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721850" cy="3600450"/>
  <p:notesSz cx="1343025" cy="440055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42" y="-774"/>
      </p:cViewPr>
      <p:guideLst>
        <p:guide orient="horz" pos="1134"/>
        <p:guide pos="306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29139" y="1118473"/>
            <a:ext cx="8263573" cy="7717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58278" y="2040255"/>
            <a:ext cx="6805295" cy="9201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48341" y="144185"/>
            <a:ext cx="2187416" cy="3072051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86092" y="144185"/>
            <a:ext cx="6400218" cy="3072051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67959" y="2313623"/>
            <a:ext cx="8263573" cy="71508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67959" y="1526025"/>
            <a:ext cx="8263573" cy="78759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86093" y="840105"/>
            <a:ext cx="4293817" cy="23761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41940" y="840105"/>
            <a:ext cx="4293817" cy="23761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86093" y="805934"/>
            <a:ext cx="4295505" cy="33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86093" y="1141809"/>
            <a:ext cx="4295505" cy="20744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938565" y="805934"/>
            <a:ext cx="4297193" cy="33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938565" y="1141809"/>
            <a:ext cx="4297193" cy="20744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86093" y="143351"/>
            <a:ext cx="3198422" cy="6100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00973" y="143352"/>
            <a:ext cx="5434784" cy="307288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86093" y="753428"/>
            <a:ext cx="3198422" cy="246280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05551" y="2520315"/>
            <a:ext cx="5833110" cy="297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905551" y="321707"/>
            <a:ext cx="5833110" cy="216027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905551" y="2817852"/>
            <a:ext cx="5833110" cy="42255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86093" y="144185"/>
            <a:ext cx="8749665" cy="600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86093" y="840105"/>
            <a:ext cx="8749665" cy="2376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86092" y="3337084"/>
            <a:ext cx="226843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2016/7/16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21632" y="3337084"/>
            <a:ext cx="3078586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967326" y="3337084"/>
            <a:ext cx="226843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istrator\Desktop\电解减径铜丝\50u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209"/>
            <a:ext cx="2160000" cy="1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C:\Users\Administrator\Desktop\电解减径铜丝\50um_grain siz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23225"/>
            <a:ext cx="2160000" cy="1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C:\Users\Administrator\Desktop\电解减径铜丝\40um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901" y="36209"/>
            <a:ext cx="2160000" cy="1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C:\Users\Administrator\Desktop\电解减径铜丝\40um_grain siz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901" y="1874856"/>
            <a:ext cx="2160000" cy="1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C:\Users\Administrator\Desktop\电解减径铜丝\30um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3173" y="72033"/>
            <a:ext cx="2160000" cy="1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C:\Users\Administrator\Desktop\电解减径铜丝\30um_grain size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933" y="1874856"/>
            <a:ext cx="2160000" cy="1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C:\Users\Administrator\Desktop\电解减径铜丝\20um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453" y="36209"/>
            <a:ext cx="2160000" cy="1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9" descr="C:\Users\Administrator\Desktop\电解减径铜丝\20um_grain size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453" y="1874856"/>
            <a:ext cx="2160000" cy="1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6389" y="72033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(a)</a:t>
            </a:r>
            <a:endParaRPr lang="zh-CN" altLang="en-US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45304" y="72033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(b)</a:t>
            </a:r>
            <a:endParaRPr lang="zh-CN" altLang="en-US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73334" y="72033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(c)</a:t>
            </a:r>
            <a:endParaRPr lang="zh-CN" altLang="en-US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25221" y="72033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(d)</a:t>
            </a:r>
            <a:endParaRPr lang="zh-CN" altLang="en-US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198" y="2016249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(e)</a:t>
            </a:r>
            <a:endParaRPr lang="zh-CN" altLang="en-US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45304" y="2016248"/>
            <a:ext cx="3626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(f)</a:t>
            </a:r>
            <a:endParaRPr lang="zh-CN" altLang="en-US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73334" y="2016249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(g)</a:t>
            </a:r>
            <a:endParaRPr lang="zh-CN" altLang="en-US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525221" y="2016249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(h)</a:t>
            </a:r>
            <a:endParaRPr lang="zh-CN" altLang="en-US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079" y="3175975"/>
            <a:ext cx="8947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2a=50um</a:t>
            </a:r>
            <a:endParaRPr lang="zh-CN" altLang="en-US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45304" y="3096369"/>
            <a:ext cx="8947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2a=40um</a:t>
            </a:r>
            <a:endParaRPr lang="zh-CN" altLang="en-US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094064" y="3096369"/>
            <a:ext cx="8947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2a=30um</a:t>
            </a:r>
            <a:endParaRPr lang="zh-CN" altLang="en-US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38656" y="3096369"/>
            <a:ext cx="8947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2a=20um</a:t>
            </a:r>
            <a:endParaRPr lang="zh-CN" altLang="en-US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396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28</Words>
  <Application>Microsoft Office PowerPoint</Application>
  <PresentationFormat>自定义</PresentationFormat>
  <Paragraphs>12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2</cp:revision>
  <cp:lastPrinted>2016-07-16T01:37:36Z</cp:lastPrinted>
  <dcterms:created xsi:type="dcterms:W3CDTF">2016-05-18T08:02:26Z</dcterms:created>
  <dcterms:modified xsi:type="dcterms:W3CDTF">2016-07-16T02:39:31Z</dcterms:modified>
</cp:coreProperties>
</file>