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4" r:id="rId2"/>
  </p:sldMasterIdLst>
  <p:handoutMasterIdLst>
    <p:handoutMasterId r:id="rId14"/>
  </p:handoutMasterIdLst>
  <p:sldIdLst>
    <p:sldId id="308" r:id="rId3"/>
    <p:sldId id="341" r:id="rId4"/>
    <p:sldId id="386" r:id="rId5"/>
    <p:sldId id="377" r:id="rId6"/>
    <p:sldId id="378" r:id="rId7"/>
    <p:sldId id="380" r:id="rId8"/>
    <p:sldId id="383" r:id="rId9"/>
    <p:sldId id="385" r:id="rId10"/>
    <p:sldId id="382" r:id="rId11"/>
    <p:sldId id="388" r:id="rId12"/>
    <p:sldId id="268" r:id="rId13"/>
  </p:sldIdLst>
  <p:sldSz cx="10160000" cy="5715000"/>
  <p:notesSz cx="7102475" cy="938847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xmlns="">
        <p15:guide id="1" orient="horz" pos="18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8FB2"/>
    <a:srgbClr val="22BA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p:scale>
          <a:sx n="62" d="100"/>
          <a:sy n="62" d="100"/>
        </p:scale>
        <p:origin x="-1212" y="-480"/>
      </p:cViewPr>
      <p:guideLst>
        <p:guide orient="horz" pos="1800"/>
        <p:guide pos="32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A935FF76-14BB-45E2-AD44-82C8CDE86407}" type="datetimeFigureOut">
              <a:rPr lang="en-US" smtClean="0"/>
              <a:t>10/12/2020</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6AC37C40-0663-4C5C-A48F-C829BBC15B1B}" type="slidenum">
              <a:rPr lang="en-US" smtClean="0"/>
              <a:t>‹#›</a:t>
            </a:fld>
            <a:endParaRPr lang="en-US"/>
          </a:p>
        </p:txBody>
      </p:sp>
    </p:spTree>
    <p:extLst>
      <p:ext uri="{BB962C8B-B14F-4D97-AF65-F5344CB8AC3E}">
        <p14:creationId xmlns:p14="http://schemas.microsoft.com/office/powerpoint/2010/main" val="13989928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smtClean="0"/>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DEDC7F0-35C5-497A-8C9E-1FEDFAB2BA3B}" type="datetimeFigureOut">
              <a:rPr lang="en-US"/>
              <a:pPr>
                <a:defRPr/>
              </a:pPr>
              <a:t>10/12/2020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7D8646-12C3-441F-A5C7-EEF8CB049AAF}" type="slidenum">
              <a:rPr lang="en-US"/>
              <a:pPr>
                <a:defRPr/>
              </a:pPr>
              <a:t>‹#›</a:t>
            </a:fld>
            <a:endParaRPr lang="en-US"/>
          </a:p>
        </p:txBody>
      </p:sp>
    </p:spTree>
    <p:extLst>
      <p:ext uri="{BB962C8B-B14F-4D97-AF65-F5344CB8AC3E}">
        <p14:creationId xmlns:p14="http://schemas.microsoft.com/office/powerpoint/2010/main" val="25509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FA16AE4-5C06-47F8-8B25-C76200AB106E}" type="datetimeFigureOut">
              <a:rPr lang="en-US"/>
              <a:pPr>
                <a:defRPr/>
              </a:pPr>
              <a:t>10/12/2020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F9E2AA-694B-4B9C-88B6-8ACCA61151B3}" type="slidenum">
              <a:rPr lang="en-US"/>
              <a:pPr>
                <a:defRPr/>
              </a:pPr>
              <a:t>‹#›</a:t>
            </a:fld>
            <a:endParaRPr lang="en-US"/>
          </a:p>
        </p:txBody>
      </p:sp>
    </p:spTree>
    <p:extLst>
      <p:ext uri="{BB962C8B-B14F-4D97-AF65-F5344CB8AC3E}">
        <p14:creationId xmlns:p14="http://schemas.microsoft.com/office/powerpoint/2010/main" val="47734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3419787-6D2F-4BC5-9985-D19C74B2114B}" type="datetimeFigureOut">
              <a:rPr lang="en-US"/>
              <a:pPr>
                <a:defRPr/>
              </a:pPr>
              <a:t>10/12/2020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DF5CA9-30C9-420C-AC61-DBD3127A2753}" type="slidenum">
              <a:rPr lang="en-US"/>
              <a:pPr>
                <a:defRPr/>
              </a:pPr>
              <a:t>‹#›</a:t>
            </a:fld>
            <a:endParaRPr lang="en-US"/>
          </a:p>
        </p:txBody>
      </p:sp>
    </p:spTree>
    <p:extLst>
      <p:ext uri="{BB962C8B-B14F-4D97-AF65-F5344CB8AC3E}">
        <p14:creationId xmlns:p14="http://schemas.microsoft.com/office/powerpoint/2010/main" val="4029617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en-US" smtClean="0"/>
              <a:t>Click to edit Master title style</a:t>
            </a:r>
            <a:endParaRPr lang="en-US" dirty="0"/>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4887244A-4128-43C5-82B7-F3BF47A85B88}" type="datetimeFigureOut">
              <a:rPr lang="en-US"/>
              <a:pPr>
                <a:defRPr/>
              </a:pPr>
              <a:t>10/12/2020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1E3599-F2A2-41A0-8868-9F68D6916A30}" type="slidenum">
              <a:rPr lang="en-US"/>
              <a:pPr>
                <a:defRPr/>
              </a:pPr>
              <a:t>‹#›</a:t>
            </a:fld>
            <a:endParaRPr lang="en-US"/>
          </a:p>
        </p:txBody>
      </p:sp>
    </p:spTree>
    <p:extLst>
      <p:ext uri="{BB962C8B-B14F-4D97-AF65-F5344CB8AC3E}">
        <p14:creationId xmlns:p14="http://schemas.microsoft.com/office/powerpoint/2010/main" val="800347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5BE89FA-0531-4074-A546-EDE4D68495D6}" type="datetimeFigureOut">
              <a:rPr lang="en-US"/>
              <a:pPr>
                <a:defRPr/>
              </a:pPr>
              <a:t>10/12/2020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174E39-1773-49AF-9A1B-1F0E22213F83}" type="slidenum">
              <a:rPr lang="en-US"/>
              <a:pPr>
                <a:defRPr/>
              </a:pPr>
              <a:t>‹#›</a:t>
            </a:fld>
            <a:endParaRPr lang="en-US"/>
          </a:p>
        </p:txBody>
      </p:sp>
    </p:spTree>
    <p:extLst>
      <p:ext uri="{BB962C8B-B14F-4D97-AF65-F5344CB8AC3E}">
        <p14:creationId xmlns:p14="http://schemas.microsoft.com/office/powerpoint/2010/main" val="1280899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smtClean="0"/>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814A808-C7A1-473A-A585-4BCEE09557C1}" type="datetimeFigureOut">
              <a:rPr lang="en-US"/>
              <a:pPr>
                <a:defRPr/>
              </a:pPr>
              <a:t>10/12/2020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A1E22C-A88A-4102-9B37-26F94C701F6D}" type="slidenum">
              <a:rPr lang="en-US"/>
              <a:pPr>
                <a:defRPr/>
              </a:pPr>
              <a:t>‹#›</a:t>
            </a:fld>
            <a:endParaRPr lang="en-US"/>
          </a:p>
        </p:txBody>
      </p:sp>
    </p:spTree>
    <p:extLst>
      <p:ext uri="{BB962C8B-B14F-4D97-AF65-F5344CB8AC3E}">
        <p14:creationId xmlns:p14="http://schemas.microsoft.com/office/powerpoint/2010/main" val="3923629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4FBFA24-4DDA-4F81-A329-8C9FC84978C4}" type="datetimeFigureOut">
              <a:rPr lang="en-US"/>
              <a:pPr>
                <a:defRPr/>
              </a:pPr>
              <a:t>10/12/2020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CF42C9-2530-48A4-800F-AE492671B061}" type="slidenum">
              <a:rPr lang="en-US"/>
              <a:pPr>
                <a:defRPr/>
              </a:pPr>
              <a:t>‹#›</a:t>
            </a:fld>
            <a:endParaRPr lang="en-US"/>
          </a:p>
        </p:txBody>
      </p:sp>
    </p:spTree>
    <p:extLst>
      <p:ext uri="{BB962C8B-B14F-4D97-AF65-F5344CB8AC3E}">
        <p14:creationId xmlns:p14="http://schemas.microsoft.com/office/powerpoint/2010/main" val="4197623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4022BA9-5C2C-4DF4-9C83-052262F18A62}" type="datetimeFigureOut">
              <a:rPr lang="en-US"/>
              <a:pPr>
                <a:defRPr/>
              </a:pPr>
              <a:t>10/12/2020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14598F-1A27-47DB-8F5B-9061556B2D3B}" type="slidenum">
              <a:rPr lang="en-US"/>
              <a:pPr>
                <a:defRPr/>
              </a:pPr>
              <a:t>‹#›</a:t>
            </a:fld>
            <a:endParaRPr lang="en-US"/>
          </a:p>
        </p:txBody>
      </p:sp>
    </p:spTree>
    <p:extLst>
      <p:ext uri="{BB962C8B-B14F-4D97-AF65-F5344CB8AC3E}">
        <p14:creationId xmlns:p14="http://schemas.microsoft.com/office/powerpoint/2010/main" val="1415670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BDA06B9-5447-4756-8DB9-1931E6EAFBFA}" type="datetimeFigureOut">
              <a:rPr lang="en-US"/>
              <a:pPr>
                <a:defRPr/>
              </a:pPr>
              <a:t>10/12/2020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CC78B9F-8943-44DB-B169-6F34A0F28B86}" type="slidenum">
              <a:rPr lang="en-US"/>
              <a:pPr>
                <a:defRPr/>
              </a:pPr>
              <a:t>‹#›</a:t>
            </a:fld>
            <a:endParaRPr lang="en-US"/>
          </a:p>
        </p:txBody>
      </p:sp>
    </p:spTree>
    <p:extLst>
      <p:ext uri="{BB962C8B-B14F-4D97-AF65-F5344CB8AC3E}">
        <p14:creationId xmlns:p14="http://schemas.microsoft.com/office/powerpoint/2010/main" val="2833080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647457-FC6E-468C-817C-B9CA2E8CE042}" type="datetimeFigureOut">
              <a:rPr lang="en-US"/>
              <a:pPr>
                <a:defRPr/>
              </a:pPr>
              <a:t>10/12/2020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654C4F3-012F-41DC-936F-6978CB67F727}" type="slidenum">
              <a:rPr lang="en-US"/>
              <a:pPr>
                <a:defRPr/>
              </a:pPr>
              <a:t>‹#›</a:t>
            </a:fld>
            <a:endParaRPr lang="en-US"/>
          </a:p>
        </p:txBody>
      </p:sp>
    </p:spTree>
    <p:extLst>
      <p:ext uri="{BB962C8B-B14F-4D97-AF65-F5344CB8AC3E}">
        <p14:creationId xmlns:p14="http://schemas.microsoft.com/office/powerpoint/2010/main" val="3559946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smtClean="0"/>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48EFAA-2D99-4F32-B236-96258A60C7F5}" type="datetimeFigureOut">
              <a:rPr lang="en-US"/>
              <a:pPr>
                <a:defRPr/>
              </a:pPr>
              <a:t>10/12/2020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8B13D5-DF91-41BA-B738-3D125DA72A3E}" type="slidenum">
              <a:rPr lang="en-US"/>
              <a:pPr>
                <a:defRPr/>
              </a:pPr>
              <a:t>‹#›</a:t>
            </a:fld>
            <a:endParaRPr lang="en-US"/>
          </a:p>
        </p:txBody>
      </p:sp>
    </p:spTree>
    <p:extLst>
      <p:ext uri="{BB962C8B-B14F-4D97-AF65-F5344CB8AC3E}">
        <p14:creationId xmlns:p14="http://schemas.microsoft.com/office/powerpoint/2010/main" val="358251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92225A2-1F4E-45DB-B891-F2C7DEC01C8A}" type="datetimeFigureOut">
              <a:rPr lang="en-US"/>
              <a:pPr>
                <a:defRPr/>
              </a:pPr>
              <a:t>10/12/2020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350A4F-77BF-40CA-876D-165051B5FF36}" type="slidenum">
              <a:rPr lang="en-US"/>
              <a:pPr>
                <a:defRPr/>
              </a:pPr>
              <a:t>‹#›</a:t>
            </a:fld>
            <a:endParaRPr lang="en-US"/>
          </a:p>
        </p:txBody>
      </p:sp>
    </p:spTree>
    <p:extLst>
      <p:ext uri="{BB962C8B-B14F-4D97-AF65-F5344CB8AC3E}">
        <p14:creationId xmlns:p14="http://schemas.microsoft.com/office/powerpoint/2010/main" val="3975251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319323" y="822855"/>
            <a:ext cx="5143500" cy="4061354"/>
          </a:xfrm>
        </p:spPr>
        <p:txBody>
          <a:bodyPr rtlCol="0">
            <a:normAutofit/>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FF0F1A-736A-4C12-BB38-455C020BB526}" type="datetimeFigureOut">
              <a:rPr lang="en-US"/>
              <a:pPr>
                <a:defRPr/>
              </a:pPr>
              <a:t>10/12/2020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CC9F21-72D1-4807-AA0B-B05BBC3CE7A2}" type="slidenum">
              <a:rPr lang="en-US"/>
              <a:pPr>
                <a:defRPr/>
              </a:pPr>
              <a:t>‹#›</a:t>
            </a:fld>
            <a:endParaRPr lang="en-US"/>
          </a:p>
        </p:txBody>
      </p:sp>
    </p:spTree>
    <p:extLst>
      <p:ext uri="{BB962C8B-B14F-4D97-AF65-F5344CB8AC3E}">
        <p14:creationId xmlns:p14="http://schemas.microsoft.com/office/powerpoint/2010/main" val="3369174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76060C7-66B0-4B69-A6D2-1545FA38D4F7}" type="datetimeFigureOut">
              <a:rPr lang="en-US"/>
              <a:pPr>
                <a:defRPr/>
              </a:pPr>
              <a:t>10/12/2020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0C7D41-8C63-451E-ACBD-74E8249EAEE4}" type="slidenum">
              <a:rPr lang="en-US"/>
              <a:pPr>
                <a:defRPr/>
              </a:pPr>
              <a:t>‹#›</a:t>
            </a:fld>
            <a:endParaRPr lang="en-US"/>
          </a:p>
        </p:txBody>
      </p:sp>
    </p:spTree>
    <p:extLst>
      <p:ext uri="{BB962C8B-B14F-4D97-AF65-F5344CB8AC3E}">
        <p14:creationId xmlns:p14="http://schemas.microsoft.com/office/powerpoint/2010/main" val="3862318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0750" y="304271"/>
            <a:ext cx="2190750"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8146C18-C3DE-4745-BAEC-A404B66E78AE}" type="datetimeFigureOut">
              <a:rPr lang="en-US"/>
              <a:pPr>
                <a:defRPr/>
              </a:pPr>
              <a:t>10/12/2020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8183ED-FD4A-4B0C-AD90-281D6FF72C9D}" type="slidenum">
              <a:rPr lang="en-US"/>
              <a:pPr>
                <a:defRPr/>
              </a:pPr>
              <a:t>‹#›</a:t>
            </a:fld>
            <a:endParaRPr lang="en-US"/>
          </a:p>
        </p:txBody>
      </p:sp>
    </p:spTree>
    <p:extLst>
      <p:ext uri="{BB962C8B-B14F-4D97-AF65-F5344CB8AC3E}">
        <p14:creationId xmlns:p14="http://schemas.microsoft.com/office/powerpoint/2010/main" val="412358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en-US" smtClean="0"/>
              <a:t>Click to edit Master title style</a:t>
            </a:r>
            <a:endParaRPr lang="en-US" dirty="0"/>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546734D-9E03-4A9C-BF2A-E9CD4C336689}" type="datetimeFigureOut">
              <a:rPr lang="en-US"/>
              <a:pPr>
                <a:defRPr/>
              </a:pPr>
              <a:t>10/12/2020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74FC5C-9949-4A5F-9B3B-B0C0A422703C}" type="slidenum">
              <a:rPr lang="en-US"/>
              <a:pPr>
                <a:defRPr/>
              </a:pPr>
              <a:t>‹#›</a:t>
            </a:fld>
            <a:endParaRPr lang="en-US"/>
          </a:p>
        </p:txBody>
      </p:sp>
    </p:spTree>
    <p:extLst>
      <p:ext uri="{BB962C8B-B14F-4D97-AF65-F5344CB8AC3E}">
        <p14:creationId xmlns:p14="http://schemas.microsoft.com/office/powerpoint/2010/main" val="402674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8500" y="1521354"/>
            <a:ext cx="43180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43500" y="1521354"/>
            <a:ext cx="43180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E426F74-17D5-487C-9100-D8E462D0708E}" type="datetimeFigureOut">
              <a:rPr lang="en-US"/>
              <a:pPr>
                <a:defRPr/>
              </a:pPr>
              <a:t>10/12/2020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3FD147-6D03-4811-932C-5C4C9B18CAED}" type="slidenum">
              <a:rPr lang="en-US"/>
              <a:pPr>
                <a:defRPr/>
              </a:pPr>
              <a:t>‹#›</a:t>
            </a:fld>
            <a:endParaRPr lang="en-US"/>
          </a:p>
        </p:txBody>
      </p:sp>
    </p:spTree>
    <p:extLst>
      <p:ext uri="{BB962C8B-B14F-4D97-AF65-F5344CB8AC3E}">
        <p14:creationId xmlns:p14="http://schemas.microsoft.com/office/powerpoint/2010/main" val="415856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9823" y="304271"/>
            <a:ext cx="87630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699824" y="2087563"/>
            <a:ext cx="4298156"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5143500" y="2087563"/>
            <a:ext cx="4319323"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217B3D1-A6FA-4C31-9BA0-433E52ADF1B4}" type="datetimeFigureOut">
              <a:rPr lang="en-US"/>
              <a:pPr>
                <a:defRPr/>
              </a:pPr>
              <a:t>10/12/2020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138211F-F867-4397-9C87-B84AAE081FB6}" type="slidenum">
              <a:rPr lang="en-US"/>
              <a:pPr>
                <a:defRPr/>
              </a:pPr>
              <a:t>‹#›</a:t>
            </a:fld>
            <a:endParaRPr lang="en-US"/>
          </a:p>
        </p:txBody>
      </p:sp>
    </p:spTree>
    <p:extLst>
      <p:ext uri="{BB962C8B-B14F-4D97-AF65-F5344CB8AC3E}">
        <p14:creationId xmlns:p14="http://schemas.microsoft.com/office/powerpoint/2010/main" val="168723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63CC59F-40C6-4B13-BF00-DE5805557FA8}" type="datetimeFigureOut">
              <a:rPr lang="en-US"/>
              <a:pPr>
                <a:defRPr/>
              </a:pPr>
              <a:t>10/12/2020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65CCB48-1A07-407A-B762-8208AFD8E8C0}" type="slidenum">
              <a:rPr lang="en-US"/>
              <a:pPr>
                <a:defRPr/>
              </a:pPr>
              <a:t>‹#›</a:t>
            </a:fld>
            <a:endParaRPr lang="en-US"/>
          </a:p>
        </p:txBody>
      </p:sp>
    </p:spTree>
    <p:extLst>
      <p:ext uri="{BB962C8B-B14F-4D97-AF65-F5344CB8AC3E}">
        <p14:creationId xmlns:p14="http://schemas.microsoft.com/office/powerpoint/2010/main" val="409909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A70A055-713F-495B-BFC9-5482A0A3072E}" type="datetimeFigureOut">
              <a:rPr lang="en-US"/>
              <a:pPr>
                <a:defRPr/>
              </a:pPr>
              <a:t>10/12/2020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D17A1D7-A819-426E-ABA0-6E2EBCE6FFF8}" type="slidenum">
              <a:rPr lang="en-US"/>
              <a:pPr>
                <a:defRPr/>
              </a:pPr>
              <a:t>‹#›</a:t>
            </a:fld>
            <a:endParaRPr lang="en-US"/>
          </a:p>
        </p:txBody>
      </p:sp>
    </p:spTree>
    <p:extLst>
      <p:ext uri="{BB962C8B-B14F-4D97-AF65-F5344CB8AC3E}">
        <p14:creationId xmlns:p14="http://schemas.microsoft.com/office/powerpoint/2010/main" val="4069841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smtClean="0"/>
              <a:t>Click to edit Master title style</a:t>
            </a:r>
            <a:endParaRPr lang="en-US" dirty="0"/>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B2025F-991B-4624-86DB-5BC9916884F9}" type="datetimeFigureOut">
              <a:rPr lang="en-US"/>
              <a:pPr>
                <a:defRPr/>
              </a:pPr>
              <a:t>10/12/2020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F1B37D-69C7-4810-9ECA-D5820ECC6D37}" type="slidenum">
              <a:rPr lang="en-US"/>
              <a:pPr>
                <a:defRPr/>
              </a:pPr>
              <a:t>‹#›</a:t>
            </a:fld>
            <a:endParaRPr lang="en-US"/>
          </a:p>
        </p:txBody>
      </p:sp>
    </p:spTree>
    <p:extLst>
      <p:ext uri="{BB962C8B-B14F-4D97-AF65-F5344CB8AC3E}">
        <p14:creationId xmlns:p14="http://schemas.microsoft.com/office/powerpoint/2010/main" val="1973227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319323" y="822855"/>
            <a:ext cx="5143500" cy="4061354"/>
          </a:xfrm>
        </p:spPr>
        <p:txBody>
          <a:bodyPr rtlCol="0">
            <a:normAutofit/>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E9854B-C66A-427D-8F94-8E5F19B6FAA6}" type="datetimeFigureOut">
              <a:rPr lang="en-US"/>
              <a:pPr>
                <a:defRPr/>
              </a:pPr>
              <a:t>10/12/2020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636C42-B796-4A17-A02D-48EAEAA09F53}" type="slidenum">
              <a:rPr lang="en-US"/>
              <a:pPr>
                <a:defRPr/>
              </a:pPr>
              <a:t>‹#›</a:t>
            </a:fld>
            <a:endParaRPr lang="en-US"/>
          </a:p>
        </p:txBody>
      </p:sp>
    </p:spTree>
    <p:extLst>
      <p:ext uri="{BB962C8B-B14F-4D97-AF65-F5344CB8AC3E}">
        <p14:creationId xmlns:p14="http://schemas.microsoft.com/office/powerpoint/2010/main" val="4062027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98500" y="304800"/>
            <a:ext cx="8763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98500" y="1520825"/>
            <a:ext cx="87630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8500" y="5297488"/>
            <a:ext cx="2286000" cy="303212"/>
          </a:xfrm>
          <a:prstGeom prst="rect">
            <a:avLst/>
          </a:prstGeom>
        </p:spPr>
        <p:txBody>
          <a:bodyPr vert="horz" lIns="91440" tIns="45720" rIns="91440" bIns="45720" rtlCol="0" anchor="ctr"/>
          <a:lstStyle>
            <a:lvl1pPr algn="l" eaLnBrk="1" hangingPunct="1">
              <a:defRPr sz="1000">
                <a:solidFill>
                  <a:schemeClr val="tx1">
                    <a:tint val="75000"/>
                  </a:schemeClr>
                </a:solidFill>
              </a:defRPr>
            </a:lvl1pPr>
          </a:lstStyle>
          <a:p>
            <a:pPr>
              <a:defRPr/>
            </a:pPr>
            <a:fld id="{861F281E-95DB-40CC-9753-DE6248016AAC}" type="datetimeFigureOut">
              <a:rPr lang="en-US"/>
              <a:pPr>
                <a:defRPr/>
              </a:pPr>
              <a:t>10/12/2020</a:t>
            </a:fld>
            <a:endParaRPr lang="en-US"/>
          </a:p>
        </p:txBody>
      </p:sp>
      <p:sp>
        <p:nvSpPr>
          <p:cNvPr id="5" name="Footer Placeholder 4"/>
          <p:cNvSpPr>
            <a:spLocks noGrp="1"/>
          </p:cNvSpPr>
          <p:nvPr>
            <p:ph type="ftr" sz="quarter" idx="3"/>
          </p:nvPr>
        </p:nvSpPr>
        <p:spPr>
          <a:xfrm>
            <a:off x="3365500" y="5297488"/>
            <a:ext cx="3429000" cy="303212"/>
          </a:xfrm>
          <a:prstGeom prst="rect">
            <a:avLst/>
          </a:prstGeom>
        </p:spPr>
        <p:txBody>
          <a:bodyPr vert="horz" lIns="91440" tIns="45720" rIns="91440" bIns="45720" rtlCol="0" anchor="ctr"/>
          <a:lstStyle>
            <a:lvl1pPr algn="ctr" eaLnBrk="1" hangingPunct="1">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175500" y="5297488"/>
            <a:ext cx="2286000" cy="303212"/>
          </a:xfrm>
          <a:prstGeom prst="rect">
            <a:avLst/>
          </a:prstGeom>
        </p:spPr>
        <p:txBody>
          <a:bodyPr vert="horz" lIns="91440" tIns="45720" rIns="91440" bIns="45720" rtlCol="0" anchor="ctr"/>
          <a:lstStyle>
            <a:lvl1pPr algn="r" eaLnBrk="1" hangingPunct="1">
              <a:defRPr sz="1000">
                <a:solidFill>
                  <a:schemeClr val="tx1">
                    <a:tint val="75000"/>
                  </a:schemeClr>
                </a:solidFill>
              </a:defRPr>
            </a:lvl1pPr>
          </a:lstStyle>
          <a:p>
            <a:pPr>
              <a:defRPr/>
            </a:pPr>
            <a:fld id="{69424D73-CC95-414A-AFBD-3C75B64EED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760413" rtl="0" eaLnBrk="0" fontAlgn="base" hangingPunct="0">
        <a:lnSpc>
          <a:spcPct val="90000"/>
        </a:lnSpc>
        <a:spcBef>
          <a:spcPct val="0"/>
        </a:spcBef>
        <a:spcAft>
          <a:spcPct val="0"/>
        </a:spcAft>
        <a:defRPr sz="3600" kern="1200">
          <a:solidFill>
            <a:schemeClr val="tx1"/>
          </a:solidFill>
          <a:latin typeface="+mj-lt"/>
          <a:ea typeface="SimSun" panose="02010600030101010101" pitchFamily="2" charset="-122"/>
          <a:cs typeface="+mj-cs"/>
        </a:defRPr>
      </a:lvl1pPr>
      <a:lvl2pPr algn="l" defTabSz="760413" rtl="0" eaLnBrk="0" fontAlgn="base" hangingPunct="0">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2pPr>
      <a:lvl3pPr algn="l" defTabSz="760413" rtl="0" eaLnBrk="0" fontAlgn="base" hangingPunct="0">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3pPr>
      <a:lvl4pPr algn="l" defTabSz="760413" rtl="0" eaLnBrk="0" fontAlgn="base" hangingPunct="0">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4pPr>
      <a:lvl5pPr algn="l" defTabSz="760413" rtl="0" eaLnBrk="0" fontAlgn="base" hangingPunct="0">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5pPr>
      <a:lvl6pPr marL="457200" algn="l" defTabSz="760413" rtl="0" fontAlgn="base">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6pPr>
      <a:lvl7pPr marL="914400" algn="l" defTabSz="760413" rtl="0" fontAlgn="base">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7pPr>
      <a:lvl8pPr marL="1371600" algn="l" defTabSz="760413" rtl="0" fontAlgn="base">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8pPr>
      <a:lvl9pPr marL="1828800" algn="l" defTabSz="760413" rtl="0" fontAlgn="base">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9pPr>
    </p:titleStyle>
    <p:bodyStyle>
      <a:lvl1pPr marL="188913" indent="-188913" algn="l" defTabSz="760413" rtl="0" eaLnBrk="0" fontAlgn="base" hangingPunct="0">
        <a:lnSpc>
          <a:spcPct val="90000"/>
        </a:lnSpc>
        <a:spcBef>
          <a:spcPts val="838"/>
        </a:spcBef>
        <a:spcAft>
          <a:spcPct val="0"/>
        </a:spcAft>
        <a:buFont typeface="Arial" panose="020B0604020202020204" pitchFamily="34" charset="0"/>
        <a:buChar char="•"/>
        <a:defRPr sz="2300" kern="1200">
          <a:solidFill>
            <a:schemeClr val="tx1"/>
          </a:solidFill>
          <a:latin typeface="+mn-lt"/>
          <a:ea typeface="SimSun" panose="02010600030101010101" pitchFamily="2" charset="-122"/>
          <a:cs typeface="+mn-cs"/>
        </a:defRPr>
      </a:lvl1pPr>
      <a:lvl2pPr marL="569913" indent="-188913" algn="l" defTabSz="760413" rtl="0" eaLnBrk="0" fontAlgn="base" hangingPunct="0">
        <a:lnSpc>
          <a:spcPct val="90000"/>
        </a:lnSpc>
        <a:spcBef>
          <a:spcPts val="413"/>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2pPr>
      <a:lvl3pPr marL="950913" indent="-188913" algn="l" defTabSz="760413" rtl="0" eaLnBrk="0" fontAlgn="base" hangingPunct="0">
        <a:lnSpc>
          <a:spcPct val="90000"/>
        </a:lnSpc>
        <a:spcBef>
          <a:spcPts val="413"/>
        </a:spcBef>
        <a:spcAft>
          <a:spcPct val="0"/>
        </a:spcAft>
        <a:buFont typeface="Arial" panose="020B0604020202020204" pitchFamily="34" charset="0"/>
        <a:buChar char="•"/>
        <a:defRPr sz="1600" kern="1200">
          <a:solidFill>
            <a:schemeClr val="tx1"/>
          </a:solidFill>
          <a:latin typeface="+mn-lt"/>
          <a:ea typeface="SimSun" panose="02010600030101010101" pitchFamily="2" charset="-122"/>
          <a:cs typeface="+mn-cs"/>
        </a:defRPr>
      </a:lvl3pPr>
      <a:lvl4pPr marL="1331913" indent="-188913" algn="l" defTabSz="760413" rtl="0" eaLnBrk="0" fontAlgn="base" hangingPunct="0">
        <a:lnSpc>
          <a:spcPct val="90000"/>
        </a:lnSpc>
        <a:spcBef>
          <a:spcPts val="413"/>
        </a:spcBef>
        <a:spcAft>
          <a:spcPct val="0"/>
        </a:spcAft>
        <a:buFont typeface="Arial" panose="020B0604020202020204" pitchFamily="34" charset="0"/>
        <a:buChar char="•"/>
        <a:defRPr sz="1500" kern="1200">
          <a:solidFill>
            <a:schemeClr val="tx1"/>
          </a:solidFill>
          <a:latin typeface="+mn-lt"/>
          <a:ea typeface="SimSun" panose="02010600030101010101" pitchFamily="2" charset="-122"/>
          <a:cs typeface="+mn-cs"/>
        </a:defRPr>
      </a:lvl4pPr>
      <a:lvl5pPr marL="1712913" indent="-188913" algn="l" defTabSz="760413" rtl="0" eaLnBrk="0" fontAlgn="base" hangingPunct="0">
        <a:lnSpc>
          <a:spcPct val="90000"/>
        </a:lnSpc>
        <a:spcBef>
          <a:spcPts val="413"/>
        </a:spcBef>
        <a:spcAft>
          <a:spcPct val="0"/>
        </a:spcAft>
        <a:buFont typeface="Arial" panose="020B0604020202020204" pitchFamily="34" charset="0"/>
        <a:buChar char="•"/>
        <a:defRPr sz="1500" kern="1200">
          <a:solidFill>
            <a:schemeClr val="tx1"/>
          </a:solidFill>
          <a:latin typeface="+mn-lt"/>
          <a:ea typeface="SimSun" panose="02010600030101010101" pitchFamily="2" charset="-122"/>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98500" y="304800"/>
            <a:ext cx="87630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98500" y="1520825"/>
            <a:ext cx="87630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98500" y="5297488"/>
            <a:ext cx="2286000" cy="303212"/>
          </a:xfrm>
          <a:prstGeom prst="rect">
            <a:avLst/>
          </a:prstGeom>
        </p:spPr>
        <p:txBody>
          <a:bodyPr vert="horz" lIns="91440" tIns="45720" rIns="91440" bIns="45720" rtlCol="0" anchor="ctr"/>
          <a:lstStyle>
            <a:lvl1pPr algn="l" eaLnBrk="1" hangingPunct="1">
              <a:defRPr sz="1000">
                <a:solidFill>
                  <a:schemeClr val="tx1">
                    <a:tint val="75000"/>
                  </a:schemeClr>
                </a:solidFill>
              </a:defRPr>
            </a:lvl1pPr>
          </a:lstStyle>
          <a:p>
            <a:pPr>
              <a:defRPr/>
            </a:pPr>
            <a:fld id="{14B90108-404C-4631-975E-D0660D714B2F}" type="datetimeFigureOut">
              <a:rPr lang="en-US"/>
              <a:pPr>
                <a:defRPr/>
              </a:pPr>
              <a:t>10/12/2020</a:t>
            </a:fld>
            <a:endParaRPr lang="en-US"/>
          </a:p>
        </p:txBody>
      </p:sp>
      <p:sp>
        <p:nvSpPr>
          <p:cNvPr id="5" name="Footer Placeholder 4"/>
          <p:cNvSpPr>
            <a:spLocks noGrp="1"/>
          </p:cNvSpPr>
          <p:nvPr>
            <p:ph type="ftr" sz="quarter" idx="3"/>
          </p:nvPr>
        </p:nvSpPr>
        <p:spPr>
          <a:xfrm>
            <a:off x="3365500" y="5297488"/>
            <a:ext cx="3429000" cy="303212"/>
          </a:xfrm>
          <a:prstGeom prst="rect">
            <a:avLst/>
          </a:prstGeom>
        </p:spPr>
        <p:txBody>
          <a:bodyPr vert="horz" lIns="91440" tIns="45720" rIns="91440" bIns="45720" rtlCol="0" anchor="ctr"/>
          <a:lstStyle>
            <a:lvl1pPr algn="ctr" eaLnBrk="1" hangingPunct="1">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175500" y="5297488"/>
            <a:ext cx="2286000" cy="303212"/>
          </a:xfrm>
          <a:prstGeom prst="rect">
            <a:avLst/>
          </a:prstGeom>
        </p:spPr>
        <p:txBody>
          <a:bodyPr vert="horz" lIns="91440" tIns="45720" rIns="91440" bIns="45720" rtlCol="0" anchor="ctr"/>
          <a:lstStyle>
            <a:lvl1pPr algn="r" eaLnBrk="1" hangingPunct="1">
              <a:defRPr sz="1000">
                <a:solidFill>
                  <a:schemeClr val="tx1">
                    <a:tint val="75000"/>
                  </a:schemeClr>
                </a:solidFill>
              </a:defRPr>
            </a:lvl1pPr>
          </a:lstStyle>
          <a:p>
            <a:pPr>
              <a:defRPr/>
            </a:pPr>
            <a:fld id="{34556CAD-B1BB-451D-9853-4B31B81E554A}" type="slidenum">
              <a:rPr lang="en-US"/>
              <a:pPr>
                <a:defRPr/>
              </a:pPr>
              <a:t>‹#›</a:t>
            </a:fld>
            <a:endParaRPr lang="en-US"/>
          </a:p>
        </p:txBody>
      </p:sp>
      <p:pic>
        <p:nvPicPr>
          <p:cNvPr id="2055" name="Picture 2" descr="E:\新模板\蓝色的S\未标题-2.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016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760413" rtl="0" eaLnBrk="0" fontAlgn="base" hangingPunct="0">
        <a:lnSpc>
          <a:spcPct val="90000"/>
        </a:lnSpc>
        <a:spcBef>
          <a:spcPct val="0"/>
        </a:spcBef>
        <a:spcAft>
          <a:spcPct val="0"/>
        </a:spcAft>
        <a:defRPr sz="3600" kern="1200">
          <a:solidFill>
            <a:schemeClr val="tx1"/>
          </a:solidFill>
          <a:latin typeface="+mj-lt"/>
          <a:ea typeface="SimSun" panose="02010600030101010101" pitchFamily="2" charset="-122"/>
          <a:cs typeface="+mj-cs"/>
        </a:defRPr>
      </a:lvl1pPr>
      <a:lvl2pPr algn="l" defTabSz="760413" rtl="0" eaLnBrk="0" fontAlgn="base" hangingPunct="0">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2pPr>
      <a:lvl3pPr algn="l" defTabSz="760413" rtl="0" eaLnBrk="0" fontAlgn="base" hangingPunct="0">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3pPr>
      <a:lvl4pPr algn="l" defTabSz="760413" rtl="0" eaLnBrk="0" fontAlgn="base" hangingPunct="0">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4pPr>
      <a:lvl5pPr algn="l" defTabSz="760413" rtl="0" eaLnBrk="0" fontAlgn="base" hangingPunct="0">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5pPr>
      <a:lvl6pPr marL="457200" algn="l" defTabSz="760413" rtl="0" fontAlgn="base">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6pPr>
      <a:lvl7pPr marL="914400" algn="l" defTabSz="760413" rtl="0" fontAlgn="base">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7pPr>
      <a:lvl8pPr marL="1371600" algn="l" defTabSz="760413" rtl="0" fontAlgn="base">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8pPr>
      <a:lvl9pPr marL="1828800" algn="l" defTabSz="760413" rtl="0" fontAlgn="base">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9pPr>
    </p:titleStyle>
    <p:bodyStyle>
      <a:lvl1pPr marL="188913" indent="-188913" algn="l" defTabSz="760413" rtl="0" eaLnBrk="0" fontAlgn="base" hangingPunct="0">
        <a:lnSpc>
          <a:spcPct val="90000"/>
        </a:lnSpc>
        <a:spcBef>
          <a:spcPts val="838"/>
        </a:spcBef>
        <a:spcAft>
          <a:spcPct val="0"/>
        </a:spcAft>
        <a:buFont typeface="Arial" panose="020B0604020202020204" pitchFamily="34" charset="0"/>
        <a:buChar char="•"/>
        <a:defRPr sz="2300" kern="1200">
          <a:solidFill>
            <a:schemeClr val="tx1"/>
          </a:solidFill>
          <a:latin typeface="+mn-lt"/>
          <a:ea typeface="SimSun" panose="02010600030101010101" pitchFamily="2" charset="-122"/>
          <a:cs typeface="+mn-cs"/>
        </a:defRPr>
      </a:lvl1pPr>
      <a:lvl2pPr marL="569913" indent="-188913" algn="l" defTabSz="760413" rtl="0" eaLnBrk="0" fontAlgn="base" hangingPunct="0">
        <a:lnSpc>
          <a:spcPct val="90000"/>
        </a:lnSpc>
        <a:spcBef>
          <a:spcPts val="413"/>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2pPr>
      <a:lvl3pPr marL="950913" indent="-188913" algn="l" defTabSz="760413" rtl="0" eaLnBrk="0" fontAlgn="base" hangingPunct="0">
        <a:lnSpc>
          <a:spcPct val="90000"/>
        </a:lnSpc>
        <a:spcBef>
          <a:spcPts val="413"/>
        </a:spcBef>
        <a:spcAft>
          <a:spcPct val="0"/>
        </a:spcAft>
        <a:buFont typeface="Arial" panose="020B0604020202020204" pitchFamily="34" charset="0"/>
        <a:buChar char="•"/>
        <a:defRPr sz="1600" kern="1200">
          <a:solidFill>
            <a:schemeClr val="tx1"/>
          </a:solidFill>
          <a:latin typeface="+mn-lt"/>
          <a:ea typeface="SimSun" panose="02010600030101010101" pitchFamily="2" charset="-122"/>
          <a:cs typeface="+mn-cs"/>
        </a:defRPr>
      </a:lvl3pPr>
      <a:lvl4pPr marL="1331913" indent="-188913" algn="l" defTabSz="760413" rtl="0" eaLnBrk="0" fontAlgn="base" hangingPunct="0">
        <a:lnSpc>
          <a:spcPct val="90000"/>
        </a:lnSpc>
        <a:spcBef>
          <a:spcPts val="413"/>
        </a:spcBef>
        <a:spcAft>
          <a:spcPct val="0"/>
        </a:spcAft>
        <a:buFont typeface="Arial" panose="020B0604020202020204" pitchFamily="34" charset="0"/>
        <a:buChar char="•"/>
        <a:defRPr sz="1500" kern="1200">
          <a:solidFill>
            <a:schemeClr val="tx1"/>
          </a:solidFill>
          <a:latin typeface="+mn-lt"/>
          <a:ea typeface="SimSun" panose="02010600030101010101" pitchFamily="2" charset="-122"/>
          <a:cs typeface="+mn-cs"/>
        </a:defRPr>
      </a:lvl4pPr>
      <a:lvl5pPr marL="1712913" indent="-188913" algn="l" defTabSz="760413" rtl="0" eaLnBrk="0" fontAlgn="base" hangingPunct="0">
        <a:lnSpc>
          <a:spcPct val="90000"/>
        </a:lnSpc>
        <a:spcBef>
          <a:spcPts val="413"/>
        </a:spcBef>
        <a:spcAft>
          <a:spcPct val="0"/>
        </a:spcAft>
        <a:buFont typeface="Arial" panose="020B0604020202020204" pitchFamily="34" charset="0"/>
        <a:buChar char="•"/>
        <a:defRPr sz="1500" kern="1200">
          <a:solidFill>
            <a:schemeClr val="tx1"/>
          </a:solidFill>
          <a:latin typeface="+mn-lt"/>
          <a:ea typeface="SimSun" panose="02010600030101010101" pitchFamily="2" charset="-122"/>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E:\新模板\蓝色的S\未标题-3.png"/>
          <p:cNvPicPr>
            <a:picLocks noChangeAspect="1" noChangeArrowheads="1"/>
          </p:cNvPicPr>
          <p:nvPr/>
        </p:nvPicPr>
        <p:blipFill>
          <a:blip r:embed="rId2">
            <a:extLst>
              <a:ext uri="{28A0092B-C50C-407E-A947-70E740481C1C}">
                <a14:useLocalDpi xmlns:a14="http://schemas.microsoft.com/office/drawing/2010/main" val="0"/>
              </a:ext>
            </a:extLst>
          </a:blip>
          <a:srcRect l="50000" b="50000"/>
          <a:stretch>
            <a:fillRect/>
          </a:stretch>
        </p:blipFill>
        <p:spPr bwMode="auto">
          <a:xfrm>
            <a:off x="5080000" y="-317500"/>
            <a:ext cx="5080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E:\新模板\蓝色的S\未标题-3.png"/>
          <p:cNvPicPr>
            <a:picLocks noChangeAspect="1" noChangeArrowheads="1"/>
          </p:cNvPicPr>
          <p:nvPr/>
        </p:nvPicPr>
        <p:blipFill>
          <a:blip r:embed="rId2">
            <a:extLst>
              <a:ext uri="{28A0092B-C50C-407E-A947-70E740481C1C}">
                <a14:useLocalDpi xmlns:a14="http://schemas.microsoft.com/office/drawing/2010/main" val="0"/>
              </a:ext>
            </a:extLst>
          </a:blip>
          <a:srcRect t="50000" r="50000"/>
          <a:stretch>
            <a:fillRect/>
          </a:stretch>
        </p:blipFill>
        <p:spPr bwMode="auto">
          <a:xfrm>
            <a:off x="0" y="2857500"/>
            <a:ext cx="5080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E:\新模板\蓝色的S\未标题-3.png"/>
          <p:cNvPicPr>
            <a:picLocks noChangeAspect="1" noChangeArrowheads="1"/>
          </p:cNvPicPr>
          <p:nvPr/>
        </p:nvPicPr>
        <p:blipFill>
          <a:blip r:embed="rId2">
            <a:extLst>
              <a:ext uri="{28A0092B-C50C-407E-A947-70E740481C1C}">
                <a14:useLocalDpi xmlns:a14="http://schemas.microsoft.com/office/drawing/2010/main" val="0"/>
              </a:ext>
            </a:extLst>
          </a:blip>
          <a:srcRect l="50000" t="50000"/>
          <a:stretch>
            <a:fillRect/>
          </a:stretch>
        </p:blipFill>
        <p:spPr bwMode="auto">
          <a:xfrm>
            <a:off x="5080000" y="2857500"/>
            <a:ext cx="5080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E:\新模板\蓝色的S\未标题-3.png"/>
          <p:cNvPicPr>
            <a:picLocks noChangeAspect="1" noChangeArrowheads="1"/>
          </p:cNvPicPr>
          <p:nvPr/>
        </p:nvPicPr>
        <p:blipFill>
          <a:blip r:embed="rId2">
            <a:extLst>
              <a:ext uri="{28A0092B-C50C-407E-A947-70E740481C1C}">
                <a14:useLocalDpi xmlns:a14="http://schemas.microsoft.com/office/drawing/2010/main" val="0"/>
              </a:ext>
            </a:extLst>
          </a:blip>
          <a:srcRect r="50000" b="50000"/>
          <a:stretch>
            <a:fillRect/>
          </a:stretch>
        </p:blipFill>
        <p:spPr bwMode="auto">
          <a:xfrm>
            <a:off x="0" y="-317500"/>
            <a:ext cx="5080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descr="E:\新模板\蓝色的S\未标题-4.png"/>
          <p:cNvPicPr>
            <a:picLocks noChangeAspect="1" noChangeArrowheads="1"/>
          </p:cNvPicPr>
          <p:nvPr/>
        </p:nvPicPr>
        <p:blipFill>
          <a:blip r:embed="rId3">
            <a:extLst>
              <a:ext uri="{28A0092B-C50C-407E-A947-70E740481C1C}">
                <a14:useLocalDpi xmlns:a14="http://schemas.microsoft.com/office/drawing/2010/main" val="0"/>
              </a:ext>
            </a:extLst>
          </a:blip>
          <a:srcRect r="50000"/>
          <a:stretch>
            <a:fillRect/>
          </a:stretch>
        </p:blipFill>
        <p:spPr bwMode="auto">
          <a:xfrm>
            <a:off x="0" y="-317500"/>
            <a:ext cx="5080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5" descr="E:\新模板\蓝色的S\未标题-4.png"/>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5080000" y="-317500"/>
            <a:ext cx="5080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
          <p:cNvSpPr>
            <a:spLocks noChangeArrowheads="1"/>
          </p:cNvSpPr>
          <p:nvPr/>
        </p:nvSpPr>
        <p:spPr bwMode="auto">
          <a:xfrm>
            <a:off x="3397131" y="1489348"/>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endParaRPr lang="en-US" sz="3200" dirty="0"/>
          </a:p>
        </p:txBody>
      </p:sp>
      <p:sp>
        <p:nvSpPr>
          <p:cNvPr id="4107" name="Rectangle 2"/>
          <p:cNvSpPr>
            <a:spLocks noChangeArrowheads="1"/>
          </p:cNvSpPr>
          <p:nvPr/>
        </p:nvSpPr>
        <p:spPr bwMode="auto">
          <a:xfrm>
            <a:off x="3517452" y="193010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endParaRPr lang="en-US" sz="2400" dirty="0"/>
          </a:p>
        </p:txBody>
      </p:sp>
      <p:sp>
        <p:nvSpPr>
          <p:cNvPr id="4108" name="Rectangle 13"/>
          <p:cNvSpPr>
            <a:spLocks noChangeArrowheads="1"/>
          </p:cNvSpPr>
          <p:nvPr/>
        </p:nvSpPr>
        <p:spPr bwMode="auto">
          <a:xfrm>
            <a:off x="1047552" y="3142456"/>
            <a:ext cx="89018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id-ID" sz="2400" b="1" dirty="0" smtClean="0">
                <a:latin typeface="+mn-lt"/>
              </a:rPr>
              <a:t>       Franky Djafar</a:t>
            </a:r>
            <a:r>
              <a:rPr lang="en-US" sz="2400" b="1" baseline="30000" dirty="0"/>
              <a:t>1</a:t>
            </a:r>
            <a:r>
              <a:rPr lang="id-ID" sz="2400" b="1" dirty="0" smtClean="0">
                <a:latin typeface="+mn-lt"/>
              </a:rPr>
              <a:t>, Sumartono</a:t>
            </a:r>
            <a:r>
              <a:rPr lang="id-ID" sz="2400" b="1" baseline="30000" dirty="0" smtClean="0"/>
              <a:t>2</a:t>
            </a:r>
            <a:r>
              <a:rPr lang="id-ID" sz="2400" b="1" dirty="0" smtClean="0">
                <a:latin typeface="+mn-lt"/>
              </a:rPr>
              <a:t>, Choirul Saleh</a:t>
            </a:r>
            <a:r>
              <a:rPr lang="id-ID" sz="2400" b="1" baseline="30000" dirty="0" smtClean="0"/>
              <a:t>3</a:t>
            </a:r>
            <a:r>
              <a:rPr lang="id-ID" sz="2400" b="1" dirty="0" smtClean="0">
                <a:latin typeface="+mn-lt"/>
              </a:rPr>
              <a:t>, Abdullah Said</a:t>
            </a:r>
            <a:r>
              <a:rPr lang="id-ID" sz="2400" b="1" baseline="30000" dirty="0" smtClean="0"/>
              <a:t>4</a:t>
            </a:r>
            <a:endParaRPr lang="en-US" sz="2400" dirty="0">
              <a:latin typeface="+mn-lt"/>
            </a:endParaRPr>
          </a:p>
        </p:txBody>
      </p:sp>
      <p:sp>
        <p:nvSpPr>
          <p:cNvPr id="4109" name="Rectangle 14"/>
          <p:cNvSpPr>
            <a:spLocks noChangeArrowheads="1"/>
          </p:cNvSpPr>
          <p:nvPr/>
        </p:nvSpPr>
        <p:spPr bwMode="auto">
          <a:xfrm>
            <a:off x="2055813" y="3721100"/>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endParaRPr lang="en-US" sz="2800" dirty="0"/>
          </a:p>
        </p:txBody>
      </p:sp>
      <p:sp>
        <p:nvSpPr>
          <p:cNvPr id="4110" name="Rectangle 15"/>
          <p:cNvSpPr>
            <a:spLocks noChangeArrowheads="1"/>
          </p:cNvSpPr>
          <p:nvPr/>
        </p:nvSpPr>
        <p:spPr bwMode="auto">
          <a:xfrm>
            <a:off x="0" y="4206875"/>
            <a:ext cx="949376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a:r>
              <a:rPr lang="id-ID" sz="2800" b="1" dirty="0">
                <a:solidFill>
                  <a:schemeClr val="bg1"/>
                </a:solidFill>
                <a:latin typeface="Arial Narrow" pitchFamily="34" charset="0"/>
              </a:rPr>
              <a:t>V</a:t>
            </a:r>
            <a:r>
              <a:rPr lang="id-ID" sz="2800" b="1" dirty="0" smtClean="0">
                <a:solidFill>
                  <a:schemeClr val="bg1"/>
                </a:solidFill>
                <a:latin typeface="Arial Narrow" pitchFamily="34" charset="0"/>
              </a:rPr>
              <a:t>irtual Conference </a:t>
            </a:r>
            <a:r>
              <a:rPr lang="id-ID" sz="2800" b="1" dirty="0">
                <a:solidFill>
                  <a:schemeClr val="bg1"/>
                </a:solidFill>
                <a:latin typeface="Arial Narrow" pitchFamily="34" charset="0"/>
              </a:rPr>
              <a:t>On Social Science in Law, Political Issue </a:t>
            </a:r>
            <a:r>
              <a:rPr lang="id-ID" sz="2800" b="1" dirty="0" smtClean="0">
                <a:solidFill>
                  <a:schemeClr val="bg1"/>
                </a:solidFill>
                <a:latin typeface="Arial Narrow" pitchFamily="34" charset="0"/>
              </a:rPr>
              <a:t>and</a:t>
            </a:r>
          </a:p>
          <a:p>
            <a:pPr algn="ctr"/>
            <a:r>
              <a:rPr lang="id-ID" sz="2800" b="1" dirty="0" smtClean="0">
                <a:solidFill>
                  <a:schemeClr val="bg1"/>
                </a:solidFill>
                <a:latin typeface="Arial Narrow" pitchFamily="34" charset="0"/>
              </a:rPr>
              <a:t> </a:t>
            </a:r>
            <a:r>
              <a:rPr lang="id-ID" sz="2800" b="1" dirty="0">
                <a:solidFill>
                  <a:schemeClr val="bg1"/>
                </a:solidFill>
                <a:latin typeface="Arial Narrow" pitchFamily="34" charset="0"/>
              </a:rPr>
              <a:t>Economic Development</a:t>
            </a:r>
            <a:endParaRPr lang="en-US" sz="2800" b="1" dirty="0">
              <a:solidFill>
                <a:schemeClr val="bg1"/>
              </a:solidFill>
              <a:latin typeface="Arial Narrow" pitchFamily="34" charset="0"/>
            </a:endParaRPr>
          </a:p>
        </p:txBody>
      </p:sp>
      <p:sp>
        <p:nvSpPr>
          <p:cNvPr id="4111" name="Rectangle 16"/>
          <p:cNvSpPr>
            <a:spLocks noChangeArrowheads="1"/>
          </p:cNvSpPr>
          <p:nvPr/>
        </p:nvSpPr>
        <p:spPr bwMode="auto">
          <a:xfrm>
            <a:off x="3132138" y="4638675"/>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endParaRPr lang="en-US" sz="2800" dirty="0">
              <a:solidFill>
                <a:schemeClr val="bg1"/>
              </a:solidFill>
            </a:endParaRPr>
          </a:p>
        </p:txBody>
      </p:sp>
      <p:sp>
        <p:nvSpPr>
          <p:cNvPr id="2" name="Rounded Rectangle 1"/>
          <p:cNvSpPr/>
          <p:nvPr/>
        </p:nvSpPr>
        <p:spPr>
          <a:xfrm>
            <a:off x="164788" y="-166836"/>
            <a:ext cx="9784574" cy="1174948"/>
          </a:xfrm>
          <a:prstGeom prst="roundRect">
            <a:avLst/>
          </a:prstGeom>
          <a:ln w="57150">
            <a:solidFill>
              <a:srgbClr val="0070C0"/>
            </a:solidFill>
          </a:ln>
          <a:effectLst>
            <a:innerShdw blurRad="63500" dist="50800" dir="13500000">
              <a:prstClr val="black">
                <a:alpha val="50000"/>
              </a:prstClr>
            </a:innerShd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b="1" dirty="0" smtClean="0"/>
          </a:p>
          <a:p>
            <a:pPr algn="ctr"/>
            <a:r>
              <a:rPr lang="en-US" sz="2400" b="1" dirty="0" smtClean="0"/>
              <a:t>Community </a:t>
            </a:r>
            <a:r>
              <a:rPr lang="en-US" sz="2400" b="1" dirty="0"/>
              <a:t>Aspirations in the Deliberation Forum of </a:t>
            </a:r>
            <a:r>
              <a:rPr lang="en-US" sz="2400" b="1" dirty="0" err="1"/>
              <a:t>Gorontalo</a:t>
            </a:r>
            <a:r>
              <a:rPr lang="en-US" sz="2400" b="1" dirty="0"/>
              <a:t> Regency </a:t>
            </a:r>
            <a:endParaRPr lang="id-ID" sz="2400" b="1" dirty="0" smtClean="0"/>
          </a:p>
          <a:p>
            <a:pPr algn="ctr"/>
            <a:r>
              <a:rPr lang="en-US" sz="2400" b="1" dirty="0" smtClean="0"/>
              <a:t>Development </a:t>
            </a:r>
            <a:r>
              <a:rPr lang="en-US" sz="2400" b="1" dirty="0"/>
              <a:t>Planning, Indonesia</a:t>
            </a:r>
            <a:endParaRPr lang="id-ID" sz="2400" b="1" dirty="0"/>
          </a:p>
          <a:p>
            <a:pPr algn="ctr"/>
            <a:endParaRPr lang="en-US" sz="2400" b="1" dirty="0" smtClean="0">
              <a:latin typeface="Arial Narrow" pitchFamily="34" charset="0"/>
            </a:endParaRPr>
          </a:p>
        </p:txBody>
      </p:sp>
      <p:sp>
        <p:nvSpPr>
          <p:cNvPr id="16" name="Rectangle 2"/>
          <p:cNvSpPr>
            <a:spLocks noChangeArrowheads="1"/>
          </p:cNvSpPr>
          <p:nvPr/>
        </p:nvSpPr>
        <p:spPr bwMode="auto">
          <a:xfrm>
            <a:off x="6148040" y="5344773"/>
            <a:ext cx="40319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id-ID" sz="2400" b="1" dirty="0" smtClean="0">
                <a:latin typeface="+mn-lt"/>
                <a:cs typeface="Times New Roman" panose="02020603050405020304" pitchFamily="18" charset="0"/>
              </a:rPr>
              <a:t>15 Oktober 2020, Yogyakarta</a:t>
            </a:r>
            <a:endParaRPr lang="en-US" sz="2400" dirty="0">
              <a:latin typeface="+mn-lt"/>
            </a:endParaRPr>
          </a:p>
        </p:txBody>
      </p:sp>
      <p:sp>
        <p:nvSpPr>
          <p:cNvPr id="17" name="Rectangle 13"/>
          <p:cNvSpPr>
            <a:spLocks noChangeArrowheads="1"/>
          </p:cNvSpPr>
          <p:nvPr/>
        </p:nvSpPr>
        <p:spPr bwMode="auto">
          <a:xfrm>
            <a:off x="4160444" y="2626667"/>
            <a:ext cx="12458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id-ID" sz="2400" b="1" dirty="0" smtClean="0">
                <a:latin typeface="Times New Roman" panose="02020603050405020304" pitchFamily="18" charset="0"/>
              </a:rPr>
              <a:t>Author:</a:t>
            </a:r>
            <a:endParaRPr lang="en-US" sz="2400" dirty="0"/>
          </a:p>
        </p:txBody>
      </p:sp>
      <p:sp>
        <p:nvSpPr>
          <p:cNvPr id="21" name="Rectangle 13"/>
          <p:cNvSpPr>
            <a:spLocks noChangeArrowheads="1"/>
          </p:cNvSpPr>
          <p:nvPr/>
        </p:nvSpPr>
        <p:spPr bwMode="auto">
          <a:xfrm>
            <a:off x="3702182" y="3604120"/>
            <a:ext cx="30644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id-ID" sz="2000" b="1" dirty="0" smtClean="0">
                <a:latin typeface="+mn-lt"/>
              </a:rPr>
              <a:t>Brawijaya University</a:t>
            </a:r>
            <a:endParaRPr lang="en-US" sz="2000" dirty="0">
              <a:latin typeface="+mn-lt"/>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9816" y="769268"/>
            <a:ext cx="2694319" cy="2155676"/>
          </a:xfrm>
          <a:prstGeom prst="rect">
            <a:avLst/>
          </a:prstGeom>
        </p:spPr>
      </p:pic>
      <p:sp>
        <p:nvSpPr>
          <p:cNvPr id="3" name="Rectangle 2"/>
          <p:cNvSpPr/>
          <p:nvPr/>
        </p:nvSpPr>
        <p:spPr>
          <a:xfrm>
            <a:off x="4160444" y="1269999"/>
            <a:ext cx="1711644" cy="810478"/>
          </a:xfrm>
          <a:prstGeom prst="rect">
            <a:avLst/>
          </a:prstGeom>
        </p:spPr>
        <p:txBody>
          <a:bodyPr wrap="square">
            <a:spAutoFit/>
          </a:bodyPr>
          <a:lstStyle/>
          <a:p>
            <a:r>
              <a:rPr lang="id-ID" sz="2800" b="1" baseline="30000" dirty="0" smtClean="0">
                <a:solidFill>
                  <a:srgbClr val="0070C0"/>
                </a:solidFill>
              </a:rPr>
              <a:t>VCOSPILED</a:t>
            </a:r>
          </a:p>
          <a:p>
            <a:endParaRPr lang="id-ID" sz="2800" dirty="0">
              <a:solidFill>
                <a:srgbClr val="0070C0"/>
              </a:solidFill>
            </a:endParaRPr>
          </a:p>
        </p:txBody>
      </p:sp>
      <p:sp>
        <p:nvSpPr>
          <p:cNvPr id="4" name="Rectangle 3"/>
          <p:cNvSpPr/>
          <p:nvPr/>
        </p:nvSpPr>
        <p:spPr>
          <a:xfrm>
            <a:off x="4147518" y="1414798"/>
            <a:ext cx="1567628" cy="292388"/>
          </a:xfrm>
          <a:prstGeom prst="rect">
            <a:avLst/>
          </a:prstGeom>
        </p:spPr>
        <p:txBody>
          <a:bodyPr wrap="square">
            <a:spAutoFit/>
          </a:bodyPr>
          <a:lstStyle/>
          <a:p>
            <a:r>
              <a:rPr lang="id-ID" sz="1300" dirty="0" smtClean="0">
                <a:solidFill>
                  <a:srgbClr val="C00000"/>
                </a:solidFill>
              </a:rPr>
              <a:t> International 2020</a:t>
            </a:r>
            <a:endParaRPr lang="id-ID" sz="1300" dirty="0">
              <a:solidFill>
                <a:srgbClr val="C00000"/>
              </a:solidFill>
            </a:endParaRPr>
          </a:p>
        </p:txBody>
      </p:sp>
      <p:sp>
        <p:nvSpPr>
          <p:cNvPr id="28" name="Rectangle 27"/>
          <p:cNvSpPr/>
          <p:nvPr/>
        </p:nvSpPr>
        <p:spPr>
          <a:xfrm>
            <a:off x="4184499" y="1707186"/>
            <a:ext cx="1567628" cy="307777"/>
          </a:xfrm>
          <a:prstGeom prst="rect">
            <a:avLst/>
          </a:prstGeom>
        </p:spPr>
        <p:txBody>
          <a:bodyPr wrap="square">
            <a:spAutoFit/>
          </a:bodyPr>
          <a:lstStyle/>
          <a:p>
            <a:pPr algn="ctr"/>
            <a:r>
              <a:rPr lang="id-ID" sz="1400" b="1" dirty="0" smtClean="0"/>
              <a:t>CONFERENCE</a:t>
            </a:r>
            <a:endParaRPr lang="id-ID" sz="1400" b="1" dirty="0"/>
          </a:p>
        </p:txBody>
      </p:sp>
    </p:spTree>
    <p:extLst>
      <p:ext uri="{BB962C8B-B14F-4D97-AF65-F5344CB8AC3E}">
        <p14:creationId xmlns:p14="http://schemas.microsoft.com/office/powerpoint/2010/main" val="21170467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up)">
                                      <p:cBhvr>
                                        <p:cTn id="7" dur="500"/>
                                        <p:tgtEl>
                                          <p:spTgt spid="5124"/>
                                        </p:tgtEl>
                                      </p:cBhvr>
                                    </p:animEffect>
                                  </p:childTnLst>
                                </p:cTn>
                              </p:par>
                              <p:par>
                                <p:cTn id="8" presetID="22" presetClass="entr" presetSubtype="2" fill="hold" nodeType="withEffect">
                                  <p:stCondLst>
                                    <p:cond delay="300"/>
                                  </p:stCondLst>
                                  <p:childTnLst>
                                    <p:set>
                                      <p:cBhvr>
                                        <p:cTn id="9" dur="1" fill="hold">
                                          <p:stCondLst>
                                            <p:cond delay="0"/>
                                          </p:stCondLst>
                                        </p:cTn>
                                        <p:tgtEl>
                                          <p:spTgt spid="5123"/>
                                        </p:tgtEl>
                                        <p:attrNameLst>
                                          <p:attrName>style.visibility</p:attrName>
                                        </p:attrNameLst>
                                      </p:cBhvr>
                                      <p:to>
                                        <p:strVal val="visible"/>
                                      </p:to>
                                    </p:set>
                                    <p:animEffect transition="in" filter="wipe(right)">
                                      <p:cBhvr>
                                        <p:cTn id="10" dur="500"/>
                                        <p:tgtEl>
                                          <p:spTgt spid="5123"/>
                                        </p:tgtEl>
                                      </p:cBhvr>
                                    </p:animEffect>
                                  </p:childTnLst>
                                </p:cTn>
                              </p:par>
                              <p:par>
                                <p:cTn id="11" presetID="22" presetClass="entr" presetSubtype="4" fill="hold" nodeType="withEffect">
                                  <p:stCondLst>
                                    <p:cond delay="600"/>
                                  </p:stCondLst>
                                  <p:childTnLst>
                                    <p:set>
                                      <p:cBhvr>
                                        <p:cTn id="12" dur="1" fill="hold">
                                          <p:stCondLst>
                                            <p:cond delay="0"/>
                                          </p:stCondLst>
                                        </p:cTn>
                                        <p:tgtEl>
                                          <p:spTgt spid="5125"/>
                                        </p:tgtEl>
                                        <p:attrNameLst>
                                          <p:attrName>style.visibility</p:attrName>
                                        </p:attrNameLst>
                                      </p:cBhvr>
                                      <p:to>
                                        <p:strVal val="visible"/>
                                      </p:to>
                                    </p:set>
                                    <p:animEffect transition="in" filter="wipe(down)">
                                      <p:cBhvr>
                                        <p:cTn id="13" dur="500"/>
                                        <p:tgtEl>
                                          <p:spTgt spid="5125"/>
                                        </p:tgtEl>
                                      </p:cBhvr>
                                    </p:animEffect>
                                  </p:childTnLst>
                                </p:cTn>
                              </p:par>
                              <p:par>
                                <p:cTn id="14" presetID="22" presetClass="entr" presetSubtype="8" fill="hold" nodeType="withEffect">
                                  <p:stCondLst>
                                    <p:cond delay="900"/>
                                  </p:stCondLst>
                                  <p:childTnLst>
                                    <p:set>
                                      <p:cBhvr>
                                        <p:cTn id="15" dur="1" fill="hold">
                                          <p:stCondLst>
                                            <p:cond delay="0"/>
                                          </p:stCondLst>
                                        </p:cTn>
                                        <p:tgtEl>
                                          <p:spTgt spid="5122"/>
                                        </p:tgtEl>
                                        <p:attrNameLst>
                                          <p:attrName>style.visibility</p:attrName>
                                        </p:attrNameLst>
                                      </p:cBhvr>
                                      <p:to>
                                        <p:strVal val="visible"/>
                                      </p:to>
                                    </p:set>
                                    <p:animEffect transition="in" filter="wipe(left)">
                                      <p:cBhvr>
                                        <p:cTn id="16" dur="500"/>
                                        <p:tgtEl>
                                          <p:spTgt spid="5122"/>
                                        </p:tgtEl>
                                      </p:cBhvr>
                                    </p:animEffect>
                                  </p:childTnLst>
                                </p:cTn>
                              </p:par>
                            </p:childTnLst>
                          </p:cTn>
                        </p:par>
                        <p:par>
                          <p:cTn id="17" fill="hold" nodeType="afterGroup">
                            <p:stCondLst>
                              <p:cond delay="1400"/>
                            </p:stCondLst>
                            <p:childTnLst>
                              <p:par>
                                <p:cTn id="18" presetID="16" presetClass="entr" presetSubtype="26" fill="hold" nodeType="after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barn(inHorizontal)">
                                      <p:cBhvr>
                                        <p:cTn id="20" dur="500"/>
                                        <p:tgtEl>
                                          <p:spTgt spid="5126"/>
                                        </p:tgtEl>
                                      </p:cBhvr>
                                    </p:animEffect>
                                  </p:childTnLst>
                                </p:cTn>
                              </p:par>
                              <p:par>
                                <p:cTn id="21" presetID="16" presetClass="entr" presetSubtype="42" fill="hold" nodeType="withEffect">
                                  <p:stCondLst>
                                    <p:cond delay="0"/>
                                  </p:stCondLst>
                                  <p:childTnLst>
                                    <p:set>
                                      <p:cBhvr>
                                        <p:cTn id="22" dur="1" fill="hold">
                                          <p:stCondLst>
                                            <p:cond delay="0"/>
                                          </p:stCondLst>
                                        </p:cTn>
                                        <p:tgtEl>
                                          <p:spTgt spid="5127"/>
                                        </p:tgtEl>
                                        <p:attrNameLst>
                                          <p:attrName>style.visibility</p:attrName>
                                        </p:attrNameLst>
                                      </p:cBhvr>
                                      <p:to>
                                        <p:strVal val="visible"/>
                                      </p:to>
                                    </p:set>
                                    <p:animEffect transition="in" filter="barn(outHorizontal)">
                                      <p:cBhvr>
                                        <p:cTn id="23" dur="500"/>
                                        <p:tgtEl>
                                          <p:spTgt spid="5127"/>
                                        </p:tgtEl>
                                      </p:cBhvr>
                                    </p:animEffect>
                                  </p:childTnLst>
                                </p:cTn>
                              </p:par>
                            </p:childTnLst>
                          </p:cTn>
                        </p:par>
                        <p:par>
                          <p:cTn id="24" fill="hold" nodeType="afterGroup">
                            <p:stCondLst>
                              <p:cond delay="1900"/>
                            </p:stCondLst>
                            <p:childTnLst>
                              <p:par>
                                <p:cTn id="25" presetID="1" presetClass="entr" presetSubtype="0" fill="hold" grpId="0" nodeType="afterEffect" nodePh="1">
                                  <p:stCondLst>
                                    <p:cond delay="0"/>
                                  </p:stCondLst>
                                  <p:endCondLst>
                                    <p:cond evt="begin" delay="0">
                                      <p:tn val="25"/>
                                    </p:cond>
                                  </p:endCondLst>
                                  <p:childTnLst>
                                    <p:set>
                                      <p:cBhvr>
                                        <p:cTn id="26" dur="1" fill="hold">
                                          <p:stCondLst>
                                            <p:cond delay="0"/>
                                          </p:stCondLst>
                                        </p:cTn>
                                        <p:tgtEl>
                                          <p:spTgt spid="4106"/>
                                        </p:tgtEl>
                                        <p:attrNameLst>
                                          <p:attrName>style.visibility</p:attrName>
                                        </p:attrNameLst>
                                      </p:cBhvr>
                                      <p:to>
                                        <p:strVal val="visible"/>
                                      </p:to>
                                    </p:set>
                                  </p:childTnLst>
                                </p:cTn>
                              </p:par>
                            </p:childTnLst>
                          </p:cTn>
                        </p:par>
                        <p:par>
                          <p:cTn id="27" fill="hold" nodeType="afterGroup">
                            <p:stCondLst>
                              <p:cond delay="1900"/>
                            </p:stCondLst>
                            <p:childTnLst>
                              <p:par>
                                <p:cTn id="28" presetID="1" presetClass="entr" presetSubtype="0" fill="hold" grpId="0" nodeType="afterEffect" nodePh="1">
                                  <p:stCondLst>
                                    <p:cond delay="0"/>
                                  </p:stCondLst>
                                  <p:endCondLst>
                                    <p:cond evt="begin" delay="0">
                                      <p:tn val="28"/>
                                    </p:cond>
                                  </p:endCondLst>
                                  <p:childTnLst>
                                    <p:set>
                                      <p:cBhvr>
                                        <p:cTn id="29" dur="1" fill="hold">
                                          <p:stCondLst>
                                            <p:cond delay="0"/>
                                          </p:stCondLst>
                                        </p:cTn>
                                        <p:tgtEl>
                                          <p:spTgt spid="4107"/>
                                        </p:tgtEl>
                                        <p:attrNameLst>
                                          <p:attrName>style.visibility</p:attrName>
                                        </p:attrNameLst>
                                      </p:cBhvr>
                                      <p:to>
                                        <p:strVal val="visible"/>
                                      </p:to>
                                    </p:set>
                                  </p:childTnLst>
                                </p:cTn>
                              </p:par>
                            </p:childTnLst>
                          </p:cTn>
                        </p:par>
                        <p:par>
                          <p:cTn id="30" fill="hold" nodeType="afterGroup">
                            <p:stCondLst>
                              <p:cond delay="1900"/>
                            </p:stCondLst>
                            <p:childTnLst>
                              <p:par>
                                <p:cTn id="31" presetID="1" presetClass="entr" presetSubtype="0" fill="hold" grpId="0" nodeType="afterEffect">
                                  <p:stCondLst>
                                    <p:cond delay="0"/>
                                  </p:stCondLst>
                                  <p:childTnLst>
                                    <p:set>
                                      <p:cBhvr>
                                        <p:cTn id="32" dur="1" fill="hold">
                                          <p:stCondLst>
                                            <p:cond delay="0"/>
                                          </p:stCondLst>
                                        </p:cTn>
                                        <p:tgtEl>
                                          <p:spTgt spid="4108"/>
                                        </p:tgtEl>
                                        <p:attrNameLst>
                                          <p:attrName>style.visibility</p:attrName>
                                        </p:attrNameLst>
                                      </p:cBhvr>
                                      <p:to>
                                        <p:strVal val="visible"/>
                                      </p:to>
                                    </p:set>
                                  </p:childTnLst>
                                </p:cTn>
                              </p:par>
                            </p:childTnLst>
                          </p:cTn>
                        </p:par>
                        <p:par>
                          <p:cTn id="33" fill="hold" nodeType="afterGroup">
                            <p:stCondLst>
                              <p:cond delay="1900"/>
                            </p:stCondLst>
                            <p:childTnLst>
                              <p:par>
                                <p:cTn id="34" presetID="1" presetClass="entr" presetSubtype="0" fill="hold" grpId="0" nodeType="afterEffect" nodePh="1">
                                  <p:stCondLst>
                                    <p:cond delay="0"/>
                                  </p:stCondLst>
                                  <p:endCondLst>
                                    <p:cond evt="begin" delay="0">
                                      <p:tn val="34"/>
                                    </p:cond>
                                  </p:endCondLst>
                                  <p:childTnLst>
                                    <p:set>
                                      <p:cBhvr>
                                        <p:cTn id="35" dur="1" fill="hold">
                                          <p:stCondLst>
                                            <p:cond delay="0"/>
                                          </p:stCondLst>
                                        </p:cTn>
                                        <p:tgtEl>
                                          <p:spTgt spid="4109"/>
                                        </p:tgtEl>
                                        <p:attrNameLst>
                                          <p:attrName>style.visibility</p:attrName>
                                        </p:attrNameLst>
                                      </p:cBhvr>
                                      <p:to>
                                        <p:strVal val="visible"/>
                                      </p:to>
                                    </p:set>
                                  </p:childTnLst>
                                </p:cTn>
                              </p:par>
                            </p:childTnLst>
                          </p:cTn>
                        </p:par>
                        <p:par>
                          <p:cTn id="36" fill="hold" nodeType="afterGroup">
                            <p:stCondLst>
                              <p:cond delay="1900"/>
                            </p:stCondLst>
                            <p:childTnLst>
                              <p:par>
                                <p:cTn id="37" presetID="1" presetClass="entr" presetSubtype="0" fill="hold" grpId="0" nodeType="afterEffect">
                                  <p:stCondLst>
                                    <p:cond delay="0"/>
                                  </p:stCondLst>
                                  <p:childTnLst>
                                    <p:set>
                                      <p:cBhvr>
                                        <p:cTn id="38" dur="1" fill="hold">
                                          <p:stCondLst>
                                            <p:cond delay="0"/>
                                          </p:stCondLst>
                                        </p:cTn>
                                        <p:tgtEl>
                                          <p:spTgt spid="4110"/>
                                        </p:tgtEl>
                                        <p:attrNameLst>
                                          <p:attrName>style.visibility</p:attrName>
                                        </p:attrNameLst>
                                      </p:cBhvr>
                                      <p:to>
                                        <p:strVal val="visible"/>
                                      </p:to>
                                    </p:set>
                                  </p:childTnLst>
                                </p:cTn>
                              </p:par>
                            </p:childTnLst>
                          </p:cTn>
                        </p:par>
                        <p:par>
                          <p:cTn id="39" fill="hold" nodeType="afterGroup">
                            <p:stCondLst>
                              <p:cond delay="1900"/>
                            </p:stCondLst>
                            <p:childTnLst>
                              <p:par>
                                <p:cTn id="40" presetID="1" presetClass="entr" presetSubtype="0" fill="hold" grpId="0" nodeType="afterEffect" nodePh="1">
                                  <p:stCondLst>
                                    <p:cond delay="0"/>
                                  </p:stCondLst>
                                  <p:endCondLst>
                                    <p:cond evt="begin" delay="0">
                                      <p:tn val="40"/>
                                    </p:cond>
                                  </p:endCondLst>
                                  <p:childTnLst>
                                    <p:set>
                                      <p:cBhvr>
                                        <p:cTn id="41" dur="1" fill="hold">
                                          <p:stCondLst>
                                            <p:cond delay="0"/>
                                          </p:stCondLst>
                                        </p:cTn>
                                        <p:tgtEl>
                                          <p:spTgt spid="4111"/>
                                        </p:tgtEl>
                                        <p:attrNameLst>
                                          <p:attrName>style.visibility</p:attrName>
                                        </p:attrNameLst>
                                      </p:cBhvr>
                                      <p:to>
                                        <p:strVal val="visible"/>
                                      </p:to>
                                    </p:set>
                                  </p:childTnLst>
                                </p:cTn>
                              </p:par>
                            </p:childTnLst>
                          </p:cTn>
                        </p:par>
                        <p:par>
                          <p:cTn id="42" fill="hold">
                            <p:stCondLst>
                              <p:cond delay="1900"/>
                            </p:stCondLst>
                            <p:childTnLst>
                              <p:par>
                                <p:cTn id="43" presetID="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par>
                          <p:cTn id="45" fill="hold">
                            <p:stCondLst>
                              <p:cond delay="1900"/>
                            </p:stCondLst>
                            <p:childTnLst>
                              <p:par>
                                <p:cTn id="46" presetID="1"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par>
                          <p:cTn id="48" fill="hold">
                            <p:stCondLst>
                              <p:cond delay="1900"/>
                            </p:stCondLst>
                            <p:childTnLst>
                              <p:par>
                                <p:cTn id="49" presetID="1"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 grpId="0"/>
      <p:bldP spid="4107" grpId="0"/>
      <p:bldP spid="4108" grpId="0"/>
      <p:bldP spid="4109" grpId="0"/>
      <p:bldP spid="4110" grpId="0"/>
      <p:bldP spid="4111" grpId="0"/>
      <p:bldP spid="16" grpId="0"/>
      <p:bldP spid="17"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9440" y="553244"/>
            <a:ext cx="4968552" cy="4824537"/>
            <a:chOff x="96" y="459"/>
            <a:chExt cx="1267" cy="1575"/>
          </a:xfrm>
        </p:grpSpPr>
        <p:sp>
          <p:nvSpPr>
            <p:cNvPr id="3" name="Rectangle 10"/>
            <p:cNvSpPr>
              <a:spLocks noChangeArrowheads="1"/>
            </p:cNvSpPr>
            <p:nvPr/>
          </p:nvSpPr>
          <p:spPr bwMode="auto">
            <a:xfrm>
              <a:off x="96" y="759"/>
              <a:ext cx="1267" cy="1275"/>
            </a:xfrm>
            <a:prstGeom prst="rect">
              <a:avLst/>
            </a:prstGeom>
            <a:solidFill>
              <a:schemeClr val="bg1"/>
            </a:solidFill>
            <a:ln w="28575">
              <a:solidFill>
                <a:srgbClr val="0070C0"/>
              </a:solidFill>
              <a:miter lim="800000"/>
              <a:headEnd/>
              <a:tailEnd/>
            </a:ln>
            <a:effectLst/>
            <a:scene3d>
              <a:camera prst="orthographicFront">
                <a:rot lat="0" lon="0" rev="0"/>
              </a:camera>
              <a:lightRig rig="chilly" dir="t">
                <a:rot lat="0" lon="0" rev="18480000"/>
              </a:lightRig>
            </a:scene3d>
            <a:sp3d prstMaterial="clear">
              <a:bevelT h="63500"/>
            </a:sp3d>
          </p:spPr>
          <p:txBody>
            <a:bodyPr/>
            <a:lstStyle/>
            <a:p>
              <a:pPr algn="just">
                <a:lnSpc>
                  <a:spcPct val="120000"/>
                </a:lnSpc>
                <a:buSzPts val="1400"/>
              </a:pPr>
              <a:endParaRPr lang="id-ID" sz="1300" dirty="0">
                <a:latin typeface="Tahoma" pitchFamily="34" charset="0"/>
              </a:endParaRPr>
            </a:p>
          </p:txBody>
        </p:sp>
        <p:sp>
          <p:nvSpPr>
            <p:cNvPr id="4" name="AutoShape 11"/>
            <p:cNvSpPr>
              <a:spLocks noChangeArrowheads="1"/>
            </p:cNvSpPr>
            <p:nvPr/>
          </p:nvSpPr>
          <p:spPr bwMode="auto">
            <a:xfrm>
              <a:off x="96" y="459"/>
              <a:ext cx="1267" cy="288"/>
            </a:xfrm>
            <a:prstGeom prst="bevel">
              <a:avLst>
                <a:gd name="adj" fmla="val 12500"/>
              </a:avLst>
            </a:prstGeom>
            <a:solidFill>
              <a:schemeClr val="bg2">
                <a:lumMod val="20000"/>
                <a:lumOff val="80000"/>
              </a:schemeClr>
            </a:solidFill>
            <a:ln w="28575">
              <a:solidFill>
                <a:schemeClr val="accent1">
                  <a:lumMod val="75000"/>
                </a:schemeClr>
              </a:solidFill>
              <a:miter lim="800000"/>
              <a:headEnd/>
              <a:tailEnd/>
            </a:ln>
            <a:extLst/>
          </p:spPr>
          <p:txBody>
            <a:bodyPr anchor="ctr" anchorCtr="1"/>
            <a:lstStyle/>
            <a:p>
              <a:pPr>
                <a:defRPr/>
              </a:pPr>
              <a:r>
                <a:rPr lang="id-ID" b="1" dirty="0" smtClean="0">
                  <a:latin typeface="Tahoma" pitchFamily="34" charset="0"/>
                </a:rPr>
                <a:t>Conclusion</a:t>
              </a:r>
              <a:endParaRPr lang="id-ID" b="1" dirty="0">
                <a:latin typeface="Tahoma" pitchFamily="34" charset="0"/>
              </a:endParaRPr>
            </a:p>
          </p:txBody>
        </p:sp>
      </p:grpSp>
      <p:grpSp>
        <p:nvGrpSpPr>
          <p:cNvPr id="5" name="Group 9"/>
          <p:cNvGrpSpPr>
            <a:grpSpLocks/>
          </p:cNvGrpSpPr>
          <p:nvPr/>
        </p:nvGrpSpPr>
        <p:grpSpPr bwMode="auto">
          <a:xfrm>
            <a:off x="5296024" y="553244"/>
            <a:ext cx="4865058" cy="4852539"/>
            <a:chOff x="96" y="459"/>
            <a:chExt cx="1297" cy="1575"/>
          </a:xfrm>
        </p:grpSpPr>
        <p:sp>
          <p:nvSpPr>
            <p:cNvPr id="6" name="Rectangle 10"/>
            <p:cNvSpPr>
              <a:spLocks noChangeArrowheads="1"/>
            </p:cNvSpPr>
            <p:nvPr/>
          </p:nvSpPr>
          <p:spPr bwMode="auto">
            <a:xfrm>
              <a:off x="96" y="759"/>
              <a:ext cx="1267" cy="1275"/>
            </a:xfrm>
            <a:prstGeom prst="rect">
              <a:avLst/>
            </a:prstGeom>
            <a:solidFill>
              <a:schemeClr val="bg1"/>
            </a:solidFill>
            <a:ln w="28575">
              <a:solidFill>
                <a:srgbClr val="0070C0"/>
              </a:solidFill>
              <a:miter lim="800000"/>
              <a:headEnd/>
              <a:tailEnd/>
            </a:ln>
            <a:effectLst/>
            <a:scene3d>
              <a:camera prst="orthographicFront">
                <a:rot lat="0" lon="0" rev="0"/>
              </a:camera>
              <a:lightRig rig="chilly" dir="t">
                <a:rot lat="0" lon="0" rev="18480000"/>
              </a:lightRig>
            </a:scene3d>
            <a:sp3d prstMaterial="clear">
              <a:bevelT h="63500"/>
            </a:sp3d>
          </p:spPr>
          <p:txBody>
            <a:bodyPr/>
            <a:lstStyle/>
            <a:p>
              <a:pPr algn="just"/>
              <a:endParaRPr lang="id-ID" dirty="0"/>
            </a:p>
          </p:txBody>
        </p:sp>
        <p:sp>
          <p:nvSpPr>
            <p:cNvPr id="7" name="AutoShape 11"/>
            <p:cNvSpPr>
              <a:spLocks noChangeArrowheads="1"/>
            </p:cNvSpPr>
            <p:nvPr/>
          </p:nvSpPr>
          <p:spPr bwMode="auto">
            <a:xfrm>
              <a:off x="96" y="459"/>
              <a:ext cx="1297" cy="288"/>
            </a:xfrm>
            <a:prstGeom prst="bevel">
              <a:avLst>
                <a:gd name="adj" fmla="val 12500"/>
              </a:avLst>
            </a:prstGeom>
            <a:solidFill>
              <a:schemeClr val="bg2">
                <a:lumMod val="20000"/>
                <a:lumOff val="80000"/>
              </a:schemeClr>
            </a:solidFill>
            <a:ln w="28575">
              <a:solidFill>
                <a:schemeClr val="accent1">
                  <a:lumMod val="75000"/>
                </a:schemeClr>
              </a:solidFill>
              <a:miter lim="800000"/>
              <a:headEnd/>
              <a:tailEnd/>
            </a:ln>
            <a:extLst/>
          </p:spPr>
          <p:txBody>
            <a:bodyPr anchor="ctr" anchorCtr="1"/>
            <a:lstStyle/>
            <a:p>
              <a:pPr>
                <a:defRPr/>
              </a:pPr>
              <a:r>
                <a:rPr lang="id-ID" b="1" dirty="0" smtClean="0">
                  <a:latin typeface="Tahoma" pitchFamily="34" charset="0"/>
                </a:rPr>
                <a:t>Recommendation</a:t>
              </a:r>
              <a:endParaRPr lang="id-ID" b="1" dirty="0">
                <a:latin typeface="Tahoma" pitchFamily="34" charset="0"/>
              </a:endParaRPr>
            </a:p>
          </p:txBody>
        </p:sp>
      </p:grpSp>
      <p:sp>
        <p:nvSpPr>
          <p:cNvPr id="9" name="Rectangle 8"/>
          <p:cNvSpPr/>
          <p:nvPr/>
        </p:nvSpPr>
        <p:spPr>
          <a:xfrm>
            <a:off x="71984" y="1477537"/>
            <a:ext cx="4936008" cy="3831818"/>
          </a:xfrm>
          <a:prstGeom prst="rect">
            <a:avLst/>
          </a:prstGeom>
        </p:spPr>
        <p:txBody>
          <a:bodyPr wrap="square">
            <a:spAutoFit/>
          </a:bodyPr>
          <a:lstStyle/>
          <a:p>
            <a:pPr algn="just"/>
            <a:r>
              <a:rPr lang="en-US" sz="1350" dirty="0" smtClean="0"/>
              <a:t>The capability level and societies’ weak capacity unity is one of the inhibiting factors in the process of regional development planning, to overcome obstacles, we suggest that the </a:t>
            </a:r>
            <a:r>
              <a:rPr lang="en-US" sz="1350" dirty="0" err="1" smtClean="0"/>
              <a:t>Gorontalo</a:t>
            </a:r>
            <a:r>
              <a:rPr lang="en-US" sz="1350" dirty="0" smtClean="0"/>
              <a:t> District Government implement Civil Society Empowerment and participatory planning training. The cause of community helplessness is because of apathy, ignorance and weak bargaining position. To improve the three of them there must be a serious effort from the government, political parties, NGOs / LSMs, and other components to make people aware of their rights and obligations as citizens</a:t>
            </a:r>
            <a:r>
              <a:rPr lang="id-ID" sz="1350" dirty="0" smtClean="0"/>
              <a:t>. </a:t>
            </a:r>
            <a:r>
              <a:rPr lang="en-US" sz="1350" dirty="0"/>
              <a:t>In terms of political interests all components, especially the authorities at the district level, and respected DPRD members should make the people as people to be served, not vice versa. Because the main purpose of development is to improve the welfare of the community. In the quality of proposals, the government should provide/open access to the widest possible information to the public so that they understand the programs/activities that will be carried out by the government</a:t>
            </a:r>
            <a:endParaRPr lang="id-ID" sz="1350" dirty="0"/>
          </a:p>
        </p:txBody>
      </p:sp>
      <p:sp>
        <p:nvSpPr>
          <p:cNvPr id="10" name="Rectangle 9"/>
          <p:cNvSpPr/>
          <p:nvPr/>
        </p:nvSpPr>
        <p:spPr>
          <a:xfrm>
            <a:off x="5296024" y="1433124"/>
            <a:ext cx="4752528" cy="3539430"/>
          </a:xfrm>
          <a:prstGeom prst="rect">
            <a:avLst/>
          </a:prstGeom>
        </p:spPr>
        <p:txBody>
          <a:bodyPr wrap="square">
            <a:spAutoFit/>
          </a:bodyPr>
          <a:lstStyle/>
          <a:p>
            <a:pPr algn="just"/>
            <a:r>
              <a:rPr lang="en-US" sz="1600" dirty="0"/>
              <a:t>Community aspirations are the main consideration in determining regional development because community aspirations are the most basic things that must be absorbed so that the development carried out becomes more meaningful and focused. as well as reducing actors who are very dominant in the development process and increasing interaction among stakeholders. The government must provide an understanding to the community on how to make activity proposals that really suit their needs, considering the funds allocated for socialization and direction of activities come from the relevant local government organizations.</a:t>
            </a:r>
            <a:endParaRPr lang="id-ID" sz="1600" dirty="0"/>
          </a:p>
        </p:txBody>
      </p:sp>
      <p:sp>
        <p:nvSpPr>
          <p:cNvPr id="11" name="Title 4"/>
          <p:cNvSpPr txBox="1">
            <a:spLocks/>
          </p:cNvSpPr>
          <p:nvPr/>
        </p:nvSpPr>
        <p:spPr>
          <a:xfrm>
            <a:off x="4503936" y="0"/>
            <a:ext cx="5656064" cy="513656"/>
          </a:xfrm>
          <a:prstGeom prst="rect">
            <a:avLst/>
          </a:prstGeom>
        </p:spPr>
        <p:txBody>
          <a:bodyPr/>
          <a:lstStyle>
            <a:lvl1pPr algn="l" defTabSz="760413" rtl="0" eaLnBrk="0" fontAlgn="base" hangingPunct="0">
              <a:lnSpc>
                <a:spcPct val="90000"/>
              </a:lnSpc>
              <a:spcBef>
                <a:spcPct val="0"/>
              </a:spcBef>
              <a:spcAft>
                <a:spcPct val="0"/>
              </a:spcAft>
              <a:defRPr sz="3600" kern="1200">
                <a:solidFill>
                  <a:schemeClr val="tx1"/>
                </a:solidFill>
                <a:latin typeface="+mj-lt"/>
                <a:ea typeface="SimSun" panose="02010600030101010101" pitchFamily="2" charset="-122"/>
                <a:cs typeface="+mj-cs"/>
              </a:defRPr>
            </a:lvl1pPr>
            <a:lvl2pPr algn="l" defTabSz="760413" rtl="0" eaLnBrk="0" fontAlgn="base" hangingPunct="0">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2pPr>
            <a:lvl3pPr algn="l" defTabSz="760413" rtl="0" eaLnBrk="0" fontAlgn="base" hangingPunct="0">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3pPr>
            <a:lvl4pPr algn="l" defTabSz="760413" rtl="0" eaLnBrk="0" fontAlgn="base" hangingPunct="0">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4pPr>
            <a:lvl5pPr algn="l" defTabSz="760413" rtl="0" eaLnBrk="0" fontAlgn="base" hangingPunct="0">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5pPr>
            <a:lvl6pPr marL="457200" algn="l" defTabSz="760413" rtl="0" fontAlgn="base">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6pPr>
            <a:lvl7pPr marL="914400" algn="l" defTabSz="760413" rtl="0" fontAlgn="base">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7pPr>
            <a:lvl8pPr marL="1371600" algn="l" defTabSz="760413" rtl="0" fontAlgn="base">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8pPr>
            <a:lvl9pPr marL="1828800" algn="l" defTabSz="760413" rtl="0" fontAlgn="base">
              <a:lnSpc>
                <a:spcPct val="90000"/>
              </a:lnSpc>
              <a:spcBef>
                <a:spcPct val="0"/>
              </a:spcBef>
              <a:spcAft>
                <a:spcPct val="0"/>
              </a:spcAft>
              <a:defRPr sz="3600">
                <a:solidFill>
                  <a:schemeClr val="tx1"/>
                </a:solidFill>
                <a:latin typeface="Calibri Light" panose="020F0302020204030204" pitchFamily="34" charset="0"/>
                <a:ea typeface="SimSun" panose="02010600030101010101" pitchFamily="2" charset="-122"/>
              </a:defRPr>
            </a:lvl9pPr>
          </a:lstStyle>
          <a:p>
            <a:r>
              <a:rPr lang="id-ID" sz="2800" b="1" dirty="0" smtClean="0"/>
              <a:t>Conclusion &amp; Recommendation</a:t>
            </a:r>
            <a:endParaRPr lang="id-ID" sz="2800" b="1" dirty="0"/>
          </a:p>
        </p:txBody>
      </p:sp>
    </p:spTree>
    <p:extLst>
      <p:ext uri="{BB962C8B-B14F-4D97-AF65-F5344CB8AC3E}">
        <p14:creationId xmlns:p14="http://schemas.microsoft.com/office/powerpoint/2010/main" val="27643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12" fill="hold" nodeType="with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0-ppt_w/2"/>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ntr" presetSubtype="1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49" presetClass="exit" presetSubtype="0" accel="100000" fill="hold" nodeType="withEffect">
                                  <p:stCondLst>
                                    <p:cond delay="0"/>
                                  </p:stCondLst>
                                  <p:childTnLst>
                                    <p:anim calcmode="lin" valueType="num">
                                      <p:cBhvr>
                                        <p:cTn id="14" dur="1000"/>
                                        <p:tgtEl>
                                          <p:spTgt spid="2"/>
                                        </p:tgtEl>
                                        <p:attrNameLst>
                                          <p:attrName>ppt_w</p:attrName>
                                        </p:attrNameLst>
                                      </p:cBhvr>
                                      <p:tavLst>
                                        <p:tav tm="0">
                                          <p:val>
                                            <p:strVal val="ppt_w"/>
                                          </p:val>
                                        </p:tav>
                                        <p:tav tm="100000">
                                          <p:val>
                                            <p:fltVal val="0"/>
                                          </p:val>
                                        </p:tav>
                                      </p:tavLst>
                                    </p:anim>
                                    <p:anim calcmode="lin" valueType="num">
                                      <p:cBhvr>
                                        <p:cTn id="15" dur="1000"/>
                                        <p:tgtEl>
                                          <p:spTgt spid="2"/>
                                        </p:tgtEl>
                                        <p:attrNameLst>
                                          <p:attrName>ppt_h</p:attrName>
                                        </p:attrNameLst>
                                      </p:cBhvr>
                                      <p:tavLst>
                                        <p:tav tm="0">
                                          <p:val>
                                            <p:strVal val="ppt_h"/>
                                          </p:val>
                                        </p:tav>
                                        <p:tav tm="100000">
                                          <p:val>
                                            <p:fltVal val="0"/>
                                          </p:val>
                                        </p:tav>
                                      </p:tavLst>
                                    </p:anim>
                                    <p:anim calcmode="lin" valueType="num">
                                      <p:cBhvr>
                                        <p:cTn id="16" dur="1000"/>
                                        <p:tgtEl>
                                          <p:spTgt spid="2"/>
                                        </p:tgtEl>
                                        <p:attrNameLst>
                                          <p:attrName>style.rotation</p:attrName>
                                        </p:attrNameLst>
                                      </p:cBhvr>
                                      <p:tavLst>
                                        <p:tav tm="0">
                                          <p:val>
                                            <p:fltVal val="0"/>
                                          </p:val>
                                        </p:tav>
                                        <p:tav tm="100000">
                                          <p:val>
                                            <p:fltVal val="360"/>
                                          </p:val>
                                        </p:tav>
                                      </p:tavLst>
                                    </p:anim>
                                    <p:animEffect transition="out" filter="fade">
                                      <p:cBhvr>
                                        <p:cTn id="17" dur="1000"/>
                                        <p:tgtEl>
                                          <p:spTgt spid="2"/>
                                        </p:tgtEl>
                                      </p:cBhvr>
                                    </p:animEffect>
                                    <p:set>
                                      <p:cBhvr>
                                        <p:cTn id="18" dur="1" fill="hold">
                                          <p:stCondLst>
                                            <p:cond delay="999"/>
                                          </p:stCondLst>
                                        </p:cTn>
                                        <p:tgtEl>
                                          <p:spTgt spid="2"/>
                                        </p:tgtEl>
                                        <p:attrNameLst>
                                          <p:attrName>style.visibility</p:attrName>
                                        </p:attrNameLst>
                                      </p:cBhvr>
                                      <p:to>
                                        <p:strVal val="hidden"/>
                                      </p:to>
                                    </p:set>
                                  </p:childTnLst>
                                </p:cTn>
                              </p:par>
                              <p:par>
                                <p:cTn id="19" presetID="35"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style.rotation</p:attrName>
                                        </p:attrNameLst>
                                      </p:cBhvr>
                                      <p:tavLst>
                                        <p:tav tm="0">
                                          <p:val>
                                            <p:fltVal val="720"/>
                                          </p:val>
                                        </p:tav>
                                        <p:tav tm="100000">
                                          <p:val>
                                            <p:fltVal val="0"/>
                                          </p:val>
                                        </p:tav>
                                      </p:tavLst>
                                    </p:anim>
                                    <p:anim calcmode="lin" valueType="num">
                                      <p:cBhvr>
                                        <p:cTn id="23" dur="1000" fill="hold"/>
                                        <p:tgtEl>
                                          <p:spTgt spid="2"/>
                                        </p:tgtEl>
                                        <p:attrNameLst>
                                          <p:attrName>ppt_h</p:attrName>
                                        </p:attrNameLst>
                                      </p:cBhvr>
                                      <p:tavLst>
                                        <p:tav tm="0">
                                          <p:val>
                                            <p:fltVal val="0"/>
                                          </p:val>
                                        </p:tav>
                                        <p:tav tm="100000">
                                          <p:val>
                                            <p:strVal val="#ppt_h"/>
                                          </p:val>
                                        </p:tav>
                                      </p:tavLst>
                                    </p:anim>
                                    <p:anim calcmode="lin" valueType="num">
                                      <p:cBhvr>
                                        <p:cTn id="24" dur="1000" fill="hold"/>
                                        <p:tgtEl>
                                          <p:spTgt spid="2"/>
                                        </p:tgtEl>
                                        <p:attrNameLst>
                                          <p:attrName>ppt_w</p:attrName>
                                        </p:attrNameLst>
                                      </p:cBhvr>
                                      <p:tavLst>
                                        <p:tav tm="0">
                                          <p:val>
                                            <p:fltVal val="0"/>
                                          </p:val>
                                        </p:tav>
                                        <p:tav tm="100000">
                                          <p:val>
                                            <p:strVal val="#ppt_w"/>
                                          </p:val>
                                        </p:tav>
                                      </p:tavLst>
                                    </p:anim>
                                  </p:childTnLst>
                                </p:cTn>
                              </p:par>
                              <p:par>
                                <p:cTn id="25" presetID="26" presetClass="exit" presetSubtype="0" fill="hold" nodeType="withEffect">
                                  <p:stCondLst>
                                    <p:cond delay="0"/>
                                  </p:stCondLst>
                                  <p:childTnLst>
                                    <p:animEffect transition="out" filter="wipe(down)">
                                      <p:cBhvr>
                                        <p:cTn id="26" dur="90" accel="50000">
                                          <p:stCondLst>
                                            <p:cond delay="910"/>
                                          </p:stCondLst>
                                        </p:cTn>
                                        <p:tgtEl>
                                          <p:spTgt spid="2"/>
                                        </p:tgtEl>
                                      </p:cBhvr>
                                    </p:animEffect>
                                    <p:anim calcmode="lin" valueType="num">
                                      <p:cBhvr>
                                        <p:cTn id="27" dur="911"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28" dur="89">
                                          <p:stCondLst>
                                            <p:cond delay="911"/>
                                          </p:stCondLst>
                                        </p:cTn>
                                        <p:tgtEl>
                                          <p:spTgt spid="2"/>
                                        </p:tgtEl>
                                        <p:attrNameLst>
                                          <p:attrName>ppt_x</p:attrName>
                                        </p:attrNameLst>
                                      </p:cBhvr>
                                      <p:tavLst>
                                        <p:tav tm="0">
                                          <p:val>
                                            <p:strVal val="ppt_x"/>
                                          </p:val>
                                        </p:tav>
                                        <p:tav tm="100000">
                                          <p:val>
                                            <p:strVal val="ppt_x"/>
                                          </p:val>
                                        </p:tav>
                                      </p:tavLst>
                                    </p:anim>
                                    <p:anim calcmode="lin" valueType="num">
                                      <p:cBhvr>
                                        <p:cTn id="29" dur="332"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332" tmFilter="0, 0; 0.125,0.2665; 0.25,0.4; 0.375,0.465; 0.5,0.5;  0.625,0.535; 0.75,0.6; 0.875,0.7335; 1,1">
                                          <p:stCondLst>
                                            <p:cond delay="332"/>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166" tmFilter="0, 0; 0.125,0.2665; 0.25,0.4; 0.375,0.465; 0.5,0.5;  0.625,0.535; 0.75,0.6; 0.875,0.7335; 1,1">
                                          <p:stCondLst>
                                            <p:cond delay="662"/>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82" tmFilter="0, 0; 0.125,0.2665; 0.25,0.4; 0.375,0.465; 0.5,0.5;  0.625,0.535; 0.75,0.6; 0.875,0.7335; 1,1">
                                          <p:stCondLst>
                                            <p:cond delay="828"/>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90" accel="50000">
                                          <p:stCondLst>
                                            <p:cond delay="910"/>
                                          </p:stCondLst>
                                        </p:cTn>
                                        <p:tgtEl>
                                          <p:spTgt spid="2"/>
                                        </p:tgtEl>
                                        <p:attrNameLst>
                                          <p:attrName>ppt_y</p:attrName>
                                        </p:attrNameLst>
                                      </p:cBhvr>
                                      <p:tavLst>
                                        <p:tav tm="0">
                                          <p:val>
                                            <p:strVal val="ppt_y"/>
                                          </p:val>
                                        </p:tav>
                                        <p:tav tm="100000">
                                          <p:val>
                                            <p:strVal val="ppt_y+ppt_h"/>
                                          </p:val>
                                        </p:tav>
                                      </p:tavLst>
                                    </p:anim>
                                    <p:animScale>
                                      <p:cBhvr>
                                        <p:cTn id="34" dur="13">
                                          <p:stCondLst>
                                            <p:cond delay="310"/>
                                          </p:stCondLst>
                                        </p:cTn>
                                        <p:tgtEl>
                                          <p:spTgt spid="2"/>
                                        </p:tgtEl>
                                      </p:cBhvr>
                                      <p:to x="100000" y="60000"/>
                                    </p:animScale>
                                    <p:animScale>
                                      <p:cBhvr>
                                        <p:cTn id="35" dur="83" decel="50000">
                                          <p:stCondLst>
                                            <p:cond delay="323"/>
                                          </p:stCondLst>
                                        </p:cTn>
                                        <p:tgtEl>
                                          <p:spTgt spid="2"/>
                                        </p:tgtEl>
                                      </p:cBhvr>
                                      <p:to x="100000" y="100000"/>
                                    </p:animScale>
                                    <p:animScale>
                                      <p:cBhvr>
                                        <p:cTn id="36" dur="13">
                                          <p:stCondLst>
                                            <p:cond delay="656"/>
                                          </p:stCondLst>
                                        </p:cTn>
                                        <p:tgtEl>
                                          <p:spTgt spid="2"/>
                                        </p:tgtEl>
                                      </p:cBhvr>
                                      <p:to x="100000" y="80000"/>
                                    </p:animScale>
                                    <p:animScale>
                                      <p:cBhvr>
                                        <p:cTn id="37" dur="83" decel="50000">
                                          <p:stCondLst>
                                            <p:cond delay="669"/>
                                          </p:stCondLst>
                                        </p:cTn>
                                        <p:tgtEl>
                                          <p:spTgt spid="2"/>
                                        </p:tgtEl>
                                      </p:cBhvr>
                                      <p:to x="100000" y="100000"/>
                                    </p:animScale>
                                    <p:animScale>
                                      <p:cBhvr>
                                        <p:cTn id="38" dur="13">
                                          <p:stCondLst>
                                            <p:cond delay="821"/>
                                          </p:stCondLst>
                                        </p:cTn>
                                        <p:tgtEl>
                                          <p:spTgt spid="2"/>
                                        </p:tgtEl>
                                      </p:cBhvr>
                                      <p:to x="100000" y="90000"/>
                                    </p:animScale>
                                    <p:animScale>
                                      <p:cBhvr>
                                        <p:cTn id="39" dur="83" decel="50000">
                                          <p:stCondLst>
                                            <p:cond delay="834"/>
                                          </p:stCondLst>
                                        </p:cTn>
                                        <p:tgtEl>
                                          <p:spTgt spid="2"/>
                                        </p:tgtEl>
                                      </p:cBhvr>
                                      <p:to x="100000" y="100000"/>
                                    </p:animScale>
                                    <p:animScale>
                                      <p:cBhvr>
                                        <p:cTn id="40" dur="13">
                                          <p:stCondLst>
                                            <p:cond delay="904"/>
                                          </p:stCondLst>
                                        </p:cTn>
                                        <p:tgtEl>
                                          <p:spTgt spid="2"/>
                                        </p:tgtEl>
                                      </p:cBhvr>
                                      <p:to x="100000" y="95000"/>
                                    </p:animScale>
                                    <p:animScale>
                                      <p:cBhvr>
                                        <p:cTn id="41" dur="83" decel="50000">
                                          <p:stCondLst>
                                            <p:cond delay="917"/>
                                          </p:stCondLst>
                                        </p:cTn>
                                        <p:tgtEl>
                                          <p:spTgt spid="2"/>
                                        </p:tgtEl>
                                      </p:cBhvr>
                                      <p:to x="100000" y="100000"/>
                                    </p:animScale>
                                    <p:set>
                                      <p:cBhvr>
                                        <p:cTn id="42" dur="1" fill="hold">
                                          <p:stCondLst>
                                            <p:cond delay="999"/>
                                          </p:stCondLst>
                                        </p:cTn>
                                        <p:tgtEl>
                                          <p:spTgt spid="2"/>
                                        </p:tgtEl>
                                        <p:attrNameLst>
                                          <p:attrName>style.visibility</p:attrName>
                                        </p:attrNameLst>
                                      </p:cBhvr>
                                      <p:to>
                                        <p:strVal val="hidden"/>
                                      </p:to>
                                    </p:set>
                                  </p:childTnLst>
                                </p:cTn>
                              </p:par>
                              <p:par>
                                <p:cTn id="43" presetID="26"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down)">
                                      <p:cBhvr>
                                        <p:cTn id="45" dur="290">
                                          <p:stCondLst>
                                            <p:cond delay="0"/>
                                          </p:stCondLst>
                                        </p:cTn>
                                        <p:tgtEl>
                                          <p:spTgt spid="2"/>
                                        </p:tgtEl>
                                      </p:cBhvr>
                                    </p:animEffect>
                                    <p:anim calcmode="lin" valueType="num">
                                      <p:cBhvr>
                                        <p:cTn id="46"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7"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8"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49"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50"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51" dur="13">
                                          <p:stCondLst>
                                            <p:cond delay="325"/>
                                          </p:stCondLst>
                                        </p:cTn>
                                        <p:tgtEl>
                                          <p:spTgt spid="2"/>
                                        </p:tgtEl>
                                      </p:cBhvr>
                                      <p:to x="100000" y="60000"/>
                                    </p:animScale>
                                    <p:animScale>
                                      <p:cBhvr>
                                        <p:cTn id="52" dur="83" decel="50000">
                                          <p:stCondLst>
                                            <p:cond delay="338"/>
                                          </p:stCondLst>
                                        </p:cTn>
                                        <p:tgtEl>
                                          <p:spTgt spid="2"/>
                                        </p:tgtEl>
                                      </p:cBhvr>
                                      <p:to x="100000" y="100000"/>
                                    </p:animScale>
                                    <p:animScale>
                                      <p:cBhvr>
                                        <p:cTn id="53" dur="13">
                                          <p:stCondLst>
                                            <p:cond delay="656"/>
                                          </p:stCondLst>
                                        </p:cTn>
                                        <p:tgtEl>
                                          <p:spTgt spid="2"/>
                                        </p:tgtEl>
                                      </p:cBhvr>
                                      <p:to x="100000" y="80000"/>
                                    </p:animScale>
                                    <p:animScale>
                                      <p:cBhvr>
                                        <p:cTn id="54" dur="83" decel="50000">
                                          <p:stCondLst>
                                            <p:cond delay="669"/>
                                          </p:stCondLst>
                                        </p:cTn>
                                        <p:tgtEl>
                                          <p:spTgt spid="2"/>
                                        </p:tgtEl>
                                      </p:cBhvr>
                                      <p:to x="100000" y="100000"/>
                                    </p:animScale>
                                    <p:animScale>
                                      <p:cBhvr>
                                        <p:cTn id="55" dur="13">
                                          <p:stCondLst>
                                            <p:cond delay="821"/>
                                          </p:stCondLst>
                                        </p:cTn>
                                        <p:tgtEl>
                                          <p:spTgt spid="2"/>
                                        </p:tgtEl>
                                      </p:cBhvr>
                                      <p:to x="100000" y="90000"/>
                                    </p:animScale>
                                    <p:animScale>
                                      <p:cBhvr>
                                        <p:cTn id="56" dur="83" decel="50000">
                                          <p:stCondLst>
                                            <p:cond delay="834"/>
                                          </p:stCondLst>
                                        </p:cTn>
                                        <p:tgtEl>
                                          <p:spTgt spid="2"/>
                                        </p:tgtEl>
                                      </p:cBhvr>
                                      <p:to x="100000" y="100000"/>
                                    </p:animScale>
                                    <p:animScale>
                                      <p:cBhvr>
                                        <p:cTn id="57" dur="13">
                                          <p:stCondLst>
                                            <p:cond delay="904"/>
                                          </p:stCondLst>
                                        </p:cTn>
                                        <p:tgtEl>
                                          <p:spTgt spid="2"/>
                                        </p:tgtEl>
                                      </p:cBhvr>
                                      <p:to x="100000" y="95000"/>
                                    </p:animScale>
                                    <p:animScale>
                                      <p:cBhvr>
                                        <p:cTn id="58" dur="83" decel="50000">
                                          <p:stCondLst>
                                            <p:cond delay="917"/>
                                          </p:stCondLst>
                                        </p:cTn>
                                        <p:tgtEl>
                                          <p:spTgt spid="2"/>
                                        </p:tgtEl>
                                      </p:cBhvr>
                                      <p:to x="100000" y="100000"/>
                                    </p:animScale>
                                  </p:childTnLst>
                                </p:cTn>
                              </p:par>
                              <p:par>
                                <p:cTn id="59" presetID="15" presetClass="exit" presetSubtype="0" fill="hold" nodeType="withEffect">
                                  <p:stCondLst>
                                    <p:cond delay="0"/>
                                  </p:stCondLst>
                                  <p:childTnLst>
                                    <p:anim calcmode="lin" valueType="num">
                                      <p:cBhvr>
                                        <p:cTn id="60" dur="1000"/>
                                        <p:tgtEl>
                                          <p:spTgt spid="2"/>
                                        </p:tgtEl>
                                        <p:attrNameLst>
                                          <p:attrName>ppt_w</p:attrName>
                                        </p:attrNameLst>
                                      </p:cBhvr>
                                      <p:tavLst>
                                        <p:tav tm="0">
                                          <p:val>
                                            <p:strVal val="ppt_w"/>
                                          </p:val>
                                        </p:tav>
                                        <p:tav tm="100000">
                                          <p:val>
                                            <p:fltVal val="0"/>
                                          </p:val>
                                        </p:tav>
                                      </p:tavLst>
                                    </p:anim>
                                    <p:anim calcmode="lin" valueType="num">
                                      <p:cBhvr>
                                        <p:cTn id="61" dur="1000"/>
                                        <p:tgtEl>
                                          <p:spTgt spid="2"/>
                                        </p:tgtEl>
                                        <p:attrNameLst>
                                          <p:attrName>ppt_h</p:attrName>
                                        </p:attrNameLst>
                                      </p:cBhvr>
                                      <p:tavLst>
                                        <p:tav tm="0">
                                          <p:val>
                                            <p:strVal val="ppt_h"/>
                                          </p:val>
                                        </p:tav>
                                        <p:tav tm="100000">
                                          <p:val>
                                            <p:fltVal val="0"/>
                                          </p:val>
                                        </p:tav>
                                      </p:tavLst>
                                    </p:anim>
                                    <p:anim calcmode="lin" valueType="num">
                                      <p:cBhvr>
                                        <p:cTn id="62" dur="1000"/>
                                        <p:tgtEl>
                                          <p:spTgt spid="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3" dur="1000"/>
                                        <p:tgtEl>
                                          <p:spTgt spid="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4" dur="1" fill="hold">
                                          <p:stCondLst>
                                            <p:cond delay="999"/>
                                          </p:stCondLst>
                                        </p:cTn>
                                        <p:tgtEl>
                                          <p:spTgt spid="2"/>
                                        </p:tgtEl>
                                        <p:attrNameLst>
                                          <p:attrName>style.visibility</p:attrName>
                                        </p:attrNameLst>
                                      </p:cBhvr>
                                      <p:to>
                                        <p:strVal val="hidden"/>
                                      </p:to>
                                    </p:set>
                                  </p:childTnLst>
                                </p:cTn>
                              </p:par>
                              <p:par>
                                <p:cTn id="65" presetID="48" presetClass="entr" presetSubtype="0" accel="50000" fill="hold" nodeType="with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69" dur="1000" fill="hold"/>
                                        <p:tgtEl>
                                          <p:spTgt spid="2"/>
                                        </p:tgtEl>
                                        <p:attrNameLst>
                                          <p:attrName>ppt_y</p:attrName>
                                        </p:attrNameLst>
                                      </p:cBhvr>
                                      <p:tavLst>
                                        <p:tav tm="0">
                                          <p:val>
                                            <p:strVal val="#ppt_y"/>
                                          </p:val>
                                        </p:tav>
                                        <p:tav tm="100000">
                                          <p:val>
                                            <p:strVal val="#ppt_y"/>
                                          </p:val>
                                        </p:tav>
                                      </p:tavLst>
                                    </p:anim>
                                    <p:animEffect transition="in" filter="fade">
                                      <p:cBhvr>
                                        <p:cTn id="70" dur="1000"/>
                                        <p:tgtEl>
                                          <p:spTgt spid="2"/>
                                        </p:tgtEl>
                                      </p:cBhvr>
                                    </p:animEffect>
                                  </p:childTnLst>
                                </p:cTn>
                              </p:par>
                              <p:par>
                                <p:cTn id="71" presetID="34" presetClass="exit" presetSubtype="0" fill="hold" nodeType="withEffect">
                                  <p:stCondLst>
                                    <p:cond delay="0"/>
                                  </p:stCondLst>
                                  <p:childTnLst>
                                    <p:anim from="(ppt_x)" to="(ppt_x+1)" calcmode="lin" valueType="num">
                                      <p:cBhvr>
                                        <p:cTn id="72" dur="1000">
                                          <p:stCondLst>
                                            <p:cond delay="0"/>
                                          </p:stCondLst>
                                        </p:cTn>
                                        <p:tgtEl>
                                          <p:spTgt spid="2"/>
                                        </p:tgtEl>
                                        <p:attrNameLst>
                                          <p:attrName>ppt_x</p:attrName>
                                        </p:attrNameLst>
                                      </p:cBhvr>
                                    </p:anim>
                                    <p:anim from="0" to="-1.0" calcmode="lin" valueType="num">
                                      <p:cBhvr>
                                        <p:cTn id="73" dur="200" accel="50000">
                                          <p:stCondLst>
                                            <p:cond delay="0"/>
                                          </p:stCondLst>
                                        </p:cTn>
                                        <p:tgtEl>
                                          <p:spTgt spid="2"/>
                                        </p:tgtEl>
                                        <p:attrNameLst>
                                          <p:attrName>xshear</p:attrName>
                                        </p:attrNameLst>
                                      </p:cBhvr>
                                    </p:anim>
                                    <p:set>
                                      <p:cBhvr>
                                        <p:cTn id="74" dur="800">
                                          <p:stCondLst>
                                            <p:cond delay="200"/>
                                          </p:stCondLst>
                                        </p:cTn>
                                        <p:tgtEl>
                                          <p:spTgt spid="2"/>
                                        </p:tgtEl>
                                        <p:attrNameLst>
                                          <p:attrName>xshear</p:attrName>
                                        </p:attrNameLst>
                                      </p:cBhvr>
                                      <p:to>
                                        <p:strVal val="-1.0"/>
                                      </p:to>
                                    </p:set>
                                    <p:set>
                                      <p:cBhvr>
                                        <p:cTn id="75" dur="1" fill="hold">
                                          <p:stCondLst>
                                            <p:cond delay="999"/>
                                          </p:stCondLst>
                                        </p:cTn>
                                        <p:tgtEl>
                                          <p:spTgt spid="2"/>
                                        </p:tgtEl>
                                        <p:attrNameLst>
                                          <p:attrName>style.visibility</p:attrName>
                                        </p:attrNameLst>
                                      </p:cBhvr>
                                      <p:to>
                                        <p:strVal val="hidden"/>
                                      </p:to>
                                    </p:set>
                                  </p:childTnLst>
                                </p:cTn>
                              </p:par>
                              <p:par>
                                <p:cTn id="76" presetID="29" presetClass="entr" presetSubtype="0" fill="hold" nodeType="withEffect">
                                  <p:stCondLst>
                                    <p:cond delay="0"/>
                                  </p:stCondLst>
                                  <p:childTnLst>
                                    <p:set>
                                      <p:cBhvr>
                                        <p:cTn id="77" dur="1" fill="hold">
                                          <p:stCondLst>
                                            <p:cond delay="0"/>
                                          </p:stCondLst>
                                        </p:cTn>
                                        <p:tgtEl>
                                          <p:spTgt spid="2"/>
                                        </p:tgtEl>
                                        <p:attrNameLst>
                                          <p:attrName>style.visibility</p:attrName>
                                        </p:attrNameLst>
                                      </p:cBhvr>
                                      <p:to>
                                        <p:strVal val="visible"/>
                                      </p:to>
                                    </p:set>
                                    <p:anim calcmode="lin" valueType="num">
                                      <p:cBhvr>
                                        <p:cTn id="78" dur="1000" fill="hold"/>
                                        <p:tgtEl>
                                          <p:spTgt spid="2"/>
                                        </p:tgtEl>
                                        <p:attrNameLst>
                                          <p:attrName>ppt_x</p:attrName>
                                        </p:attrNameLst>
                                      </p:cBhvr>
                                      <p:tavLst>
                                        <p:tav tm="0">
                                          <p:val>
                                            <p:strVal val="#ppt_x-.2"/>
                                          </p:val>
                                        </p:tav>
                                        <p:tav tm="100000">
                                          <p:val>
                                            <p:strVal val="#ppt_x"/>
                                          </p:val>
                                        </p:tav>
                                      </p:tavLst>
                                    </p:anim>
                                    <p:anim calcmode="lin" valueType="num">
                                      <p:cBhvr>
                                        <p:cTn id="7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80" dur="1000"/>
                                        <p:tgtEl>
                                          <p:spTgt spid="2"/>
                                        </p:tgtEl>
                                      </p:cBhvr>
                                    </p:animEffect>
                                  </p:childTnLst>
                                </p:cTn>
                              </p:par>
                              <p:par>
                                <p:cTn id="81" presetID="15" presetClass="exit" presetSubtype="0" fill="hold" nodeType="withEffect">
                                  <p:stCondLst>
                                    <p:cond delay="0"/>
                                  </p:stCondLst>
                                  <p:childTnLst>
                                    <p:anim calcmode="lin" valueType="num">
                                      <p:cBhvr>
                                        <p:cTn id="82" dur="1000"/>
                                        <p:tgtEl>
                                          <p:spTgt spid="2"/>
                                        </p:tgtEl>
                                        <p:attrNameLst>
                                          <p:attrName>ppt_w</p:attrName>
                                        </p:attrNameLst>
                                      </p:cBhvr>
                                      <p:tavLst>
                                        <p:tav tm="0">
                                          <p:val>
                                            <p:strVal val="ppt_w"/>
                                          </p:val>
                                        </p:tav>
                                        <p:tav tm="100000">
                                          <p:val>
                                            <p:fltVal val="0"/>
                                          </p:val>
                                        </p:tav>
                                      </p:tavLst>
                                    </p:anim>
                                    <p:anim calcmode="lin" valueType="num">
                                      <p:cBhvr>
                                        <p:cTn id="83" dur="1000"/>
                                        <p:tgtEl>
                                          <p:spTgt spid="2"/>
                                        </p:tgtEl>
                                        <p:attrNameLst>
                                          <p:attrName>ppt_h</p:attrName>
                                        </p:attrNameLst>
                                      </p:cBhvr>
                                      <p:tavLst>
                                        <p:tav tm="0">
                                          <p:val>
                                            <p:strVal val="ppt_h"/>
                                          </p:val>
                                        </p:tav>
                                        <p:tav tm="100000">
                                          <p:val>
                                            <p:fltVal val="0"/>
                                          </p:val>
                                        </p:tav>
                                      </p:tavLst>
                                    </p:anim>
                                    <p:anim calcmode="lin" valueType="num">
                                      <p:cBhvr>
                                        <p:cTn id="84" dur="1000"/>
                                        <p:tgtEl>
                                          <p:spTgt spid="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5" dur="1000"/>
                                        <p:tgtEl>
                                          <p:spTgt spid="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6" dur="1" fill="hold">
                                          <p:stCondLst>
                                            <p:cond delay="999"/>
                                          </p:stCondLst>
                                        </p:cTn>
                                        <p:tgtEl>
                                          <p:spTgt spid="2"/>
                                        </p:tgtEl>
                                        <p:attrNameLst>
                                          <p:attrName>style.visibility</p:attrName>
                                        </p:attrNameLst>
                                      </p:cBhvr>
                                      <p:to>
                                        <p:strVal val="hidden"/>
                                      </p:to>
                                    </p:set>
                                  </p:childTnLst>
                                </p:cTn>
                              </p:par>
                              <p:par>
                                <p:cTn id="87" presetID="15" presetClass="entr" presetSubtype="0" fill="hold" nodeType="withEffect">
                                  <p:stCondLst>
                                    <p:cond delay="0"/>
                                  </p:stCondLst>
                                  <p:childTnLst>
                                    <p:set>
                                      <p:cBhvr>
                                        <p:cTn id="88" dur="1" fill="hold">
                                          <p:stCondLst>
                                            <p:cond delay="0"/>
                                          </p:stCondLst>
                                        </p:cTn>
                                        <p:tgtEl>
                                          <p:spTgt spid="2"/>
                                        </p:tgtEl>
                                        <p:attrNameLst>
                                          <p:attrName>style.visibility</p:attrName>
                                        </p:attrNameLst>
                                      </p:cBhvr>
                                      <p:to>
                                        <p:strVal val="visible"/>
                                      </p:to>
                                    </p:set>
                                    <p:anim calcmode="lin" valueType="num">
                                      <p:cBhvr>
                                        <p:cTn id="89" dur="1000" fill="hold"/>
                                        <p:tgtEl>
                                          <p:spTgt spid="2"/>
                                        </p:tgtEl>
                                        <p:attrNameLst>
                                          <p:attrName>ppt_w</p:attrName>
                                        </p:attrNameLst>
                                      </p:cBhvr>
                                      <p:tavLst>
                                        <p:tav tm="0">
                                          <p:val>
                                            <p:fltVal val="0"/>
                                          </p:val>
                                        </p:tav>
                                        <p:tav tm="100000">
                                          <p:val>
                                            <p:strVal val="#ppt_w"/>
                                          </p:val>
                                        </p:tav>
                                      </p:tavLst>
                                    </p:anim>
                                    <p:anim calcmode="lin" valueType="num">
                                      <p:cBhvr>
                                        <p:cTn id="90" dur="1000" fill="hold"/>
                                        <p:tgtEl>
                                          <p:spTgt spid="2"/>
                                        </p:tgtEl>
                                        <p:attrNameLst>
                                          <p:attrName>ppt_h</p:attrName>
                                        </p:attrNameLst>
                                      </p:cBhvr>
                                      <p:tavLst>
                                        <p:tav tm="0">
                                          <p:val>
                                            <p:fltVal val="0"/>
                                          </p:val>
                                        </p:tav>
                                        <p:tav tm="100000">
                                          <p:val>
                                            <p:strVal val="#ppt_h"/>
                                          </p:val>
                                        </p:tav>
                                      </p:tavLst>
                                    </p:anim>
                                    <p:anim calcmode="lin" valueType="num">
                                      <p:cBhvr>
                                        <p:cTn id="91"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92" dur="1000" fill="hold"/>
                                        <p:tgtEl>
                                          <p:spTgt spid="2"/>
                                        </p:tgtEl>
                                        <p:attrNameLst>
                                          <p:attrName>ppt_y</p:attrName>
                                        </p:attrNameLst>
                                      </p:cBhvr>
                                      <p:tavLst>
                                        <p:tav tm="0" fmla="#ppt_y+(sin(-2*pi*(1-$))*-#ppt_x+cos(-2*pi*(1-$))*(1-#ppt_y))*(1-$)">
                                          <p:val>
                                            <p:fltVal val="0"/>
                                          </p:val>
                                        </p:tav>
                                        <p:tav tm="100000">
                                          <p:val>
                                            <p:fltVal val="1"/>
                                          </p:val>
                                        </p:tav>
                                      </p:tavLst>
                                    </p:anim>
                                  </p:childTnLst>
                                </p:cTn>
                              </p:par>
                              <p:par>
                                <p:cTn id="93" presetID="25" presetClass="exit" presetSubtype="0" fill="hold" nodeType="withEffect">
                                  <p:stCondLst>
                                    <p:cond delay="0"/>
                                  </p:stCondLst>
                                  <p:childTnLst>
                                    <p:animEffect transition="out" filter="fade">
                                      <p:cBhvr>
                                        <p:cTn id="94" dur="1000" accel="50000">
                                          <p:stCondLst>
                                            <p:cond delay="0"/>
                                          </p:stCondLst>
                                        </p:cTn>
                                        <p:tgtEl>
                                          <p:spTgt spid="2"/>
                                        </p:tgtEl>
                                      </p:cBhvr>
                                    </p:animEffect>
                                    <p:anim calcmode="lin" valueType="num">
                                      <p:cBhvr>
                                        <p:cTn id="95" dur="500" accel="50000">
                                          <p:stCondLst>
                                            <p:cond delay="0"/>
                                          </p:stCondLst>
                                        </p:cTn>
                                        <p:tgtEl>
                                          <p:spTgt spid="2"/>
                                        </p:tgtEl>
                                        <p:attrNameLst>
                                          <p:attrName>ppt_y</p:attrName>
                                        </p:attrNameLst>
                                      </p:cBhvr>
                                      <p:tavLst>
                                        <p:tav tm="0">
                                          <p:val>
                                            <p:strVal val="ppt_y"/>
                                          </p:val>
                                        </p:tav>
                                        <p:tav tm="100000">
                                          <p:val>
                                            <p:strVal val="ppt_y+.1"/>
                                          </p:val>
                                        </p:tav>
                                      </p:tavLst>
                                    </p:anim>
                                    <p:anim calcmode="lin" valueType="num">
                                      <p:cBhvr>
                                        <p:cTn id="96" dur="500" decel="50000">
                                          <p:stCondLst>
                                            <p:cond delay="500"/>
                                          </p:stCondLst>
                                        </p:cTn>
                                        <p:tgtEl>
                                          <p:spTgt spid="2"/>
                                        </p:tgtEl>
                                        <p:attrNameLst>
                                          <p:attrName>ppt_y</p:attrName>
                                        </p:attrNameLst>
                                      </p:cBhvr>
                                      <p:tavLst>
                                        <p:tav tm="0">
                                          <p:val>
                                            <p:strVal val="ppt_y"/>
                                          </p:val>
                                        </p:tav>
                                        <p:tav tm="100000">
                                          <p:val>
                                            <p:strVal val="ppt_y-.1"/>
                                          </p:val>
                                        </p:tav>
                                      </p:tavLst>
                                    </p:anim>
                                    <p:anim calcmode="lin" valueType="num">
                                      <p:cBhvr>
                                        <p:cTn id="97" dur="500" accel="50000">
                                          <p:stCondLst>
                                            <p:cond delay="500"/>
                                          </p:stCondLst>
                                        </p:cTn>
                                        <p:tgtEl>
                                          <p:spTgt spid="2"/>
                                        </p:tgtEl>
                                        <p:attrNameLst>
                                          <p:attrName>ppt_x</p:attrName>
                                        </p:attrNameLst>
                                      </p:cBhvr>
                                      <p:tavLst>
                                        <p:tav tm="0">
                                          <p:val>
                                            <p:strVal val="ppt_x"/>
                                          </p:val>
                                        </p:tav>
                                        <p:tav tm="100000">
                                          <p:val>
                                            <p:strVal val="ppt_x+.4"/>
                                          </p:val>
                                        </p:tav>
                                      </p:tavLst>
                                    </p:anim>
                                    <p:anim calcmode="lin" valueType="num">
                                      <p:cBhvr>
                                        <p:cTn id="98" dur="1000"/>
                                        <p:tgtEl>
                                          <p:spTgt spid="2"/>
                                        </p:tgtEl>
                                        <p:attrNameLst>
                                          <p:attrName>ppt_h</p:attrName>
                                        </p:attrNameLst>
                                      </p:cBhvr>
                                      <p:tavLst>
                                        <p:tav tm="0">
                                          <p:val>
                                            <p:strVal val="ppt_h"/>
                                          </p:val>
                                        </p:tav>
                                        <p:tav tm="100000">
                                          <p:val>
                                            <p:strVal val="ppt_h"/>
                                          </p:val>
                                        </p:tav>
                                      </p:tavLst>
                                    </p:anim>
                                    <p:anim calcmode="lin" valueType="num">
                                      <p:cBhvr>
                                        <p:cTn id="99" dur="500" accel="50000">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00" dur="500" decel="50000">
                                          <p:stCondLst>
                                            <p:cond delay="500"/>
                                          </p:stCondLst>
                                        </p:cTn>
                                        <p:tgtEl>
                                          <p:spTgt spid="2"/>
                                        </p:tgtEl>
                                        <p:attrNameLst>
                                          <p:attrName>ppt_w</p:attrName>
                                        </p:attrNameLst>
                                      </p:cBhvr>
                                      <p:tavLst>
                                        <p:tav tm="0">
                                          <p:val>
                                            <p:strVal val="ppt_w"/>
                                          </p:val>
                                        </p:tav>
                                        <p:tav tm="100000">
                                          <p:val>
                                            <p:strVal val="ppt_w/.05"/>
                                          </p:val>
                                        </p:tav>
                                      </p:tavLst>
                                    </p:anim>
                                    <p:anim calcmode="lin" valueType="num">
                                      <p:cBhvr>
                                        <p:cTn id="101" dur="500" accel="50000">
                                          <p:stCondLst>
                                            <p:cond delay="500"/>
                                          </p:stCondLst>
                                        </p:cTn>
                                        <p:tgtEl>
                                          <p:spTgt spid="2"/>
                                        </p:tgtEl>
                                        <p:attrNameLst>
                                          <p:attrName>style.rotation</p:attrName>
                                        </p:attrNameLst>
                                      </p:cBhvr>
                                      <p:tavLst>
                                        <p:tav tm="0">
                                          <p:val>
                                            <p:fltVal val="0"/>
                                          </p:val>
                                        </p:tav>
                                        <p:tav tm="100000">
                                          <p:val>
                                            <p:fltVal val="-90"/>
                                          </p:val>
                                        </p:tav>
                                      </p:tavLst>
                                    </p:anim>
                                    <p:set>
                                      <p:cBhvr>
                                        <p:cTn id="102" dur="1" fill="hold">
                                          <p:stCondLst>
                                            <p:cond delay="999"/>
                                          </p:stCondLst>
                                        </p:cTn>
                                        <p:tgtEl>
                                          <p:spTgt spid="2"/>
                                        </p:tgtEl>
                                        <p:attrNameLst>
                                          <p:attrName>style.visibility</p:attrName>
                                        </p:attrNameLst>
                                      </p:cBhvr>
                                      <p:to>
                                        <p:strVal val="hidden"/>
                                      </p:to>
                                    </p:set>
                                  </p:childTnLst>
                                </p:cTn>
                              </p:par>
                              <p:par>
                                <p:cTn id="103" presetID="25" presetClass="entr" presetSubtype="0" fill="hold" nodeType="withEffect">
                                  <p:stCondLst>
                                    <p:cond delay="0"/>
                                  </p:stCondLst>
                                  <p:childTnLst>
                                    <p:set>
                                      <p:cBhvr>
                                        <p:cTn id="104" dur="1" fill="hold">
                                          <p:stCondLst>
                                            <p:cond delay="0"/>
                                          </p:stCondLst>
                                        </p:cTn>
                                        <p:tgtEl>
                                          <p:spTgt spid="2"/>
                                        </p:tgtEl>
                                        <p:attrNameLst>
                                          <p:attrName>style.visibility</p:attrName>
                                        </p:attrNameLst>
                                      </p:cBhvr>
                                      <p:to>
                                        <p:strVal val="visible"/>
                                      </p:to>
                                    </p:set>
                                    <p:anim calcmode="lin" valueType="num">
                                      <p:cBhvr>
                                        <p:cTn id="105"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06"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07"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8" dur="1000" fill="hold"/>
                                        <p:tgtEl>
                                          <p:spTgt spid="2"/>
                                        </p:tgtEl>
                                        <p:attrNameLst>
                                          <p:attrName>ppt_h</p:attrName>
                                        </p:attrNameLst>
                                      </p:cBhvr>
                                      <p:tavLst>
                                        <p:tav tm="0">
                                          <p:val>
                                            <p:strVal val="#ppt_h"/>
                                          </p:val>
                                        </p:tav>
                                        <p:tav tm="100000">
                                          <p:val>
                                            <p:strVal val="#ppt_h"/>
                                          </p:val>
                                        </p:tav>
                                      </p:tavLst>
                                    </p:anim>
                                    <p:anim calcmode="lin" valueType="num">
                                      <p:cBhvr>
                                        <p:cTn id="109"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10"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11"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12" dur="1000" decel="50000">
                                          <p:stCondLst>
                                            <p:cond delay="0"/>
                                          </p:stCondLst>
                                        </p:cTn>
                                        <p:tgtEl>
                                          <p:spTgt spid="2"/>
                                        </p:tgtEl>
                                      </p:cBhvr>
                                    </p:animEffect>
                                  </p:childTnLst>
                                </p:cTn>
                              </p:par>
                              <p:par>
                                <p:cTn id="113" presetID="2" presetClass="exit" presetSubtype="12" fill="hold" nodeType="withEffect">
                                  <p:stCondLst>
                                    <p:cond delay="0"/>
                                  </p:stCondLst>
                                  <p:childTnLst>
                                    <p:anim calcmode="lin" valueType="num">
                                      <p:cBhvr additive="base">
                                        <p:cTn id="114" dur="500"/>
                                        <p:tgtEl>
                                          <p:spTgt spid="5"/>
                                        </p:tgtEl>
                                        <p:attrNameLst>
                                          <p:attrName>ppt_x</p:attrName>
                                        </p:attrNameLst>
                                      </p:cBhvr>
                                      <p:tavLst>
                                        <p:tav tm="0">
                                          <p:val>
                                            <p:strVal val="ppt_x"/>
                                          </p:val>
                                        </p:tav>
                                        <p:tav tm="100000">
                                          <p:val>
                                            <p:strVal val="0-ppt_w/2"/>
                                          </p:val>
                                        </p:tav>
                                      </p:tavLst>
                                    </p:anim>
                                    <p:anim calcmode="lin" valueType="num">
                                      <p:cBhvr additive="base">
                                        <p:cTn id="115" dur="500"/>
                                        <p:tgtEl>
                                          <p:spTgt spid="5"/>
                                        </p:tgtEl>
                                        <p:attrNameLst>
                                          <p:attrName>ppt_y</p:attrName>
                                        </p:attrNameLst>
                                      </p:cBhvr>
                                      <p:tavLst>
                                        <p:tav tm="0">
                                          <p:val>
                                            <p:strVal val="ppt_y"/>
                                          </p:val>
                                        </p:tav>
                                        <p:tav tm="100000">
                                          <p:val>
                                            <p:strVal val="1+ppt_h/2"/>
                                          </p:val>
                                        </p:tav>
                                      </p:tavLst>
                                    </p:anim>
                                    <p:set>
                                      <p:cBhvr>
                                        <p:cTn id="116" dur="1" fill="hold">
                                          <p:stCondLst>
                                            <p:cond delay="499"/>
                                          </p:stCondLst>
                                        </p:cTn>
                                        <p:tgtEl>
                                          <p:spTgt spid="5"/>
                                        </p:tgtEl>
                                        <p:attrNameLst>
                                          <p:attrName>style.visibility</p:attrName>
                                        </p:attrNameLst>
                                      </p:cBhvr>
                                      <p:to>
                                        <p:strVal val="hidden"/>
                                      </p:to>
                                    </p:set>
                                  </p:childTnLst>
                                </p:cTn>
                              </p:par>
                              <p:par>
                                <p:cTn id="117" presetID="2" presetClass="entr" presetSubtype="12" fill="hold" nodeType="withEffect">
                                  <p:stCondLst>
                                    <p:cond delay="0"/>
                                  </p:stCondLst>
                                  <p:childTnLst>
                                    <p:set>
                                      <p:cBhvr>
                                        <p:cTn id="118" dur="1" fill="hold">
                                          <p:stCondLst>
                                            <p:cond delay="0"/>
                                          </p:stCondLst>
                                        </p:cTn>
                                        <p:tgtEl>
                                          <p:spTgt spid="5"/>
                                        </p:tgtEl>
                                        <p:attrNameLst>
                                          <p:attrName>style.visibility</p:attrName>
                                        </p:attrNameLst>
                                      </p:cBhvr>
                                      <p:to>
                                        <p:strVal val="visible"/>
                                      </p:to>
                                    </p:set>
                                    <p:anim calcmode="lin" valueType="num">
                                      <p:cBhvr additive="base">
                                        <p:cTn id="119" dur="500" fill="hold"/>
                                        <p:tgtEl>
                                          <p:spTgt spid="5"/>
                                        </p:tgtEl>
                                        <p:attrNameLst>
                                          <p:attrName>ppt_x</p:attrName>
                                        </p:attrNameLst>
                                      </p:cBhvr>
                                      <p:tavLst>
                                        <p:tav tm="0">
                                          <p:val>
                                            <p:strVal val="0-#ppt_w/2"/>
                                          </p:val>
                                        </p:tav>
                                        <p:tav tm="100000">
                                          <p:val>
                                            <p:strVal val="#ppt_x"/>
                                          </p:val>
                                        </p:tav>
                                      </p:tavLst>
                                    </p:anim>
                                    <p:anim calcmode="lin" valueType="num">
                                      <p:cBhvr additive="base">
                                        <p:cTn id="120" dur="500" fill="hold"/>
                                        <p:tgtEl>
                                          <p:spTgt spid="5"/>
                                        </p:tgtEl>
                                        <p:attrNameLst>
                                          <p:attrName>ppt_y</p:attrName>
                                        </p:attrNameLst>
                                      </p:cBhvr>
                                      <p:tavLst>
                                        <p:tav tm="0">
                                          <p:val>
                                            <p:strVal val="1+#ppt_h/2"/>
                                          </p:val>
                                        </p:tav>
                                        <p:tav tm="100000">
                                          <p:val>
                                            <p:strVal val="#ppt_y"/>
                                          </p:val>
                                        </p:tav>
                                      </p:tavLst>
                                    </p:anim>
                                  </p:childTnLst>
                                </p:cTn>
                              </p:par>
                              <p:par>
                                <p:cTn id="121" presetID="49" presetClass="exit" presetSubtype="0" accel="100000" fill="hold" nodeType="withEffect">
                                  <p:stCondLst>
                                    <p:cond delay="0"/>
                                  </p:stCondLst>
                                  <p:childTnLst>
                                    <p:anim calcmode="lin" valueType="num">
                                      <p:cBhvr>
                                        <p:cTn id="122" dur="1000"/>
                                        <p:tgtEl>
                                          <p:spTgt spid="5"/>
                                        </p:tgtEl>
                                        <p:attrNameLst>
                                          <p:attrName>ppt_w</p:attrName>
                                        </p:attrNameLst>
                                      </p:cBhvr>
                                      <p:tavLst>
                                        <p:tav tm="0">
                                          <p:val>
                                            <p:strVal val="ppt_w"/>
                                          </p:val>
                                        </p:tav>
                                        <p:tav tm="100000">
                                          <p:val>
                                            <p:fltVal val="0"/>
                                          </p:val>
                                        </p:tav>
                                      </p:tavLst>
                                    </p:anim>
                                    <p:anim calcmode="lin" valueType="num">
                                      <p:cBhvr>
                                        <p:cTn id="123" dur="1000"/>
                                        <p:tgtEl>
                                          <p:spTgt spid="5"/>
                                        </p:tgtEl>
                                        <p:attrNameLst>
                                          <p:attrName>ppt_h</p:attrName>
                                        </p:attrNameLst>
                                      </p:cBhvr>
                                      <p:tavLst>
                                        <p:tav tm="0">
                                          <p:val>
                                            <p:strVal val="ppt_h"/>
                                          </p:val>
                                        </p:tav>
                                        <p:tav tm="100000">
                                          <p:val>
                                            <p:fltVal val="0"/>
                                          </p:val>
                                        </p:tav>
                                      </p:tavLst>
                                    </p:anim>
                                    <p:anim calcmode="lin" valueType="num">
                                      <p:cBhvr>
                                        <p:cTn id="124" dur="1000"/>
                                        <p:tgtEl>
                                          <p:spTgt spid="5"/>
                                        </p:tgtEl>
                                        <p:attrNameLst>
                                          <p:attrName>style.rotation</p:attrName>
                                        </p:attrNameLst>
                                      </p:cBhvr>
                                      <p:tavLst>
                                        <p:tav tm="0">
                                          <p:val>
                                            <p:fltVal val="0"/>
                                          </p:val>
                                        </p:tav>
                                        <p:tav tm="100000">
                                          <p:val>
                                            <p:fltVal val="360"/>
                                          </p:val>
                                        </p:tav>
                                      </p:tavLst>
                                    </p:anim>
                                    <p:animEffect transition="out" filter="fade">
                                      <p:cBhvr>
                                        <p:cTn id="125" dur="1000"/>
                                        <p:tgtEl>
                                          <p:spTgt spid="5"/>
                                        </p:tgtEl>
                                      </p:cBhvr>
                                    </p:animEffect>
                                    <p:set>
                                      <p:cBhvr>
                                        <p:cTn id="126" dur="1" fill="hold">
                                          <p:stCondLst>
                                            <p:cond delay="999"/>
                                          </p:stCondLst>
                                        </p:cTn>
                                        <p:tgtEl>
                                          <p:spTgt spid="5"/>
                                        </p:tgtEl>
                                        <p:attrNameLst>
                                          <p:attrName>style.visibility</p:attrName>
                                        </p:attrNameLst>
                                      </p:cBhvr>
                                      <p:to>
                                        <p:strVal val="hidden"/>
                                      </p:to>
                                    </p:set>
                                  </p:childTnLst>
                                </p:cTn>
                              </p:par>
                              <p:par>
                                <p:cTn id="127" presetID="35" presetClass="entr" presetSubtype="0" fill="hold" nodeType="with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1000"/>
                                        <p:tgtEl>
                                          <p:spTgt spid="5"/>
                                        </p:tgtEl>
                                      </p:cBhvr>
                                    </p:animEffect>
                                    <p:anim calcmode="lin" valueType="num">
                                      <p:cBhvr>
                                        <p:cTn id="130" dur="1000" fill="hold"/>
                                        <p:tgtEl>
                                          <p:spTgt spid="5"/>
                                        </p:tgtEl>
                                        <p:attrNameLst>
                                          <p:attrName>style.rotation</p:attrName>
                                        </p:attrNameLst>
                                      </p:cBhvr>
                                      <p:tavLst>
                                        <p:tav tm="0">
                                          <p:val>
                                            <p:fltVal val="720"/>
                                          </p:val>
                                        </p:tav>
                                        <p:tav tm="100000">
                                          <p:val>
                                            <p:fltVal val="0"/>
                                          </p:val>
                                        </p:tav>
                                      </p:tavLst>
                                    </p:anim>
                                    <p:anim calcmode="lin" valueType="num">
                                      <p:cBhvr>
                                        <p:cTn id="131" dur="1000" fill="hold"/>
                                        <p:tgtEl>
                                          <p:spTgt spid="5"/>
                                        </p:tgtEl>
                                        <p:attrNameLst>
                                          <p:attrName>ppt_h</p:attrName>
                                        </p:attrNameLst>
                                      </p:cBhvr>
                                      <p:tavLst>
                                        <p:tav tm="0">
                                          <p:val>
                                            <p:fltVal val="0"/>
                                          </p:val>
                                        </p:tav>
                                        <p:tav tm="100000">
                                          <p:val>
                                            <p:strVal val="#ppt_h"/>
                                          </p:val>
                                        </p:tav>
                                      </p:tavLst>
                                    </p:anim>
                                    <p:anim calcmode="lin" valueType="num">
                                      <p:cBhvr>
                                        <p:cTn id="132" dur="1000" fill="hold"/>
                                        <p:tgtEl>
                                          <p:spTgt spid="5"/>
                                        </p:tgtEl>
                                        <p:attrNameLst>
                                          <p:attrName>ppt_w</p:attrName>
                                        </p:attrNameLst>
                                      </p:cBhvr>
                                      <p:tavLst>
                                        <p:tav tm="0">
                                          <p:val>
                                            <p:fltVal val="0"/>
                                          </p:val>
                                        </p:tav>
                                        <p:tav tm="100000">
                                          <p:val>
                                            <p:strVal val="#ppt_w"/>
                                          </p:val>
                                        </p:tav>
                                      </p:tavLst>
                                    </p:anim>
                                  </p:childTnLst>
                                </p:cTn>
                              </p:par>
                              <p:par>
                                <p:cTn id="133" presetID="26" presetClass="exit" presetSubtype="0" fill="hold" nodeType="withEffect">
                                  <p:stCondLst>
                                    <p:cond delay="0"/>
                                  </p:stCondLst>
                                  <p:childTnLst>
                                    <p:animEffect transition="out" filter="wipe(down)">
                                      <p:cBhvr>
                                        <p:cTn id="134" dur="90" accel="50000">
                                          <p:stCondLst>
                                            <p:cond delay="910"/>
                                          </p:stCondLst>
                                        </p:cTn>
                                        <p:tgtEl>
                                          <p:spTgt spid="5"/>
                                        </p:tgtEl>
                                      </p:cBhvr>
                                    </p:animEffect>
                                    <p:anim calcmode="lin" valueType="num">
                                      <p:cBhvr>
                                        <p:cTn id="135" dur="911"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136" dur="89">
                                          <p:stCondLst>
                                            <p:cond delay="911"/>
                                          </p:stCondLst>
                                        </p:cTn>
                                        <p:tgtEl>
                                          <p:spTgt spid="5"/>
                                        </p:tgtEl>
                                        <p:attrNameLst>
                                          <p:attrName>ppt_x</p:attrName>
                                        </p:attrNameLst>
                                      </p:cBhvr>
                                      <p:tavLst>
                                        <p:tav tm="0">
                                          <p:val>
                                            <p:strVal val="ppt_x"/>
                                          </p:val>
                                        </p:tav>
                                        <p:tav tm="100000">
                                          <p:val>
                                            <p:strVal val="ppt_x"/>
                                          </p:val>
                                        </p:tav>
                                      </p:tavLst>
                                    </p:anim>
                                    <p:anim calcmode="lin" valueType="num">
                                      <p:cBhvr>
                                        <p:cTn id="137" dur="332"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38" dur="332" tmFilter="0, 0; 0.125,0.2665; 0.25,0.4; 0.375,0.465; 0.5,0.5;  0.625,0.535; 0.75,0.6; 0.875,0.7335; 1,1">
                                          <p:stCondLst>
                                            <p:cond delay="332"/>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39" dur="166" tmFilter="0, 0; 0.125,0.2665; 0.25,0.4; 0.375,0.465; 0.5,0.5;  0.625,0.535; 0.75,0.6; 0.875,0.7335; 1,1">
                                          <p:stCondLst>
                                            <p:cond delay="662"/>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40" dur="82" tmFilter="0, 0; 0.125,0.2665; 0.25,0.4; 0.375,0.465; 0.5,0.5;  0.625,0.535; 0.75,0.6; 0.875,0.7335; 1,1">
                                          <p:stCondLst>
                                            <p:cond delay="828"/>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41" dur="90" accel="50000">
                                          <p:stCondLst>
                                            <p:cond delay="910"/>
                                          </p:stCondLst>
                                        </p:cTn>
                                        <p:tgtEl>
                                          <p:spTgt spid="5"/>
                                        </p:tgtEl>
                                        <p:attrNameLst>
                                          <p:attrName>ppt_y</p:attrName>
                                        </p:attrNameLst>
                                      </p:cBhvr>
                                      <p:tavLst>
                                        <p:tav tm="0">
                                          <p:val>
                                            <p:strVal val="ppt_y"/>
                                          </p:val>
                                        </p:tav>
                                        <p:tav tm="100000">
                                          <p:val>
                                            <p:strVal val="ppt_y+ppt_h"/>
                                          </p:val>
                                        </p:tav>
                                      </p:tavLst>
                                    </p:anim>
                                    <p:animScale>
                                      <p:cBhvr>
                                        <p:cTn id="142" dur="13">
                                          <p:stCondLst>
                                            <p:cond delay="310"/>
                                          </p:stCondLst>
                                        </p:cTn>
                                        <p:tgtEl>
                                          <p:spTgt spid="5"/>
                                        </p:tgtEl>
                                      </p:cBhvr>
                                      <p:to x="100000" y="60000"/>
                                    </p:animScale>
                                    <p:animScale>
                                      <p:cBhvr>
                                        <p:cTn id="143" dur="83" decel="50000">
                                          <p:stCondLst>
                                            <p:cond delay="323"/>
                                          </p:stCondLst>
                                        </p:cTn>
                                        <p:tgtEl>
                                          <p:spTgt spid="5"/>
                                        </p:tgtEl>
                                      </p:cBhvr>
                                      <p:to x="100000" y="100000"/>
                                    </p:animScale>
                                    <p:animScale>
                                      <p:cBhvr>
                                        <p:cTn id="144" dur="13">
                                          <p:stCondLst>
                                            <p:cond delay="656"/>
                                          </p:stCondLst>
                                        </p:cTn>
                                        <p:tgtEl>
                                          <p:spTgt spid="5"/>
                                        </p:tgtEl>
                                      </p:cBhvr>
                                      <p:to x="100000" y="80000"/>
                                    </p:animScale>
                                    <p:animScale>
                                      <p:cBhvr>
                                        <p:cTn id="145" dur="83" decel="50000">
                                          <p:stCondLst>
                                            <p:cond delay="669"/>
                                          </p:stCondLst>
                                        </p:cTn>
                                        <p:tgtEl>
                                          <p:spTgt spid="5"/>
                                        </p:tgtEl>
                                      </p:cBhvr>
                                      <p:to x="100000" y="100000"/>
                                    </p:animScale>
                                    <p:animScale>
                                      <p:cBhvr>
                                        <p:cTn id="146" dur="13">
                                          <p:stCondLst>
                                            <p:cond delay="821"/>
                                          </p:stCondLst>
                                        </p:cTn>
                                        <p:tgtEl>
                                          <p:spTgt spid="5"/>
                                        </p:tgtEl>
                                      </p:cBhvr>
                                      <p:to x="100000" y="90000"/>
                                    </p:animScale>
                                    <p:animScale>
                                      <p:cBhvr>
                                        <p:cTn id="147" dur="83" decel="50000">
                                          <p:stCondLst>
                                            <p:cond delay="834"/>
                                          </p:stCondLst>
                                        </p:cTn>
                                        <p:tgtEl>
                                          <p:spTgt spid="5"/>
                                        </p:tgtEl>
                                      </p:cBhvr>
                                      <p:to x="100000" y="100000"/>
                                    </p:animScale>
                                    <p:animScale>
                                      <p:cBhvr>
                                        <p:cTn id="148" dur="13">
                                          <p:stCondLst>
                                            <p:cond delay="904"/>
                                          </p:stCondLst>
                                        </p:cTn>
                                        <p:tgtEl>
                                          <p:spTgt spid="5"/>
                                        </p:tgtEl>
                                      </p:cBhvr>
                                      <p:to x="100000" y="95000"/>
                                    </p:animScale>
                                    <p:animScale>
                                      <p:cBhvr>
                                        <p:cTn id="149" dur="83" decel="50000">
                                          <p:stCondLst>
                                            <p:cond delay="917"/>
                                          </p:stCondLst>
                                        </p:cTn>
                                        <p:tgtEl>
                                          <p:spTgt spid="5"/>
                                        </p:tgtEl>
                                      </p:cBhvr>
                                      <p:to x="100000" y="100000"/>
                                    </p:animScale>
                                    <p:set>
                                      <p:cBhvr>
                                        <p:cTn id="150" dur="1" fill="hold">
                                          <p:stCondLst>
                                            <p:cond delay="999"/>
                                          </p:stCondLst>
                                        </p:cTn>
                                        <p:tgtEl>
                                          <p:spTgt spid="5"/>
                                        </p:tgtEl>
                                        <p:attrNameLst>
                                          <p:attrName>style.visibility</p:attrName>
                                        </p:attrNameLst>
                                      </p:cBhvr>
                                      <p:to>
                                        <p:strVal val="hidden"/>
                                      </p:to>
                                    </p:set>
                                  </p:childTnLst>
                                </p:cTn>
                              </p:par>
                              <p:par>
                                <p:cTn id="151" presetID="26" presetClass="entr" presetSubtype="0" fill="hold" nodeType="withEffect">
                                  <p:stCondLst>
                                    <p:cond delay="0"/>
                                  </p:stCondLst>
                                  <p:childTnLst>
                                    <p:set>
                                      <p:cBhvr>
                                        <p:cTn id="152" dur="1" fill="hold">
                                          <p:stCondLst>
                                            <p:cond delay="0"/>
                                          </p:stCondLst>
                                        </p:cTn>
                                        <p:tgtEl>
                                          <p:spTgt spid="5"/>
                                        </p:tgtEl>
                                        <p:attrNameLst>
                                          <p:attrName>style.visibility</p:attrName>
                                        </p:attrNameLst>
                                      </p:cBhvr>
                                      <p:to>
                                        <p:strVal val="visible"/>
                                      </p:to>
                                    </p:set>
                                    <p:animEffect transition="in" filter="wipe(down)">
                                      <p:cBhvr>
                                        <p:cTn id="153" dur="290">
                                          <p:stCondLst>
                                            <p:cond delay="0"/>
                                          </p:stCondLst>
                                        </p:cTn>
                                        <p:tgtEl>
                                          <p:spTgt spid="5"/>
                                        </p:tgtEl>
                                      </p:cBhvr>
                                    </p:animEffect>
                                    <p:anim calcmode="lin" valueType="num">
                                      <p:cBhvr>
                                        <p:cTn id="154"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5"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6"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57"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158"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159" dur="13">
                                          <p:stCondLst>
                                            <p:cond delay="325"/>
                                          </p:stCondLst>
                                        </p:cTn>
                                        <p:tgtEl>
                                          <p:spTgt spid="5"/>
                                        </p:tgtEl>
                                      </p:cBhvr>
                                      <p:to x="100000" y="60000"/>
                                    </p:animScale>
                                    <p:animScale>
                                      <p:cBhvr>
                                        <p:cTn id="160" dur="83" decel="50000">
                                          <p:stCondLst>
                                            <p:cond delay="338"/>
                                          </p:stCondLst>
                                        </p:cTn>
                                        <p:tgtEl>
                                          <p:spTgt spid="5"/>
                                        </p:tgtEl>
                                      </p:cBhvr>
                                      <p:to x="100000" y="100000"/>
                                    </p:animScale>
                                    <p:animScale>
                                      <p:cBhvr>
                                        <p:cTn id="161" dur="13">
                                          <p:stCondLst>
                                            <p:cond delay="656"/>
                                          </p:stCondLst>
                                        </p:cTn>
                                        <p:tgtEl>
                                          <p:spTgt spid="5"/>
                                        </p:tgtEl>
                                      </p:cBhvr>
                                      <p:to x="100000" y="80000"/>
                                    </p:animScale>
                                    <p:animScale>
                                      <p:cBhvr>
                                        <p:cTn id="162" dur="83" decel="50000">
                                          <p:stCondLst>
                                            <p:cond delay="669"/>
                                          </p:stCondLst>
                                        </p:cTn>
                                        <p:tgtEl>
                                          <p:spTgt spid="5"/>
                                        </p:tgtEl>
                                      </p:cBhvr>
                                      <p:to x="100000" y="100000"/>
                                    </p:animScale>
                                    <p:animScale>
                                      <p:cBhvr>
                                        <p:cTn id="163" dur="13">
                                          <p:stCondLst>
                                            <p:cond delay="821"/>
                                          </p:stCondLst>
                                        </p:cTn>
                                        <p:tgtEl>
                                          <p:spTgt spid="5"/>
                                        </p:tgtEl>
                                      </p:cBhvr>
                                      <p:to x="100000" y="90000"/>
                                    </p:animScale>
                                    <p:animScale>
                                      <p:cBhvr>
                                        <p:cTn id="164" dur="83" decel="50000">
                                          <p:stCondLst>
                                            <p:cond delay="834"/>
                                          </p:stCondLst>
                                        </p:cTn>
                                        <p:tgtEl>
                                          <p:spTgt spid="5"/>
                                        </p:tgtEl>
                                      </p:cBhvr>
                                      <p:to x="100000" y="100000"/>
                                    </p:animScale>
                                    <p:animScale>
                                      <p:cBhvr>
                                        <p:cTn id="165" dur="13">
                                          <p:stCondLst>
                                            <p:cond delay="904"/>
                                          </p:stCondLst>
                                        </p:cTn>
                                        <p:tgtEl>
                                          <p:spTgt spid="5"/>
                                        </p:tgtEl>
                                      </p:cBhvr>
                                      <p:to x="100000" y="95000"/>
                                    </p:animScale>
                                    <p:animScale>
                                      <p:cBhvr>
                                        <p:cTn id="166" dur="83" decel="50000">
                                          <p:stCondLst>
                                            <p:cond delay="917"/>
                                          </p:stCondLst>
                                        </p:cTn>
                                        <p:tgtEl>
                                          <p:spTgt spid="5"/>
                                        </p:tgtEl>
                                      </p:cBhvr>
                                      <p:to x="100000" y="100000"/>
                                    </p:animScale>
                                  </p:childTnLst>
                                </p:cTn>
                              </p:par>
                              <p:par>
                                <p:cTn id="167" presetID="15" presetClass="exit" presetSubtype="0" fill="hold" nodeType="withEffect">
                                  <p:stCondLst>
                                    <p:cond delay="0"/>
                                  </p:stCondLst>
                                  <p:childTnLst>
                                    <p:anim calcmode="lin" valueType="num">
                                      <p:cBhvr>
                                        <p:cTn id="168" dur="1000"/>
                                        <p:tgtEl>
                                          <p:spTgt spid="5"/>
                                        </p:tgtEl>
                                        <p:attrNameLst>
                                          <p:attrName>ppt_w</p:attrName>
                                        </p:attrNameLst>
                                      </p:cBhvr>
                                      <p:tavLst>
                                        <p:tav tm="0">
                                          <p:val>
                                            <p:strVal val="ppt_w"/>
                                          </p:val>
                                        </p:tav>
                                        <p:tav tm="100000">
                                          <p:val>
                                            <p:fltVal val="0"/>
                                          </p:val>
                                        </p:tav>
                                      </p:tavLst>
                                    </p:anim>
                                    <p:anim calcmode="lin" valueType="num">
                                      <p:cBhvr>
                                        <p:cTn id="169" dur="1000"/>
                                        <p:tgtEl>
                                          <p:spTgt spid="5"/>
                                        </p:tgtEl>
                                        <p:attrNameLst>
                                          <p:attrName>ppt_h</p:attrName>
                                        </p:attrNameLst>
                                      </p:cBhvr>
                                      <p:tavLst>
                                        <p:tav tm="0">
                                          <p:val>
                                            <p:strVal val="ppt_h"/>
                                          </p:val>
                                        </p:tav>
                                        <p:tav tm="100000">
                                          <p:val>
                                            <p:fltVal val="0"/>
                                          </p:val>
                                        </p:tav>
                                      </p:tavLst>
                                    </p:anim>
                                    <p:anim calcmode="lin" valueType="num">
                                      <p:cBhvr>
                                        <p:cTn id="170"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1"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72" dur="1" fill="hold">
                                          <p:stCondLst>
                                            <p:cond delay="999"/>
                                          </p:stCondLst>
                                        </p:cTn>
                                        <p:tgtEl>
                                          <p:spTgt spid="5"/>
                                        </p:tgtEl>
                                        <p:attrNameLst>
                                          <p:attrName>style.visibility</p:attrName>
                                        </p:attrNameLst>
                                      </p:cBhvr>
                                      <p:to>
                                        <p:strVal val="hidden"/>
                                      </p:to>
                                    </p:set>
                                  </p:childTnLst>
                                </p:cTn>
                              </p:par>
                              <p:par>
                                <p:cTn id="173" presetID="48" presetClass="entr" presetSubtype="0" accel="50000" fill="hold" nodeType="withEffect">
                                  <p:stCondLst>
                                    <p:cond delay="0"/>
                                  </p:stCondLst>
                                  <p:childTnLst>
                                    <p:set>
                                      <p:cBhvr>
                                        <p:cTn id="174" dur="1" fill="hold">
                                          <p:stCondLst>
                                            <p:cond delay="0"/>
                                          </p:stCondLst>
                                        </p:cTn>
                                        <p:tgtEl>
                                          <p:spTgt spid="5"/>
                                        </p:tgtEl>
                                        <p:attrNameLst>
                                          <p:attrName>style.visibility</p:attrName>
                                        </p:attrNameLst>
                                      </p:cBhvr>
                                      <p:to>
                                        <p:strVal val="visible"/>
                                      </p:to>
                                    </p:set>
                                    <p:anim calcmode="lin" valueType="num">
                                      <p:cBhvr>
                                        <p:cTn id="175"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76"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77" dur="1000" fill="hold"/>
                                        <p:tgtEl>
                                          <p:spTgt spid="5"/>
                                        </p:tgtEl>
                                        <p:attrNameLst>
                                          <p:attrName>ppt_y</p:attrName>
                                        </p:attrNameLst>
                                      </p:cBhvr>
                                      <p:tavLst>
                                        <p:tav tm="0">
                                          <p:val>
                                            <p:strVal val="#ppt_y"/>
                                          </p:val>
                                        </p:tav>
                                        <p:tav tm="100000">
                                          <p:val>
                                            <p:strVal val="#ppt_y"/>
                                          </p:val>
                                        </p:tav>
                                      </p:tavLst>
                                    </p:anim>
                                    <p:animEffect transition="in" filter="fade">
                                      <p:cBhvr>
                                        <p:cTn id="178" dur="1000"/>
                                        <p:tgtEl>
                                          <p:spTgt spid="5"/>
                                        </p:tgtEl>
                                      </p:cBhvr>
                                    </p:animEffect>
                                  </p:childTnLst>
                                </p:cTn>
                              </p:par>
                              <p:par>
                                <p:cTn id="179" presetID="34" presetClass="exit" presetSubtype="0" fill="hold" nodeType="withEffect">
                                  <p:stCondLst>
                                    <p:cond delay="0"/>
                                  </p:stCondLst>
                                  <p:childTnLst>
                                    <p:anim from="(ppt_x)" to="(ppt_x+1)" calcmode="lin" valueType="num">
                                      <p:cBhvr>
                                        <p:cTn id="180" dur="1000">
                                          <p:stCondLst>
                                            <p:cond delay="0"/>
                                          </p:stCondLst>
                                        </p:cTn>
                                        <p:tgtEl>
                                          <p:spTgt spid="5"/>
                                        </p:tgtEl>
                                        <p:attrNameLst>
                                          <p:attrName>ppt_x</p:attrName>
                                        </p:attrNameLst>
                                      </p:cBhvr>
                                    </p:anim>
                                    <p:anim from="0" to="-1.0" calcmode="lin" valueType="num">
                                      <p:cBhvr>
                                        <p:cTn id="181" dur="200" accel="50000">
                                          <p:stCondLst>
                                            <p:cond delay="0"/>
                                          </p:stCondLst>
                                        </p:cTn>
                                        <p:tgtEl>
                                          <p:spTgt spid="5"/>
                                        </p:tgtEl>
                                        <p:attrNameLst>
                                          <p:attrName>xshear</p:attrName>
                                        </p:attrNameLst>
                                      </p:cBhvr>
                                    </p:anim>
                                    <p:set>
                                      <p:cBhvr>
                                        <p:cTn id="182" dur="800">
                                          <p:stCondLst>
                                            <p:cond delay="200"/>
                                          </p:stCondLst>
                                        </p:cTn>
                                        <p:tgtEl>
                                          <p:spTgt spid="5"/>
                                        </p:tgtEl>
                                        <p:attrNameLst>
                                          <p:attrName>xshear</p:attrName>
                                        </p:attrNameLst>
                                      </p:cBhvr>
                                      <p:to>
                                        <p:strVal val="-1.0"/>
                                      </p:to>
                                    </p:set>
                                    <p:set>
                                      <p:cBhvr>
                                        <p:cTn id="183" dur="1" fill="hold">
                                          <p:stCondLst>
                                            <p:cond delay="999"/>
                                          </p:stCondLst>
                                        </p:cTn>
                                        <p:tgtEl>
                                          <p:spTgt spid="5"/>
                                        </p:tgtEl>
                                        <p:attrNameLst>
                                          <p:attrName>style.visibility</p:attrName>
                                        </p:attrNameLst>
                                      </p:cBhvr>
                                      <p:to>
                                        <p:strVal val="hidden"/>
                                      </p:to>
                                    </p:set>
                                  </p:childTnLst>
                                </p:cTn>
                              </p:par>
                              <p:par>
                                <p:cTn id="184" presetID="29" presetClass="entr" presetSubtype="0" fill="hold" nodeType="withEffect">
                                  <p:stCondLst>
                                    <p:cond delay="0"/>
                                  </p:stCondLst>
                                  <p:childTnLst>
                                    <p:set>
                                      <p:cBhvr>
                                        <p:cTn id="185" dur="1" fill="hold">
                                          <p:stCondLst>
                                            <p:cond delay="0"/>
                                          </p:stCondLst>
                                        </p:cTn>
                                        <p:tgtEl>
                                          <p:spTgt spid="5"/>
                                        </p:tgtEl>
                                        <p:attrNameLst>
                                          <p:attrName>style.visibility</p:attrName>
                                        </p:attrNameLst>
                                      </p:cBhvr>
                                      <p:to>
                                        <p:strVal val="visible"/>
                                      </p:to>
                                    </p:set>
                                    <p:anim calcmode="lin" valueType="num">
                                      <p:cBhvr>
                                        <p:cTn id="186" dur="1000" fill="hold"/>
                                        <p:tgtEl>
                                          <p:spTgt spid="5"/>
                                        </p:tgtEl>
                                        <p:attrNameLst>
                                          <p:attrName>ppt_x</p:attrName>
                                        </p:attrNameLst>
                                      </p:cBhvr>
                                      <p:tavLst>
                                        <p:tav tm="0">
                                          <p:val>
                                            <p:strVal val="#ppt_x-.2"/>
                                          </p:val>
                                        </p:tav>
                                        <p:tav tm="100000">
                                          <p:val>
                                            <p:strVal val="#ppt_x"/>
                                          </p:val>
                                        </p:tav>
                                      </p:tavLst>
                                    </p:anim>
                                    <p:anim calcmode="lin" valueType="num">
                                      <p:cBhvr>
                                        <p:cTn id="18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88" dur="1000"/>
                                        <p:tgtEl>
                                          <p:spTgt spid="5"/>
                                        </p:tgtEl>
                                      </p:cBhvr>
                                    </p:animEffect>
                                  </p:childTnLst>
                                </p:cTn>
                              </p:par>
                              <p:par>
                                <p:cTn id="189" presetID="15" presetClass="exit" presetSubtype="0" fill="hold" nodeType="withEffect">
                                  <p:stCondLst>
                                    <p:cond delay="0"/>
                                  </p:stCondLst>
                                  <p:childTnLst>
                                    <p:anim calcmode="lin" valueType="num">
                                      <p:cBhvr>
                                        <p:cTn id="190" dur="1000"/>
                                        <p:tgtEl>
                                          <p:spTgt spid="5"/>
                                        </p:tgtEl>
                                        <p:attrNameLst>
                                          <p:attrName>ppt_w</p:attrName>
                                        </p:attrNameLst>
                                      </p:cBhvr>
                                      <p:tavLst>
                                        <p:tav tm="0">
                                          <p:val>
                                            <p:strVal val="ppt_w"/>
                                          </p:val>
                                        </p:tav>
                                        <p:tav tm="100000">
                                          <p:val>
                                            <p:fltVal val="0"/>
                                          </p:val>
                                        </p:tav>
                                      </p:tavLst>
                                    </p:anim>
                                    <p:anim calcmode="lin" valueType="num">
                                      <p:cBhvr>
                                        <p:cTn id="191" dur="1000"/>
                                        <p:tgtEl>
                                          <p:spTgt spid="5"/>
                                        </p:tgtEl>
                                        <p:attrNameLst>
                                          <p:attrName>ppt_h</p:attrName>
                                        </p:attrNameLst>
                                      </p:cBhvr>
                                      <p:tavLst>
                                        <p:tav tm="0">
                                          <p:val>
                                            <p:strVal val="ppt_h"/>
                                          </p:val>
                                        </p:tav>
                                        <p:tav tm="100000">
                                          <p:val>
                                            <p:fltVal val="0"/>
                                          </p:val>
                                        </p:tav>
                                      </p:tavLst>
                                    </p:anim>
                                    <p:anim calcmode="lin" valueType="num">
                                      <p:cBhvr>
                                        <p:cTn id="192" dur="1000"/>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93" dur="1000"/>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94" dur="1" fill="hold">
                                          <p:stCondLst>
                                            <p:cond delay="999"/>
                                          </p:stCondLst>
                                        </p:cTn>
                                        <p:tgtEl>
                                          <p:spTgt spid="5"/>
                                        </p:tgtEl>
                                        <p:attrNameLst>
                                          <p:attrName>style.visibility</p:attrName>
                                        </p:attrNameLst>
                                      </p:cBhvr>
                                      <p:to>
                                        <p:strVal val="hidden"/>
                                      </p:to>
                                    </p:set>
                                  </p:childTnLst>
                                </p:cTn>
                              </p:par>
                              <p:par>
                                <p:cTn id="195" presetID="15" presetClass="entr" presetSubtype="0" fill="hold" nodeType="withEffect">
                                  <p:stCondLst>
                                    <p:cond delay="0"/>
                                  </p:stCondLst>
                                  <p:childTnLst>
                                    <p:set>
                                      <p:cBhvr>
                                        <p:cTn id="196" dur="1" fill="hold">
                                          <p:stCondLst>
                                            <p:cond delay="0"/>
                                          </p:stCondLst>
                                        </p:cTn>
                                        <p:tgtEl>
                                          <p:spTgt spid="5"/>
                                        </p:tgtEl>
                                        <p:attrNameLst>
                                          <p:attrName>style.visibility</p:attrName>
                                        </p:attrNameLst>
                                      </p:cBhvr>
                                      <p:to>
                                        <p:strVal val="visible"/>
                                      </p:to>
                                    </p:set>
                                    <p:anim calcmode="lin" valueType="num">
                                      <p:cBhvr>
                                        <p:cTn id="197" dur="1000" fill="hold"/>
                                        <p:tgtEl>
                                          <p:spTgt spid="5"/>
                                        </p:tgtEl>
                                        <p:attrNameLst>
                                          <p:attrName>ppt_w</p:attrName>
                                        </p:attrNameLst>
                                      </p:cBhvr>
                                      <p:tavLst>
                                        <p:tav tm="0">
                                          <p:val>
                                            <p:fltVal val="0"/>
                                          </p:val>
                                        </p:tav>
                                        <p:tav tm="100000">
                                          <p:val>
                                            <p:strVal val="#ppt_w"/>
                                          </p:val>
                                        </p:tav>
                                      </p:tavLst>
                                    </p:anim>
                                    <p:anim calcmode="lin" valueType="num">
                                      <p:cBhvr>
                                        <p:cTn id="198" dur="1000" fill="hold"/>
                                        <p:tgtEl>
                                          <p:spTgt spid="5"/>
                                        </p:tgtEl>
                                        <p:attrNameLst>
                                          <p:attrName>ppt_h</p:attrName>
                                        </p:attrNameLst>
                                      </p:cBhvr>
                                      <p:tavLst>
                                        <p:tav tm="0">
                                          <p:val>
                                            <p:fltVal val="0"/>
                                          </p:val>
                                        </p:tav>
                                        <p:tav tm="100000">
                                          <p:val>
                                            <p:strVal val="#ppt_h"/>
                                          </p:val>
                                        </p:tav>
                                      </p:tavLst>
                                    </p:anim>
                                    <p:anim calcmode="lin" valueType="num">
                                      <p:cBhvr>
                                        <p:cTn id="19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0" dur="1000" fill="hold"/>
                                        <p:tgtEl>
                                          <p:spTgt spid="5"/>
                                        </p:tgtEl>
                                        <p:attrNameLst>
                                          <p:attrName>ppt_y</p:attrName>
                                        </p:attrNameLst>
                                      </p:cBhvr>
                                      <p:tavLst>
                                        <p:tav tm="0" fmla="#ppt_y+(sin(-2*pi*(1-$))*-#ppt_x+cos(-2*pi*(1-$))*(1-#ppt_y))*(1-$)">
                                          <p:val>
                                            <p:fltVal val="0"/>
                                          </p:val>
                                        </p:tav>
                                        <p:tav tm="100000">
                                          <p:val>
                                            <p:fltVal val="1"/>
                                          </p:val>
                                        </p:tav>
                                      </p:tavLst>
                                    </p:anim>
                                  </p:childTnLst>
                                </p:cTn>
                              </p:par>
                              <p:par>
                                <p:cTn id="201" presetID="25" presetClass="exit" presetSubtype="0" fill="hold" nodeType="withEffect">
                                  <p:stCondLst>
                                    <p:cond delay="0"/>
                                  </p:stCondLst>
                                  <p:childTnLst>
                                    <p:animEffect transition="out" filter="fade">
                                      <p:cBhvr>
                                        <p:cTn id="202" dur="1000" accel="50000">
                                          <p:stCondLst>
                                            <p:cond delay="0"/>
                                          </p:stCondLst>
                                        </p:cTn>
                                        <p:tgtEl>
                                          <p:spTgt spid="5"/>
                                        </p:tgtEl>
                                      </p:cBhvr>
                                    </p:animEffect>
                                    <p:anim calcmode="lin" valueType="num">
                                      <p:cBhvr>
                                        <p:cTn id="203" dur="500" accel="50000">
                                          <p:stCondLst>
                                            <p:cond delay="0"/>
                                          </p:stCondLst>
                                        </p:cTn>
                                        <p:tgtEl>
                                          <p:spTgt spid="5"/>
                                        </p:tgtEl>
                                        <p:attrNameLst>
                                          <p:attrName>ppt_y</p:attrName>
                                        </p:attrNameLst>
                                      </p:cBhvr>
                                      <p:tavLst>
                                        <p:tav tm="0">
                                          <p:val>
                                            <p:strVal val="ppt_y"/>
                                          </p:val>
                                        </p:tav>
                                        <p:tav tm="100000">
                                          <p:val>
                                            <p:strVal val="ppt_y+.1"/>
                                          </p:val>
                                        </p:tav>
                                      </p:tavLst>
                                    </p:anim>
                                    <p:anim calcmode="lin" valueType="num">
                                      <p:cBhvr>
                                        <p:cTn id="204" dur="500" decel="50000">
                                          <p:stCondLst>
                                            <p:cond delay="500"/>
                                          </p:stCondLst>
                                        </p:cTn>
                                        <p:tgtEl>
                                          <p:spTgt spid="5"/>
                                        </p:tgtEl>
                                        <p:attrNameLst>
                                          <p:attrName>ppt_y</p:attrName>
                                        </p:attrNameLst>
                                      </p:cBhvr>
                                      <p:tavLst>
                                        <p:tav tm="0">
                                          <p:val>
                                            <p:strVal val="ppt_y"/>
                                          </p:val>
                                        </p:tav>
                                        <p:tav tm="100000">
                                          <p:val>
                                            <p:strVal val="ppt_y-.1"/>
                                          </p:val>
                                        </p:tav>
                                      </p:tavLst>
                                    </p:anim>
                                    <p:anim calcmode="lin" valueType="num">
                                      <p:cBhvr>
                                        <p:cTn id="205" dur="500" accel="50000">
                                          <p:stCondLst>
                                            <p:cond delay="500"/>
                                          </p:stCondLst>
                                        </p:cTn>
                                        <p:tgtEl>
                                          <p:spTgt spid="5"/>
                                        </p:tgtEl>
                                        <p:attrNameLst>
                                          <p:attrName>ppt_x</p:attrName>
                                        </p:attrNameLst>
                                      </p:cBhvr>
                                      <p:tavLst>
                                        <p:tav tm="0">
                                          <p:val>
                                            <p:strVal val="ppt_x"/>
                                          </p:val>
                                        </p:tav>
                                        <p:tav tm="100000">
                                          <p:val>
                                            <p:strVal val="ppt_x+.4"/>
                                          </p:val>
                                        </p:tav>
                                      </p:tavLst>
                                    </p:anim>
                                    <p:anim calcmode="lin" valueType="num">
                                      <p:cBhvr>
                                        <p:cTn id="206" dur="1000"/>
                                        <p:tgtEl>
                                          <p:spTgt spid="5"/>
                                        </p:tgtEl>
                                        <p:attrNameLst>
                                          <p:attrName>ppt_h</p:attrName>
                                        </p:attrNameLst>
                                      </p:cBhvr>
                                      <p:tavLst>
                                        <p:tav tm="0">
                                          <p:val>
                                            <p:strVal val="ppt_h"/>
                                          </p:val>
                                        </p:tav>
                                        <p:tav tm="100000">
                                          <p:val>
                                            <p:strVal val="ppt_h"/>
                                          </p:val>
                                        </p:tav>
                                      </p:tavLst>
                                    </p:anim>
                                    <p:anim calcmode="lin" valueType="num">
                                      <p:cBhvr>
                                        <p:cTn id="207" dur="500" accel="5000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8" dur="500" decel="50000">
                                          <p:stCondLst>
                                            <p:cond delay="500"/>
                                          </p:stCondLst>
                                        </p:cTn>
                                        <p:tgtEl>
                                          <p:spTgt spid="5"/>
                                        </p:tgtEl>
                                        <p:attrNameLst>
                                          <p:attrName>ppt_w</p:attrName>
                                        </p:attrNameLst>
                                      </p:cBhvr>
                                      <p:tavLst>
                                        <p:tav tm="0">
                                          <p:val>
                                            <p:strVal val="ppt_w"/>
                                          </p:val>
                                        </p:tav>
                                        <p:tav tm="100000">
                                          <p:val>
                                            <p:strVal val="ppt_w/.05"/>
                                          </p:val>
                                        </p:tav>
                                      </p:tavLst>
                                    </p:anim>
                                    <p:anim calcmode="lin" valueType="num">
                                      <p:cBhvr>
                                        <p:cTn id="209" dur="500" accel="50000">
                                          <p:stCondLst>
                                            <p:cond delay="500"/>
                                          </p:stCondLst>
                                        </p:cTn>
                                        <p:tgtEl>
                                          <p:spTgt spid="5"/>
                                        </p:tgtEl>
                                        <p:attrNameLst>
                                          <p:attrName>style.rotation</p:attrName>
                                        </p:attrNameLst>
                                      </p:cBhvr>
                                      <p:tavLst>
                                        <p:tav tm="0">
                                          <p:val>
                                            <p:fltVal val="0"/>
                                          </p:val>
                                        </p:tav>
                                        <p:tav tm="100000">
                                          <p:val>
                                            <p:fltVal val="-90"/>
                                          </p:val>
                                        </p:tav>
                                      </p:tavLst>
                                    </p:anim>
                                    <p:set>
                                      <p:cBhvr>
                                        <p:cTn id="210" dur="1" fill="hold">
                                          <p:stCondLst>
                                            <p:cond delay="999"/>
                                          </p:stCondLst>
                                        </p:cTn>
                                        <p:tgtEl>
                                          <p:spTgt spid="5"/>
                                        </p:tgtEl>
                                        <p:attrNameLst>
                                          <p:attrName>style.visibility</p:attrName>
                                        </p:attrNameLst>
                                      </p:cBhvr>
                                      <p:to>
                                        <p:strVal val="hidden"/>
                                      </p:to>
                                    </p:set>
                                  </p:childTnLst>
                                </p:cTn>
                              </p:par>
                              <p:par>
                                <p:cTn id="211" presetID="25" presetClass="entr" presetSubtype="0" fill="hold" nodeType="withEffect">
                                  <p:stCondLst>
                                    <p:cond delay="0"/>
                                  </p:stCondLst>
                                  <p:childTnLst>
                                    <p:set>
                                      <p:cBhvr>
                                        <p:cTn id="212" dur="1" fill="hold">
                                          <p:stCondLst>
                                            <p:cond delay="0"/>
                                          </p:stCondLst>
                                        </p:cTn>
                                        <p:tgtEl>
                                          <p:spTgt spid="5"/>
                                        </p:tgtEl>
                                        <p:attrNameLst>
                                          <p:attrName>style.visibility</p:attrName>
                                        </p:attrNameLst>
                                      </p:cBhvr>
                                      <p:to>
                                        <p:strVal val="visible"/>
                                      </p:to>
                                    </p:set>
                                    <p:anim calcmode="lin" valueType="num">
                                      <p:cBhvr>
                                        <p:cTn id="2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6" dur="1000" fill="hold"/>
                                        <p:tgtEl>
                                          <p:spTgt spid="5"/>
                                        </p:tgtEl>
                                        <p:attrNameLst>
                                          <p:attrName>ppt_h</p:attrName>
                                        </p:attrNameLst>
                                      </p:cBhvr>
                                      <p:tavLst>
                                        <p:tav tm="0">
                                          <p:val>
                                            <p:strVal val="#ppt_h"/>
                                          </p:val>
                                        </p:tav>
                                        <p:tav tm="100000">
                                          <p:val>
                                            <p:strVal val="#ppt_h"/>
                                          </p:val>
                                        </p:tav>
                                      </p:tavLst>
                                    </p:anim>
                                    <p:anim calcmode="lin" valueType="num">
                                      <p:cBhvr>
                                        <p:cTn id="2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2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1" restart="whenNotActive" fill="hold" evtFilter="cancelBubble" nodeType="interactiveSeq">
                <p:stCondLst>
                  <p:cond evt="onClick" delay="0">
                    <p:tgtEl>
                      <p:spTgt spid="2"/>
                    </p:tgtEl>
                  </p:cond>
                </p:stCondLst>
                <p:endSync evt="end" delay="0">
                  <p:rtn val="all"/>
                </p:endSync>
                <p:childTnLst>
                  <p:par>
                    <p:cTn id="222" fill="hold">
                      <p:stCondLst>
                        <p:cond delay="0"/>
                      </p:stCondLst>
                      <p:childTnLst>
                        <p:par>
                          <p:cTn id="223" fill="hold">
                            <p:stCondLst>
                              <p:cond delay="0"/>
                            </p:stCondLst>
                            <p:childTnLst>
                              <p:par>
                                <p:cTn id="224" presetID="6" presetClass="emph" presetSubtype="0" fill="hold" nodeType="clickEffect">
                                  <p:stCondLst>
                                    <p:cond delay="0"/>
                                  </p:stCondLst>
                                  <p:childTnLst>
                                    <p:animScale>
                                      <p:cBhvr>
                                        <p:cTn id="225" dur="1000" fill="hold"/>
                                        <p:tgtEl>
                                          <p:spTgt spid="2"/>
                                        </p:tgtEl>
                                      </p:cBhvr>
                                      <p:by x="200000" y="200000"/>
                                    </p:animScale>
                                  </p:childTnLst>
                                  <p:subTnLst>
                                    <p:audio>
                                      <p:cMediaNode vol="100000">
                                        <p:cTn display="0" masterRel="sameClick">
                                          <p:stCondLst>
                                            <p:cond evt="begin" delay="0">
                                              <p:tn val="224"/>
                                            </p:cond>
                                          </p:stCondLst>
                                          <p:endCondLst>
                                            <p:cond evt="onStopAudio" delay="0">
                                              <p:tgtEl>
                                                <p:sldTgt/>
                                              </p:tgtEl>
                                            </p:cond>
                                          </p:endCondLst>
                                        </p:cTn>
                                        <p:tgtEl>
                                          <p:sndTgt r:embed="rId2" name="chimes.wav"/>
                                        </p:tgtEl>
                                      </p:cMediaNode>
                                    </p:audio>
                                  </p:subTnLst>
                                </p:cTn>
                              </p:par>
                              <p:par>
                                <p:cTn id="226" presetID="61" presetClass="path" presetSubtype="0" accel="50000" decel="50000" fill="hold" nodeType="withEffect">
                                  <p:stCondLst>
                                    <p:cond delay="0"/>
                                  </p:stCondLst>
                                  <p:childTnLst>
                                    <p:animMotion origin="layout" path="M 0.01632 0.00879 C 0.00174 0.01226 -0.01441 0.01526 -0.02396 0.02451 C -0.03385 0.03492 -0.04166 0.04948 -0.04948 0.06382 C -0.05729 0.07838 -0.05833 0.09341 -0.05989 0.10983 C -0.06111 0.12532 -0.06128 0.1422 -0.05451 0.16023 C -0.04965 0.17711 -0.03802 0.19492 -0.0243 0.21087 C -0.01198 0.2259 0.00417 0.24023 0.02084 0.25226 C 0.03768 0.26405 0.05504 0.2733 0.07205 0.27954 C 0.09011 0.28625 0.10799 0.28856 0.12431 0.28578 C 0.14011 0.2844 0.15504 0.27931 0.16493 0.2689 C 0.17604 0.26035 0.18386 0.24486 0.18768 0.23075 C 0.19341 0.21827 0.19705 0.20139 0.19358 0.18405 C 0.19028 0.16763 0.18021 0.15075 0.16424 0.13642 C 0.14757 0.12347 0.12865 0.11931 0.11459 0.12162 C 0.10174 0.12463 0.09011 0.13434 0.08403 0.14937 C 0.07917 0.16555 0.07604 0.18104 0.07969 0.19746 C 0.08334 0.21388 0.08108 0.21549 0.10521 0.24694 C 0.12639 0.27862 0.15417 0.28763 0.16979 0.29734 C 0.18577 0.30567 0.20052 0.30798 0.21788 0.31145 C 0.23733 0.31492 0.25504 0.31145 0.26858 0.30729 C 0.2816 0.30266 0.28976 0.29272 0.30157 0.27607 C 0.31181 0.2585 0.31476 0.24879 0.31927 0.23376 C 0.32379 0.21896 0.32795 0.20393 0.33264 0.18937 " pathEditMode="relative" rAng="1314593" ptsTypes="fffffffffffffffffffffff">
                                      <p:cBhvr>
                                        <p:cTn id="227" dur="1000" fill="hold"/>
                                        <p:tgtEl>
                                          <p:spTgt spid="2"/>
                                        </p:tgtEl>
                                        <p:attrNameLst>
                                          <p:attrName>ppt_x</p:attrName>
                                          <p:attrName>ppt_y</p:attrName>
                                        </p:attrNameLst>
                                      </p:cBhvr>
                                      <p:rCtr x="10538" y="17803"/>
                                    </p:animMotion>
                                  </p:childTnLst>
                                </p:cTn>
                              </p:par>
                            </p:childTnLst>
                          </p:cTn>
                        </p:par>
                      </p:childTnLst>
                    </p:cTn>
                  </p:par>
                  <p:par>
                    <p:cTn id="228" fill="hold">
                      <p:stCondLst>
                        <p:cond delay="indefinite"/>
                      </p:stCondLst>
                      <p:childTnLst>
                        <p:par>
                          <p:cTn id="229" fill="hold">
                            <p:stCondLst>
                              <p:cond delay="0"/>
                            </p:stCondLst>
                            <p:childTnLst>
                              <p:par>
                                <p:cTn id="230" presetID="6" presetClass="emph" presetSubtype="0" fill="hold" nodeType="clickEffect">
                                  <p:stCondLst>
                                    <p:cond delay="0"/>
                                  </p:stCondLst>
                                  <p:childTnLst>
                                    <p:animScale>
                                      <p:cBhvr>
                                        <p:cTn id="231" dur="1000" fill="hold"/>
                                        <p:tgtEl>
                                          <p:spTgt spid="2"/>
                                        </p:tgtEl>
                                      </p:cBhvr>
                                      <p:by x="50000" y="50000"/>
                                    </p:animScale>
                                  </p:childTnLst>
                                  <p:subTnLst>
                                    <p:audio>
                                      <p:cMediaNode vol="100000">
                                        <p:cTn display="0" masterRel="sameClick">
                                          <p:stCondLst>
                                            <p:cond evt="begin" delay="0">
                                              <p:tn val="230"/>
                                            </p:cond>
                                          </p:stCondLst>
                                          <p:endCondLst>
                                            <p:cond evt="onStopAudio" delay="0">
                                              <p:tgtEl>
                                                <p:sldTgt/>
                                              </p:tgtEl>
                                            </p:cond>
                                          </p:endCondLst>
                                        </p:cTn>
                                        <p:tgtEl>
                                          <p:sndTgt r:embed="rId3" name="whoosh.wav"/>
                                        </p:tgtEl>
                                      </p:cMediaNode>
                                    </p:audio>
                                  </p:subTnLst>
                                </p:cTn>
                              </p:par>
                              <p:par>
                                <p:cTn id="232" presetID="49" presetClass="path" presetSubtype="0" accel="50000" decel="50000" fill="hold" nodeType="withEffect">
                                  <p:stCondLst>
                                    <p:cond delay="0"/>
                                  </p:stCondLst>
                                  <p:childTnLst>
                                    <p:animMotion origin="layout" path="M -2.5E-6 -2.48555E-6 L 0.33177 0.20023 " pathEditMode="relative" rAng="0" ptsTypes="AA">
                                      <p:cBhvr>
                                        <p:cTn id="233" dur="1000" spd="-100000" fill="hold"/>
                                        <p:tgtEl>
                                          <p:spTgt spid="2"/>
                                        </p:tgtEl>
                                        <p:attrNameLst>
                                          <p:attrName>ppt_x</p:attrName>
                                          <p:attrName>ppt_y</p:attrName>
                                        </p:attrNameLst>
                                      </p:cBhvr>
                                      <p:rCtr x="16580" y="10012"/>
                                    </p:animMotion>
                                  </p:childTnLst>
                                </p:cTn>
                              </p:par>
                            </p:childTnLst>
                          </p:cTn>
                        </p:par>
                      </p:childTnLst>
                    </p:cTn>
                  </p:par>
                </p:childTnLst>
              </p:cTn>
              <p:nextCondLst>
                <p:cond evt="onClick" delay="0">
                  <p:tgtEl>
                    <p:spTgt spid="2"/>
                  </p:tgtEl>
                </p:cond>
              </p:nextCondLst>
            </p:seq>
            <p:seq concurrent="1" nextAc="seek">
              <p:cTn id="234" restart="whenNotActive" fill="hold" evtFilter="cancelBubble" nodeType="interactiveSeq">
                <p:stCondLst>
                  <p:cond evt="onClick" delay="0">
                    <p:tgtEl>
                      <p:spTgt spid="5"/>
                    </p:tgtEl>
                  </p:cond>
                </p:stCondLst>
                <p:endSync evt="end" delay="0">
                  <p:rtn val="all"/>
                </p:endSync>
                <p:childTnLst>
                  <p:par>
                    <p:cTn id="235" fill="hold">
                      <p:stCondLst>
                        <p:cond delay="0"/>
                      </p:stCondLst>
                      <p:childTnLst>
                        <p:par>
                          <p:cTn id="236" fill="hold">
                            <p:stCondLst>
                              <p:cond delay="0"/>
                            </p:stCondLst>
                            <p:childTnLst>
                              <p:par>
                                <p:cTn id="237" presetID="6" presetClass="emph" presetSubtype="0" fill="hold" nodeType="clickEffect">
                                  <p:stCondLst>
                                    <p:cond delay="0"/>
                                  </p:stCondLst>
                                  <p:childTnLst>
                                    <p:animScale>
                                      <p:cBhvr>
                                        <p:cTn id="238" dur="1000" fill="hold"/>
                                        <p:tgtEl>
                                          <p:spTgt spid="5"/>
                                        </p:tgtEl>
                                      </p:cBhvr>
                                      <p:by x="200000" y="200000"/>
                                    </p:animScale>
                                  </p:childTnLst>
                                  <p:subTnLst>
                                    <p:audio>
                                      <p:cMediaNode vol="100000">
                                        <p:cTn display="0" masterRel="sameClick">
                                          <p:stCondLst>
                                            <p:cond evt="begin" delay="0">
                                              <p:tn val="237"/>
                                            </p:cond>
                                          </p:stCondLst>
                                          <p:endCondLst>
                                            <p:cond evt="onStopAudio" delay="0">
                                              <p:tgtEl>
                                                <p:sldTgt/>
                                              </p:tgtEl>
                                            </p:cond>
                                          </p:endCondLst>
                                        </p:cTn>
                                        <p:tgtEl>
                                          <p:sndTgt r:embed="rId2" name="chimes.wav"/>
                                        </p:tgtEl>
                                      </p:cMediaNode>
                                    </p:audio>
                                  </p:subTnLst>
                                </p:cTn>
                              </p:par>
                              <p:par>
                                <p:cTn id="239" presetID="61" presetClass="path" presetSubtype="0" accel="50000" decel="50000" fill="hold" nodeType="withEffect">
                                  <p:stCondLst>
                                    <p:cond delay="0"/>
                                  </p:stCondLst>
                                  <p:childTnLst>
                                    <p:animMotion origin="layout" path="M 0.01632 0.00879 C 0.00174 0.01226 -0.01441 0.01526 -0.02396 0.02451 C -0.03385 0.03492 -0.04166 0.04948 -0.04948 0.06382 C -0.05729 0.07838 -0.05833 0.09341 -0.05989 0.10983 C -0.06111 0.12532 -0.06128 0.1422 -0.05451 0.16023 C -0.04965 0.17711 -0.03802 0.19492 -0.0243 0.21087 C -0.01198 0.2259 0.00417 0.24023 0.02084 0.25226 C 0.03768 0.26405 0.05504 0.2733 0.07205 0.27954 C 0.09011 0.28625 0.10799 0.28856 0.12431 0.28578 C 0.14011 0.2844 0.15504 0.27931 0.16493 0.2689 C 0.17604 0.26035 0.18386 0.24486 0.18768 0.23075 C 0.19341 0.21827 0.19705 0.20139 0.19358 0.18405 C 0.19028 0.16763 0.18021 0.15075 0.16424 0.13642 C 0.14757 0.12347 0.12865 0.11931 0.11459 0.12162 C 0.10174 0.12463 0.09011 0.13434 0.08403 0.14937 C 0.07917 0.16555 0.07604 0.18104 0.07969 0.19746 C 0.08334 0.21388 0.08108 0.21549 0.10521 0.24694 C 0.12639 0.27862 0.15417 0.28763 0.16979 0.29734 C 0.18577 0.30567 0.20052 0.30798 0.21788 0.31145 C 0.23733 0.31492 0.25504 0.31145 0.26858 0.30729 C 0.2816 0.30266 0.28976 0.29272 0.30157 0.27607 C 0.31181 0.2585 0.31476 0.24879 0.31927 0.23376 C 0.32379 0.21896 0.32795 0.20393 0.33264 0.18937 " pathEditMode="relative" rAng="1314593" ptsTypes="fffffffffffffffffffffff">
                                      <p:cBhvr>
                                        <p:cTn id="240" dur="1000" fill="hold"/>
                                        <p:tgtEl>
                                          <p:spTgt spid="5"/>
                                        </p:tgtEl>
                                        <p:attrNameLst>
                                          <p:attrName>ppt_x</p:attrName>
                                          <p:attrName>ppt_y</p:attrName>
                                        </p:attrNameLst>
                                      </p:cBhvr>
                                      <p:rCtr x="10538" y="17803"/>
                                    </p:animMotion>
                                  </p:childTnLst>
                                </p:cTn>
                              </p:par>
                            </p:childTnLst>
                          </p:cTn>
                        </p:par>
                      </p:childTnLst>
                    </p:cTn>
                  </p:par>
                  <p:par>
                    <p:cTn id="241" fill="hold">
                      <p:stCondLst>
                        <p:cond delay="indefinite"/>
                      </p:stCondLst>
                      <p:childTnLst>
                        <p:par>
                          <p:cTn id="242" fill="hold">
                            <p:stCondLst>
                              <p:cond delay="0"/>
                            </p:stCondLst>
                            <p:childTnLst>
                              <p:par>
                                <p:cTn id="243" presetID="6" presetClass="emph" presetSubtype="0" fill="hold" nodeType="clickEffect">
                                  <p:stCondLst>
                                    <p:cond delay="0"/>
                                  </p:stCondLst>
                                  <p:childTnLst>
                                    <p:animScale>
                                      <p:cBhvr>
                                        <p:cTn id="244" dur="1000" fill="hold"/>
                                        <p:tgtEl>
                                          <p:spTgt spid="5"/>
                                        </p:tgtEl>
                                      </p:cBhvr>
                                      <p:by x="50000" y="50000"/>
                                    </p:animScale>
                                  </p:childTnLst>
                                  <p:subTnLst>
                                    <p:audio>
                                      <p:cMediaNode vol="100000">
                                        <p:cTn display="0" masterRel="sameClick">
                                          <p:stCondLst>
                                            <p:cond evt="begin" delay="0">
                                              <p:tn val="243"/>
                                            </p:cond>
                                          </p:stCondLst>
                                          <p:endCondLst>
                                            <p:cond evt="onStopAudio" delay="0">
                                              <p:tgtEl>
                                                <p:sldTgt/>
                                              </p:tgtEl>
                                            </p:cond>
                                          </p:endCondLst>
                                        </p:cTn>
                                        <p:tgtEl>
                                          <p:sndTgt r:embed="rId3" name="whoosh.wav"/>
                                        </p:tgtEl>
                                      </p:cMediaNode>
                                    </p:audio>
                                  </p:subTnLst>
                                </p:cTn>
                              </p:par>
                              <p:par>
                                <p:cTn id="245" presetID="49" presetClass="path" presetSubtype="0" accel="50000" decel="50000" fill="hold" nodeType="withEffect">
                                  <p:stCondLst>
                                    <p:cond delay="0"/>
                                  </p:stCondLst>
                                  <p:childTnLst>
                                    <p:animMotion origin="layout" path="M -2.5E-6 -2.48555E-6 L 0.33177 0.20023 " pathEditMode="relative" rAng="0" ptsTypes="AA">
                                      <p:cBhvr>
                                        <p:cTn id="246" dur="1000" spd="-100000" fill="hold"/>
                                        <p:tgtEl>
                                          <p:spTgt spid="5"/>
                                        </p:tgtEl>
                                        <p:attrNameLst>
                                          <p:attrName>ppt_x</p:attrName>
                                          <p:attrName>ppt_y</p:attrName>
                                        </p:attrNameLst>
                                      </p:cBhvr>
                                      <p:rCtr x="16580" y="10012"/>
                                    </p:animMotion>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E:\新模板\蓝色的S\未标题-3.png"/>
          <p:cNvPicPr>
            <a:picLocks noChangeAspect="1" noChangeArrowheads="1"/>
          </p:cNvPicPr>
          <p:nvPr/>
        </p:nvPicPr>
        <p:blipFill>
          <a:blip r:embed="rId2">
            <a:extLst>
              <a:ext uri="{28A0092B-C50C-407E-A947-70E740481C1C}">
                <a14:useLocalDpi xmlns:a14="http://schemas.microsoft.com/office/drawing/2010/main" val="0"/>
              </a:ext>
            </a:extLst>
          </a:blip>
          <a:srcRect l="50000" b="50000"/>
          <a:stretch>
            <a:fillRect/>
          </a:stretch>
        </p:blipFill>
        <p:spPr bwMode="auto">
          <a:xfrm>
            <a:off x="5080000" y="-317500"/>
            <a:ext cx="5080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descr="E:\新模板\蓝色的S\未标题-3.png"/>
          <p:cNvPicPr>
            <a:picLocks noChangeAspect="1" noChangeArrowheads="1"/>
          </p:cNvPicPr>
          <p:nvPr/>
        </p:nvPicPr>
        <p:blipFill>
          <a:blip r:embed="rId2">
            <a:extLst>
              <a:ext uri="{28A0092B-C50C-407E-A947-70E740481C1C}">
                <a14:useLocalDpi xmlns:a14="http://schemas.microsoft.com/office/drawing/2010/main" val="0"/>
              </a:ext>
            </a:extLst>
          </a:blip>
          <a:srcRect t="50000" r="50000"/>
          <a:stretch>
            <a:fillRect/>
          </a:stretch>
        </p:blipFill>
        <p:spPr bwMode="auto">
          <a:xfrm>
            <a:off x="0" y="2857500"/>
            <a:ext cx="5080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E:\新模板\蓝色的S\未标题-3.png"/>
          <p:cNvPicPr>
            <a:picLocks noChangeAspect="1" noChangeArrowheads="1"/>
          </p:cNvPicPr>
          <p:nvPr/>
        </p:nvPicPr>
        <p:blipFill>
          <a:blip r:embed="rId2">
            <a:extLst>
              <a:ext uri="{28A0092B-C50C-407E-A947-70E740481C1C}">
                <a14:useLocalDpi xmlns:a14="http://schemas.microsoft.com/office/drawing/2010/main" val="0"/>
              </a:ext>
            </a:extLst>
          </a:blip>
          <a:srcRect l="50000" t="50000"/>
          <a:stretch>
            <a:fillRect/>
          </a:stretch>
        </p:blipFill>
        <p:spPr bwMode="auto">
          <a:xfrm>
            <a:off x="5080000" y="2857500"/>
            <a:ext cx="5080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E:\新模板\蓝色的S\未标题-3.png"/>
          <p:cNvPicPr>
            <a:picLocks noChangeAspect="1" noChangeArrowheads="1"/>
          </p:cNvPicPr>
          <p:nvPr/>
        </p:nvPicPr>
        <p:blipFill>
          <a:blip r:embed="rId2">
            <a:extLst>
              <a:ext uri="{28A0092B-C50C-407E-A947-70E740481C1C}">
                <a14:useLocalDpi xmlns:a14="http://schemas.microsoft.com/office/drawing/2010/main" val="0"/>
              </a:ext>
            </a:extLst>
          </a:blip>
          <a:srcRect r="50000" b="50000"/>
          <a:stretch>
            <a:fillRect/>
          </a:stretch>
        </p:blipFill>
        <p:spPr bwMode="auto">
          <a:xfrm>
            <a:off x="0" y="-317500"/>
            <a:ext cx="5080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E:\新模板\蓝色的S\未标题-4.png"/>
          <p:cNvPicPr>
            <a:picLocks noChangeAspect="1" noChangeArrowheads="1"/>
          </p:cNvPicPr>
          <p:nvPr/>
        </p:nvPicPr>
        <p:blipFill>
          <a:blip r:embed="rId3">
            <a:extLst>
              <a:ext uri="{28A0092B-C50C-407E-A947-70E740481C1C}">
                <a14:useLocalDpi xmlns:a14="http://schemas.microsoft.com/office/drawing/2010/main" val="0"/>
              </a:ext>
            </a:extLst>
          </a:blip>
          <a:srcRect r="50000"/>
          <a:stretch>
            <a:fillRect/>
          </a:stretch>
        </p:blipFill>
        <p:spPr bwMode="auto">
          <a:xfrm>
            <a:off x="0" y="-317500"/>
            <a:ext cx="5080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 descr="E:\新模板\蓝色的S\未标题-4.png"/>
          <p:cNvPicPr>
            <a:picLocks noChangeAspect="1" noChangeArrowheads="1"/>
          </p:cNvPicPr>
          <p:nvPr/>
        </p:nvPicPr>
        <p:blipFill>
          <a:blip r:embed="rId3">
            <a:extLst>
              <a:ext uri="{28A0092B-C50C-407E-A947-70E740481C1C}">
                <a14:useLocalDpi xmlns:a14="http://schemas.microsoft.com/office/drawing/2010/main" val="0"/>
              </a:ext>
            </a:extLst>
          </a:blip>
          <a:srcRect l="50000"/>
          <a:stretch>
            <a:fillRect/>
          </a:stretch>
        </p:blipFill>
        <p:spPr bwMode="auto">
          <a:xfrm>
            <a:off x="5080000" y="-317500"/>
            <a:ext cx="5080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2" descr="E:\新模板\蓝色的S\未标题-5.png"/>
          <p:cNvPicPr>
            <a:picLocks noChangeAspect="1" noChangeArrowheads="1"/>
          </p:cNvPicPr>
          <p:nvPr/>
        </p:nvPicPr>
        <p:blipFill>
          <a:blip r:embed="rId4">
            <a:extLst>
              <a:ext uri="{28A0092B-C50C-407E-A947-70E740481C1C}">
                <a14:useLocalDpi xmlns:a14="http://schemas.microsoft.com/office/drawing/2010/main" val="0"/>
              </a:ext>
            </a:extLst>
          </a:blip>
          <a:srcRect t="50000"/>
          <a:stretch>
            <a:fillRect/>
          </a:stretch>
        </p:blipFill>
        <p:spPr bwMode="auto">
          <a:xfrm>
            <a:off x="0" y="2857500"/>
            <a:ext cx="10160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2" descr="E:\新模板\蓝色的S\未标题-5.png"/>
          <p:cNvPicPr>
            <a:picLocks noChangeAspect="1" noChangeArrowheads="1"/>
          </p:cNvPicPr>
          <p:nvPr/>
        </p:nvPicPr>
        <p:blipFill>
          <a:blip r:embed="rId4">
            <a:extLst>
              <a:ext uri="{28A0092B-C50C-407E-A947-70E740481C1C}">
                <a14:useLocalDpi xmlns:a14="http://schemas.microsoft.com/office/drawing/2010/main" val="0"/>
              </a:ext>
            </a:extLst>
          </a:blip>
          <a:srcRect b="50000"/>
          <a:stretch>
            <a:fillRect/>
          </a:stretch>
        </p:blipFill>
        <p:spPr bwMode="auto">
          <a:xfrm>
            <a:off x="0" y="-317500"/>
            <a:ext cx="101600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3" descr="E:\新模板\蓝色的S\未标题-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7500"/>
            <a:ext cx="10160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extBox 6"/>
          <p:cNvSpPr txBox="1">
            <a:spLocks noChangeArrowheads="1"/>
          </p:cNvSpPr>
          <p:nvPr/>
        </p:nvSpPr>
        <p:spPr bwMode="auto">
          <a:xfrm>
            <a:off x="1047552" y="2442001"/>
            <a:ext cx="72980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r>
              <a:rPr lang="en-US" sz="3600" dirty="0">
                <a:solidFill>
                  <a:schemeClr val="bg1"/>
                </a:solidFill>
                <a:ea typeface="Microsoft YaHei" panose="020B0503020204020204" pitchFamily="34" charset="-122"/>
              </a:rPr>
              <a:t>THANKS FOR YOUR ATTENTION</a:t>
            </a:r>
            <a:endParaRPr lang="zh-CN" altLang="en-US" sz="3600" dirty="0">
              <a:solidFill>
                <a:schemeClr val="bg1"/>
              </a:solidFill>
              <a:ea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up)">
                                      <p:cBhvr>
                                        <p:cTn id="7" dur="500"/>
                                        <p:tgtEl>
                                          <p:spTgt spid="12292"/>
                                        </p:tgtEl>
                                      </p:cBhvr>
                                    </p:animEffect>
                                  </p:childTnLst>
                                </p:cTn>
                              </p:par>
                              <p:par>
                                <p:cTn id="8" presetID="22" presetClass="entr" presetSubtype="2" fill="hold" nodeType="withEffect">
                                  <p:stCondLst>
                                    <p:cond delay="300"/>
                                  </p:stCondLst>
                                  <p:childTnLst>
                                    <p:set>
                                      <p:cBhvr>
                                        <p:cTn id="9" dur="1" fill="hold">
                                          <p:stCondLst>
                                            <p:cond delay="0"/>
                                          </p:stCondLst>
                                        </p:cTn>
                                        <p:tgtEl>
                                          <p:spTgt spid="12291"/>
                                        </p:tgtEl>
                                        <p:attrNameLst>
                                          <p:attrName>style.visibility</p:attrName>
                                        </p:attrNameLst>
                                      </p:cBhvr>
                                      <p:to>
                                        <p:strVal val="visible"/>
                                      </p:to>
                                    </p:set>
                                    <p:animEffect transition="in" filter="wipe(right)">
                                      <p:cBhvr>
                                        <p:cTn id="10" dur="500"/>
                                        <p:tgtEl>
                                          <p:spTgt spid="12291"/>
                                        </p:tgtEl>
                                      </p:cBhvr>
                                    </p:animEffect>
                                  </p:childTnLst>
                                </p:cTn>
                              </p:par>
                              <p:par>
                                <p:cTn id="11" presetID="22" presetClass="entr" presetSubtype="4" fill="hold" nodeType="withEffect">
                                  <p:stCondLst>
                                    <p:cond delay="600"/>
                                  </p:stCondLst>
                                  <p:childTnLst>
                                    <p:set>
                                      <p:cBhvr>
                                        <p:cTn id="12" dur="1" fill="hold">
                                          <p:stCondLst>
                                            <p:cond delay="0"/>
                                          </p:stCondLst>
                                        </p:cTn>
                                        <p:tgtEl>
                                          <p:spTgt spid="12293"/>
                                        </p:tgtEl>
                                        <p:attrNameLst>
                                          <p:attrName>style.visibility</p:attrName>
                                        </p:attrNameLst>
                                      </p:cBhvr>
                                      <p:to>
                                        <p:strVal val="visible"/>
                                      </p:to>
                                    </p:set>
                                    <p:animEffect transition="in" filter="wipe(down)">
                                      <p:cBhvr>
                                        <p:cTn id="13" dur="500"/>
                                        <p:tgtEl>
                                          <p:spTgt spid="12293"/>
                                        </p:tgtEl>
                                      </p:cBhvr>
                                    </p:animEffect>
                                  </p:childTnLst>
                                </p:cTn>
                              </p:par>
                              <p:par>
                                <p:cTn id="14" presetID="22" presetClass="entr" presetSubtype="8" fill="hold" nodeType="withEffect">
                                  <p:stCondLst>
                                    <p:cond delay="900"/>
                                  </p:stCondLst>
                                  <p:childTnLst>
                                    <p:set>
                                      <p:cBhvr>
                                        <p:cTn id="15" dur="1" fill="hold">
                                          <p:stCondLst>
                                            <p:cond delay="0"/>
                                          </p:stCondLst>
                                        </p:cTn>
                                        <p:tgtEl>
                                          <p:spTgt spid="12290"/>
                                        </p:tgtEl>
                                        <p:attrNameLst>
                                          <p:attrName>style.visibility</p:attrName>
                                        </p:attrNameLst>
                                      </p:cBhvr>
                                      <p:to>
                                        <p:strVal val="visible"/>
                                      </p:to>
                                    </p:set>
                                    <p:animEffect transition="in" filter="wipe(left)">
                                      <p:cBhvr>
                                        <p:cTn id="16" dur="500"/>
                                        <p:tgtEl>
                                          <p:spTgt spid="12290"/>
                                        </p:tgtEl>
                                      </p:cBhvr>
                                    </p:animEffect>
                                  </p:childTnLst>
                                </p:cTn>
                              </p:par>
                            </p:childTnLst>
                          </p:cTn>
                        </p:par>
                        <p:par>
                          <p:cTn id="17" fill="hold" nodeType="afterGroup">
                            <p:stCondLst>
                              <p:cond delay="1400"/>
                            </p:stCondLst>
                            <p:childTnLst>
                              <p:par>
                                <p:cTn id="18" presetID="16" presetClass="entr" presetSubtype="26" fill="hold" nodeType="afterEffect">
                                  <p:stCondLst>
                                    <p:cond delay="0"/>
                                  </p:stCondLst>
                                  <p:childTnLst>
                                    <p:set>
                                      <p:cBhvr>
                                        <p:cTn id="19" dur="1" fill="hold">
                                          <p:stCondLst>
                                            <p:cond delay="0"/>
                                          </p:stCondLst>
                                        </p:cTn>
                                        <p:tgtEl>
                                          <p:spTgt spid="12294"/>
                                        </p:tgtEl>
                                        <p:attrNameLst>
                                          <p:attrName>style.visibility</p:attrName>
                                        </p:attrNameLst>
                                      </p:cBhvr>
                                      <p:to>
                                        <p:strVal val="visible"/>
                                      </p:to>
                                    </p:set>
                                    <p:animEffect transition="in" filter="barn(inHorizontal)">
                                      <p:cBhvr>
                                        <p:cTn id="20" dur="500"/>
                                        <p:tgtEl>
                                          <p:spTgt spid="12294"/>
                                        </p:tgtEl>
                                      </p:cBhvr>
                                    </p:animEffect>
                                  </p:childTnLst>
                                </p:cTn>
                              </p:par>
                              <p:par>
                                <p:cTn id="21" presetID="16" presetClass="entr" presetSubtype="42" fill="hold" nodeType="withEffect">
                                  <p:stCondLst>
                                    <p:cond delay="0"/>
                                  </p:stCondLst>
                                  <p:childTnLst>
                                    <p:set>
                                      <p:cBhvr>
                                        <p:cTn id="22" dur="1" fill="hold">
                                          <p:stCondLst>
                                            <p:cond delay="0"/>
                                          </p:stCondLst>
                                        </p:cTn>
                                        <p:tgtEl>
                                          <p:spTgt spid="12295"/>
                                        </p:tgtEl>
                                        <p:attrNameLst>
                                          <p:attrName>style.visibility</p:attrName>
                                        </p:attrNameLst>
                                      </p:cBhvr>
                                      <p:to>
                                        <p:strVal val="visible"/>
                                      </p:to>
                                    </p:set>
                                    <p:animEffect transition="in" filter="barn(outHorizontal)">
                                      <p:cBhvr>
                                        <p:cTn id="23" dur="500"/>
                                        <p:tgtEl>
                                          <p:spTgt spid="12295"/>
                                        </p:tgtEl>
                                      </p:cBhvr>
                                    </p:animEffect>
                                  </p:childTnLst>
                                </p:cTn>
                              </p:par>
                            </p:childTnLst>
                          </p:cTn>
                        </p:par>
                        <p:par>
                          <p:cTn id="24" fill="hold" nodeType="afterGroup">
                            <p:stCondLst>
                              <p:cond delay="1900"/>
                            </p:stCondLst>
                            <p:childTnLst>
                              <p:par>
                                <p:cTn id="25" presetID="18" presetClass="entr" presetSubtype="9" fill="hold" nodeType="after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strips(upLeft)">
                                      <p:cBhvr>
                                        <p:cTn id="27" dur="500"/>
                                        <p:tgtEl>
                                          <p:spTgt spid="12297"/>
                                        </p:tgtEl>
                                      </p:cBhvr>
                                    </p:animEffect>
                                  </p:childTnLst>
                                </p:cTn>
                              </p:par>
                              <p:par>
                                <p:cTn id="28" presetID="18" presetClass="entr" presetSubtype="12" fill="hold" nodeType="withEffect">
                                  <p:stCondLst>
                                    <p:cond delay="0"/>
                                  </p:stCondLst>
                                  <p:childTnLst>
                                    <p:set>
                                      <p:cBhvr>
                                        <p:cTn id="29" dur="1" fill="hold">
                                          <p:stCondLst>
                                            <p:cond delay="0"/>
                                          </p:stCondLst>
                                        </p:cTn>
                                        <p:tgtEl>
                                          <p:spTgt spid="12296"/>
                                        </p:tgtEl>
                                        <p:attrNameLst>
                                          <p:attrName>style.visibility</p:attrName>
                                        </p:attrNameLst>
                                      </p:cBhvr>
                                      <p:to>
                                        <p:strVal val="visible"/>
                                      </p:to>
                                    </p:set>
                                    <p:animEffect transition="in" filter="strips(downLeft)">
                                      <p:cBhvr>
                                        <p:cTn id="30" dur="500"/>
                                        <p:tgtEl>
                                          <p:spTgt spid="12296"/>
                                        </p:tgtEl>
                                      </p:cBhvr>
                                    </p:animEffect>
                                  </p:childTnLst>
                                </p:cTn>
                              </p:par>
                            </p:childTnLst>
                          </p:cTn>
                        </p:par>
                        <p:par>
                          <p:cTn id="31" fill="hold" nodeType="afterGroup">
                            <p:stCondLst>
                              <p:cond delay="2400"/>
                            </p:stCondLst>
                            <p:childTnLst>
                              <p:par>
                                <p:cTn id="32" presetID="22" presetClass="entr" presetSubtype="2" fill="hold" nodeType="afterEffect">
                                  <p:stCondLst>
                                    <p:cond delay="0"/>
                                  </p:stCondLst>
                                  <p:childTnLst>
                                    <p:set>
                                      <p:cBhvr>
                                        <p:cTn id="33" dur="1" fill="hold">
                                          <p:stCondLst>
                                            <p:cond delay="0"/>
                                          </p:stCondLst>
                                        </p:cTn>
                                        <p:tgtEl>
                                          <p:spTgt spid="12298"/>
                                        </p:tgtEl>
                                        <p:attrNameLst>
                                          <p:attrName>style.visibility</p:attrName>
                                        </p:attrNameLst>
                                      </p:cBhvr>
                                      <p:to>
                                        <p:strVal val="visible"/>
                                      </p:to>
                                    </p:set>
                                    <p:animEffect transition="in" filter="wipe(right)">
                                      <p:cBhvr>
                                        <p:cTn id="34" dur="700"/>
                                        <p:tgtEl>
                                          <p:spTgt spid="12298"/>
                                        </p:tgtEl>
                                      </p:cBhvr>
                                    </p:animEffect>
                                  </p:childTnLst>
                                </p:cTn>
                              </p:par>
                            </p:childTnLst>
                          </p:cTn>
                        </p:par>
                        <p:par>
                          <p:cTn id="35" fill="hold" nodeType="afterGroup">
                            <p:stCondLst>
                              <p:cond delay="3100"/>
                            </p:stCondLst>
                            <p:childTnLst>
                              <p:par>
                                <p:cTn id="36" presetID="12" presetClass="entr" presetSubtype="1" fill="hold" grpId="0" nodeType="afterEffect">
                                  <p:stCondLst>
                                    <p:cond delay="0"/>
                                  </p:stCondLst>
                                  <p:childTnLst>
                                    <p:set>
                                      <p:cBhvr>
                                        <p:cTn id="37" dur="1" fill="hold">
                                          <p:stCondLst>
                                            <p:cond delay="0"/>
                                          </p:stCondLst>
                                        </p:cTn>
                                        <p:tgtEl>
                                          <p:spTgt spid="12299"/>
                                        </p:tgtEl>
                                        <p:attrNameLst>
                                          <p:attrName>style.visibility</p:attrName>
                                        </p:attrNameLst>
                                      </p:cBhvr>
                                      <p:to>
                                        <p:strVal val="visible"/>
                                      </p:to>
                                    </p:set>
                                    <p:animEffect transition="in" filter="slide(fromTop)">
                                      <p:cBhvr>
                                        <p:cTn id="38"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
          <p:cNvSpPr>
            <a:spLocks noChangeArrowheads="1"/>
          </p:cNvSpPr>
          <p:nvPr/>
        </p:nvSpPr>
        <p:spPr bwMode="auto">
          <a:xfrm>
            <a:off x="4077797" y="522828"/>
            <a:ext cx="16337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id-ID" sz="2800" b="1" dirty="0" smtClean="0">
                <a:latin typeface="SimSun-ExtB" panose="02010609060101010101" pitchFamily="49" charset="-122"/>
                <a:ea typeface="SimSun-ExtB" panose="02010609060101010101" pitchFamily="49" charset="-122"/>
              </a:rPr>
              <a:t>Abstract</a:t>
            </a:r>
            <a:endParaRPr lang="en-US" sz="2800" b="1" dirty="0"/>
          </a:p>
        </p:txBody>
      </p:sp>
      <p:sp>
        <p:nvSpPr>
          <p:cNvPr id="4" name="Rectangle 1"/>
          <p:cNvSpPr>
            <a:spLocks noChangeArrowheads="1"/>
          </p:cNvSpPr>
          <p:nvPr/>
        </p:nvSpPr>
        <p:spPr bwMode="auto">
          <a:xfrm>
            <a:off x="543496" y="1057300"/>
            <a:ext cx="9073008"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a:r>
              <a:rPr lang="en-US" sz="1600" b="1" i="1" dirty="0"/>
              <a:t>Purpose of the study:</a:t>
            </a:r>
            <a:r>
              <a:rPr lang="en-US" sz="1600" dirty="0"/>
              <a:t> This paper is a study conducted to analyze people's aspirations in development planning. The study is directed to determine the ability of planning, factors that influence planning and the form of absorption of existing aspirations.</a:t>
            </a:r>
            <a:endParaRPr lang="id-ID" sz="1600" dirty="0"/>
          </a:p>
          <a:p>
            <a:pPr algn="just"/>
            <a:r>
              <a:rPr lang="en-US" sz="1600" b="1" i="1" dirty="0"/>
              <a:t>Methodology:</a:t>
            </a:r>
            <a:r>
              <a:rPr lang="en-US" sz="1600" dirty="0"/>
              <a:t> Qualitative research with data sources comes from daily interactions between related institutions and other stakeholders. </a:t>
            </a:r>
            <a:endParaRPr lang="id-ID" sz="1600" dirty="0"/>
          </a:p>
          <a:p>
            <a:pPr algn="just"/>
            <a:r>
              <a:rPr lang="en-US" sz="1600" b="1" i="1" dirty="0"/>
              <a:t>Main findings:</a:t>
            </a:r>
            <a:r>
              <a:rPr lang="en-US" sz="1600" dirty="0"/>
              <a:t> Deliberation forums in development planning are used as community aspirations, but in this case the community's role is still passive so that it causes the dominance of the bureaucratic elite in the development planning process, other things that influence are the quality of proposals, level of interest, politics, budget, delivery aspiration.. </a:t>
            </a:r>
            <a:endParaRPr lang="id-ID" sz="1600" dirty="0"/>
          </a:p>
          <a:p>
            <a:pPr algn="just"/>
            <a:r>
              <a:rPr lang="en-US" sz="1600" b="1" dirty="0"/>
              <a:t>Application of this research:</a:t>
            </a:r>
            <a:r>
              <a:rPr lang="en-US" sz="1600" dirty="0"/>
              <a:t> This study provides an overview of the capabilities and shortcomings of the community in development planning, so that it can help stakeholders in designing development planning</a:t>
            </a:r>
            <a:r>
              <a:rPr lang="en-US" sz="1600" dirty="0" smtClean="0"/>
              <a:t>.</a:t>
            </a:r>
            <a:endParaRPr lang="id-ID" sz="1600" dirty="0" smtClean="0"/>
          </a:p>
          <a:p>
            <a:pPr algn="just"/>
            <a:r>
              <a:rPr lang="en-US" sz="1600" b="1" dirty="0"/>
              <a:t>The novelty / originality of this research</a:t>
            </a:r>
            <a:r>
              <a:rPr lang="en-US" sz="1600" dirty="0"/>
              <a:t>: The actor who is very dominant in the development process is the government, we try to provide an overview of the other side of development planning when involving the community</a:t>
            </a:r>
            <a:r>
              <a:rPr lang="en-US" sz="1600" dirty="0" smtClean="0"/>
              <a:t>.</a:t>
            </a:r>
            <a:endParaRPr lang="id-ID" sz="1600" dirty="0"/>
          </a:p>
          <a:p>
            <a:endParaRPr lang="id-ID" sz="1600" dirty="0" smtClean="0"/>
          </a:p>
          <a:p>
            <a:r>
              <a:rPr lang="en-US" sz="1600" b="1" dirty="0"/>
              <a:t>Keywords: Community Aspirations, Capability, Deliberation, </a:t>
            </a:r>
            <a:r>
              <a:rPr lang="en-US" sz="1600" b="1" dirty="0" err="1"/>
              <a:t>Musrenbang</a:t>
            </a:r>
            <a:r>
              <a:rPr lang="en-US" sz="1600" b="1" dirty="0"/>
              <a:t>, Regional Development Planning</a:t>
            </a:r>
            <a:endParaRPr lang="id-ID" sz="1600" b="1" dirty="0"/>
          </a:p>
          <a:p>
            <a:endParaRPr lang="id-ID" sz="1600" dirty="0"/>
          </a:p>
        </p:txBody>
      </p:sp>
    </p:spTree>
    <p:extLst>
      <p:ext uri="{BB962C8B-B14F-4D97-AF65-F5344CB8AC3E}">
        <p14:creationId xmlns:p14="http://schemas.microsoft.com/office/powerpoint/2010/main" val="12222738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
          <p:cNvSpPr>
            <a:spLocks noChangeArrowheads="1"/>
          </p:cNvSpPr>
          <p:nvPr/>
        </p:nvSpPr>
        <p:spPr bwMode="auto">
          <a:xfrm>
            <a:off x="6216" y="985292"/>
            <a:ext cx="648072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a:defRPr/>
            </a:pPr>
            <a:r>
              <a:rPr lang="id-ID" sz="2000" dirty="0"/>
              <a:t>The absorption of public aspirations in the development planning process is a form of public service carried out by local governments and is a demand for reform that needs to be carried out consistently to meet the needs and expectations of the community. </a:t>
            </a:r>
            <a:endParaRPr lang="id-ID" sz="2000" dirty="0" smtClean="0"/>
          </a:p>
          <a:p>
            <a:pPr algn="just">
              <a:defRPr/>
            </a:pPr>
            <a:r>
              <a:rPr lang="id-ID" sz="2000" dirty="0" smtClean="0"/>
              <a:t>.</a:t>
            </a:r>
            <a:endParaRPr lang="en-US" sz="2000" dirty="0" smtClean="0">
              <a:latin typeface="+mn-lt"/>
              <a:ea typeface="SimSun-ExtB" panose="02010609060101010101" pitchFamily="49" charset="-122"/>
            </a:endParaRPr>
          </a:p>
        </p:txBody>
      </p:sp>
      <p:sp>
        <p:nvSpPr>
          <p:cNvPr id="5123" name="Rectangle 1"/>
          <p:cNvSpPr>
            <a:spLocks noChangeArrowheads="1"/>
          </p:cNvSpPr>
          <p:nvPr/>
        </p:nvSpPr>
        <p:spPr bwMode="auto">
          <a:xfrm>
            <a:off x="6592168" y="-94828"/>
            <a:ext cx="29523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r>
              <a:rPr lang="id-ID" sz="4000" b="1" dirty="0" smtClean="0">
                <a:latin typeface="+mn-lt"/>
                <a:ea typeface="SimSun-ExtB" panose="02010609060101010101" pitchFamily="49" charset="-122"/>
              </a:rPr>
              <a:t>Introduction</a:t>
            </a:r>
            <a:endParaRPr lang="en-US" sz="4000" b="1" dirty="0">
              <a:latin typeface="+mn-lt"/>
            </a:endParaRPr>
          </a:p>
        </p:txBody>
      </p:sp>
      <p:sp>
        <p:nvSpPr>
          <p:cNvPr id="4" name="Rectangle 1"/>
          <p:cNvSpPr>
            <a:spLocks noChangeArrowheads="1"/>
          </p:cNvSpPr>
          <p:nvPr/>
        </p:nvSpPr>
        <p:spPr bwMode="auto">
          <a:xfrm>
            <a:off x="2415704" y="2924284"/>
            <a:ext cx="748883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a:defRPr/>
            </a:pPr>
            <a:r>
              <a:rPr lang="id-ID" sz="2000" dirty="0"/>
              <a:t>Collecting aspirations can be done through the Development Planning Conference forum to get the views of the community and various stakeholders. This is done because the people's aspirations are not just born but from various other interest groups. The problem that is often faced today is the large number of community aspirations that are not properly accommodated, thus creating a wave of demands from the community.</a:t>
            </a:r>
            <a:endParaRPr lang="en-US" sz="2000" dirty="0" smtClean="0">
              <a:latin typeface="+mn-lt"/>
              <a:ea typeface="SimSun-ExtB" panose="02010609060101010101" pitchFamily="49" charset="-122"/>
            </a:endParaRPr>
          </a:p>
        </p:txBody>
      </p:sp>
    </p:spTree>
    <p:extLst>
      <p:ext uri="{BB962C8B-B14F-4D97-AF65-F5344CB8AC3E}">
        <p14:creationId xmlns:p14="http://schemas.microsoft.com/office/powerpoint/2010/main" val="2884733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ight Arrow 9"/>
          <p:cNvSpPr/>
          <p:nvPr/>
        </p:nvSpPr>
        <p:spPr>
          <a:xfrm>
            <a:off x="2540000" y="1016000"/>
            <a:ext cx="423333" cy="6350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id-ID">
              <a:solidFill>
                <a:srgbClr val="FFFFFF"/>
              </a:solidFill>
              <a:latin typeface="Calibri" pitchFamily="34" charset="0"/>
              <a:ea typeface="宋体" pitchFamily="2" charset="-122"/>
            </a:endParaRPr>
          </a:p>
        </p:txBody>
      </p:sp>
      <p:sp>
        <p:nvSpPr>
          <p:cNvPr id="8" name="Rounded Rectangle 7"/>
          <p:cNvSpPr/>
          <p:nvPr/>
        </p:nvSpPr>
        <p:spPr bwMode="auto">
          <a:xfrm>
            <a:off x="3048000" y="762000"/>
            <a:ext cx="6519333" cy="1206500"/>
          </a:xfrm>
          <a:prstGeom prst="roundRect">
            <a:avLst/>
          </a:prstGeom>
          <a:gradFill>
            <a:gsLst>
              <a:gs pos="0">
                <a:schemeClr val="accent1">
                  <a:shade val="51000"/>
                  <a:satMod val="130000"/>
                </a:schemeClr>
              </a:gs>
              <a:gs pos="80000">
                <a:schemeClr val="accent1">
                  <a:shade val="93000"/>
                  <a:satMod val="130000"/>
                </a:schemeClr>
              </a:gs>
              <a:gs pos="100000">
                <a:schemeClr val="accent1">
                  <a:shade val="94000"/>
                  <a:satMod val="135000"/>
                </a:schemeClr>
              </a:gs>
            </a:gsLst>
          </a:gradFill>
          <a:effectLst>
            <a:outerShdw blurRad="76200" dir="18900000" sy="23000" kx="-1200000" algn="bl" rotWithShape="0">
              <a:prstClr val="black">
                <a:alpha val="20000"/>
              </a:prstClr>
            </a:outerShdw>
            <a:softEdge rad="63500"/>
          </a:effectLst>
        </p:spPr>
        <p:style>
          <a:lnRef idx="1">
            <a:schemeClr val="accent1"/>
          </a:lnRef>
          <a:fillRef idx="3">
            <a:schemeClr val="accent1"/>
          </a:fillRef>
          <a:effectRef idx="2">
            <a:schemeClr val="accent1"/>
          </a:effectRef>
          <a:fontRef idx="minor">
            <a:schemeClr val="lt1"/>
          </a:fontRef>
        </p:style>
        <p:txBody>
          <a:bodyPr anchor="ctr">
            <a:sp3d>
              <a:bevelT w="27940" h="12700"/>
              <a:contourClr>
                <a:srgbClr val="DDDDDD"/>
              </a:contourClr>
            </a:sp3d>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just"/>
            <a:r>
              <a:rPr lang="en-US" dirty="0"/>
              <a:t>There are still many community aspirations that are conveyed in the </a:t>
            </a:r>
            <a:r>
              <a:rPr lang="en-US" dirty="0" err="1"/>
              <a:t>musrenbang</a:t>
            </a:r>
            <a:r>
              <a:rPr lang="en-US" dirty="0"/>
              <a:t> which have not been properly accommodated in the development program, which has resulted in various demands from the community.</a:t>
            </a:r>
            <a:endParaRPr lang="id-ID" dirty="0"/>
          </a:p>
        </p:txBody>
      </p:sp>
      <p:sp>
        <p:nvSpPr>
          <p:cNvPr id="11" name="Right Arrow 10"/>
          <p:cNvSpPr/>
          <p:nvPr/>
        </p:nvSpPr>
        <p:spPr>
          <a:xfrm>
            <a:off x="2540000" y="4064000"/>
            <a:ext cx="423333" cy="635000"/>
          </a:xfrm>
          <a:prstGeom prst="rightArrow">
            <a:avLst/>
          </a:prstGeom>
        </p:spPr>
        <p:style>
          <a:lnRef idx="1">
            <a:schemeClr val="accent6"/>
          </a:lnRef>
          <a:fillRef idx="3">
            <a:schemeClr val="accent6"/>
          </a:fillRef>
          <a:effectRef idx="2">
            <a:schemeClr val="accent6"/>
          </a:effectRef>
          <a:fontRef idx="minor">
            <a:schemeClr val="lt1"/>
          </a:fontRef>
        </p:style>
        <p:txBody>
          <a:bodyPr anchor="ctr"/>
          <a:lstStyle/>
          <a:p>
            <a:pPr algn="ctr"/>
            <a:endParaRPr lang="id-ID">
              <a:solidFill>
                <a:srgbClr val="FFFFFF"/>
              </a:solidFill>
              <a:latin typeface="Calibri" pitchFamily="34" charset="0"/>
              <a:ea typeface="宋体" pitchFamily="2" charset="-122"/>
            </a:endParaRPr>
          </a:p>
        </p:txBody>
      </p:sp>
      <p:sp>
        <p:nvSpPr>
          <p:cNvPr id="7" name="Rounded Rectangle 6"/>
          <p:cNvSpPr/>
          <p:nvPr/>
        </p:nvSpPr>
        <p:spPr bwMode="auto">
          <a:xfrm>
            <a:off x="3048000" y="3810000"/>
            <a:ext cx="6519333" cy="1206500"/>
          </a:xfrm>
          <a:prstGeom prst="roundRect">
            <a:avLst/>
          </a:prstGeom>
          <a:effectLst>
            <a:outerShdw blurRad="76200" dir="18900000" sy="23000" kx="-1200000" algn="bl" rotWithShape="0">
              <a:prstClr val="black">
                <a:alpha val="20000"/>
              </a:prstClr>
            </a:outerShdw>
            <a:softEdge rad="63500"/>
          </a:effectLst>
        </p:spPr>
        <p:style>
          <a:lnRef idx="1">
            <a:schemeClr val="accent6"/>
          </a:lnRef>
          <a:fillRef idx="3">
            <a:schemeClr val="accent6"/>
          </a:fillRef>
          <a:effectRef idx="2">
            <a:schemeClr val="accent6"/>
          </a:effectRef>
          <a:fontRef idx="minor">
            <a:schemeClr val="lt1"/>
          </a:fontRef>
        </p:style>
        <p:txBody>
          <a:bodyPr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just"/>
            <a:r>
              <a:rPr lang="en-US" dirty="0">
                <a:latin typeface="Calibri" pitchFamily="34" charset="0"/>
              </a:rPr>
              <a:t>(Regional Development Planning Concept) which has not been able to improve the aspects of community life, which cannot accommodate the aspirations of the community so that it has implications for regional achievements.</a:t>
            </a:r>
            <a:endParaRPr lang="id-ID" dirty="0">
              <a:latin typeface="Calibri" pitchFamily="34" charset="0"/>
            </a:endParaRPr>
          </a:p>
        </p:txBody>
      </p:sp>
      <p:sp>
        <p:nvSpPr>
          <p:cNvPr id="12" name="Right Arrow 11"/>
          <p:cNvSpPr/>
          <p:nvPr/>
        </p:nvSpPr>
        <p:spPr>
          <a:xfrm>
            <a:off x="2540000" y="2540000"/>
            <a:ext cx="423333" cy="635000"/>
          </a:xfrm>
          <a:prstGeom prst="rightArrow">
            <a:avLst/>
          </a:prstGeom>
        </p:spPr>
        <p:style>
          <a:lnRef idx="1">
            <a:schemeClr val="accent3"/>
          </a:lnRef>
          <a:fillRef idx="3">
            <a:schemeClr val="accent3"/>
          </a:fillRef>
          <a:effectRef idx="2">
            <a:schemeClr val="accent3"/>
          </a:effectRef>
          <a:fontRef idx="minor">
            <a:schemeClr val="lt1"/>
          </a:fontRef>
        </p:style>
        <p:txBody>
          <a:bodyPr anchor="ctr"/>
          <a:lstStyle/>
          <a:p>
            <a:pPr algn="ctr"/>
            <a:endParaRPr lang="id-ID">
              <a:solidFill>
                <a:srgbClr val="FFFFFF"/>
              </a:solidFill>
              <a:latin typeface="Calibri" pitchFamily="34" charset="0"/>
              <a:ea typeface="宋体" pitchFamily="2" charset="-122"/>
            </a:endParaRPr>
          </a:p>
        </p:txBody>
      </p:sp>
      <p:sp>
        <p:nvSpPr>
          <p:cNvPr id="6" name="Rounded Rectangle 5"/>
          <p:cNvSpPr/>
          <p:nvPr/>
        </p:nvSpPr>
        <p:spPr bwMode="auto">
          <a:xfrm>
            <a:off x="3048000" y="2286000"/>
            <a:ext cx="6505435" cy="1206500"/>
          </a:xfrm>
          <a:prstGeom prst="roundRect">
            <a:avLst/>
          </a:prstGeom>
          <a:effectLst>
            <a:outerShdw blurRad="76200" dir="18900000" sy="23000" kx="-1200000" algn="bl" rotWithShape="0">
              <a:prstClr val="black">
                <a:alpha val="20000"/>
              </a:prstClr>
            </a:outerShdw>
            <a:softEdge rad="63500"/>
          </a:effectLst>
        </p:spPr>
        <p:style>
          <a:lnRef idx="1">
            <a:schemeClr val="accent3"/>
          </a:lnRef>
          <a:fillRef idx="3">
            <a:schemeClr val="accent3"/>
          </a:fillRef>
          <a:effectRef idx="2">
            <a:schemeClr val="accent3"/>
          </a:effectRef>
          <a:fontRef idx="minor">
            <a:schemeClr val="lt1"/>
          </a:fontRef>
        </p:style>
        <p:txBody>
          <a:bodyPr anchor="ct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just"/>
            <a:r>
              <a:rPr lang="en-US" sz="2000" dirty="0">
                <a:latin typeface="Calibri" pitchFamily="34" charset="0"/>
              </a:rPr>
              <a:t>Channeling the aspirations and interests of the community through deliberations on development planning is not consistent with laws, government regulations and regional regulations.</a:t>
            </a:r>
            <a:endParaRPr lang="id-ID" sz="2000" dirty="0">
              <a:latin typeface="Calibri" pitchFamily="34" charset="0"/>
            </a:endParaRPr>
          </a:p>
        </p:txBody>
      </p:sp>
      <p:sp>
        <p:nvSpPr>
          <p:cNvPr id="3" name="Rounded Rectangle 2"/>
          <p:cNvSpPr/>
          <p:nvPr/>
        </p:nvSpPr>
        <p:spPr>
          <a:xfrm>
            <a:off x="111448" y="889000"/>
            <a:ext cx="2174553" cy="952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t>Condition </a:t>
            </a:r>
            <a:endParaRPr lang="id-ID" sz="2000" b="1" dirty="0" smtClean="0"/>
          </a:p>
          <a:p>
            <a:pPr algn="ctr"/>
            <a:r>
              <a:rPr lang="id-ID" sz="2000" b="1" dirty="0" smtClean="0"/>
              <a:t>Empirical</a:t>
            </a:r>
            <a:endParaRPr lang="id-ID" sz="2000" b="1" dirty="0"/>
          </a:p>
        </p:txBody>
      </p:sp>
      <p:sp>
        <p:nvSpPr>
          <p:cNvPr id="37" name="Rounded Rectangle 36"/>
          <p:cNvSpPr/>
          <p:nvPr/>
        </p:nvSpPr>
        <p:spPr>
          <a:xfrm>
            <a:off x="111448" y="2334261"/>
            <a:ext cx="2174553" cy="9525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sz="2000" b="1" dirty="0"/>
              <a:t>Condition </a:t>
            </a:r>
            <a:endParaRPr lang="id-ID" sz="2000" b="1" dirty="0" smtClean="0"/>
          </a:p>
          <a:p>
            <a:pPr algn="ctr"/>
            <a:r>
              <a:rPr lang="id-ID" sz="2000" b="1" dirty="0" smtClean="0"/>
              <a:t>Nornative</a:t>
            </a:r>
            <a:endParaRPr lang="id-ID" sz="2000" b="1" dirty="0"/>
          </a:p>
        </p:txBody>
      </p:sp>
      <p:sp>
        <p:nvSpPr>
          <p:cNvPr id="38" name="Rounded Rectangle 37"/>
          <p:cNvSpPr/>
          <p:nvPr/>
        </p:nvSpPr>
        <p:spPr>
          <a:xfrm>
            <a:off x="157169" y="3835401"/>
            <a:ext cx="2174553" cy="9525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d-ID" sz="2000" b="1" dirty="0" smtClean="0"/>
              <a:t>Theoretical</a:t>
            </a:r>
          </a:p>
          <a:p>
            <a:pPr algn="ctr"/>
            <a:r>
              <a:rPr lang="id-ID" sz="2000" b="1" dirty="0" smtClean="0"/>
              <a:t> </a:t>
            </a:r>
            <a:r>
              <a:rPr lang="id-ID" sz="2000" b="1" dirty="0"/>
              <a:t>Aspects</a:t>
            </a:r>
          </a:p>
        </p:txBody>
      </p:sp>
      <p:sp>
        <p:nvSpPr>
          <p:cNvPr id="39" name="Rectangle 2"/>
          <p:cNvSpPr>
            <a:spLocks noChangeArrowheads="1"/>
          </p:cNvSpPr>
          <p:nvPr/>
        </p:nvSpPr>
        <p:spPr bwMode="auto">
          <a:xfrm>
            <a:off x="6412192" y="57150"/>
            <a:ext cx="35205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just"/>
            <a:r>
              <a:rPr lang="id-ID" sz="2800" b="1" dirty="0"/>
              <a:t>Problems that arise</a:t>
            </a:r>
            <a:endParaRPr lang="en-US" sz="2800" b="1" dirty="0"/>
          </a:p>
        </p:txBody>
      </p:sp>
    </p:spTree>
    <p:extLst>
      <p:ext uri="{BB962C8B-B14F-4D97-AF65-F5344CB8AC3E}">
        <p14:creationId xmlns:p14="http://schemas.microsoft.com/office/powerpoint/2010/main" val="3045405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1448" y="553243"/>
            <a:ext cx="9896753" cy="1296145"/>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400" b="1" dirty="0" smtClean="0">
                <a:solidFill>
                  <a:schemeClr val="tx1"/>
                </a:solidFill>
              </a:rPr>
              <a:t>Landabaso </a:t>
            </a:r>
            <a:r>
              <a:rPr lang="id-ID" sz="1400" b="1" dirty="0">
                <a:solidFill>
                  <a:schemeClr val="tx1"/>
                </a:solidFill>
              </a:rPr>
              <a:t>(1997) </a:t>
            </a:r>
            <a:endParaRPr lang="id-ID" sz="1400" b="1" dirty="0" smtClean="0">
              <a:solidFill>
                <a:schemeClr val="tx1"/>
              </a:solidFill>
            </a:endParaRPr>
          </a:p>
          <a:p>
            <a:pPr algn="just"/>
            <a:r>
              <a:rPr lang="id-ID" sz="1400" dirty="0">
                <a:solidFill>
                  <a:schemeClr val="tx1"/>
                </a:solidFill>
              </a:rPr>
              <a:t>S</a:t>
            </a:r>
            <a:r>
              <a:rPr lang="id-ID" sz="1400" dirty="0" smtClean="0">
                <a:solidFill>
                  <a:schemeClr val="tx1"/>
                </a:solidFill>
              </a:rPr>
              <a:t>uggests </a:t>
            </a:r>
            <a:r>
              <a:rPr lang="id-ID" sz="1400" dirty="0">
                <a:solidFill>
                  <a:schemeClr val="tx1"/>
                </a:solidFill>
              </a:rPr>
              <a:t>that innovation in regions is underdeveloped due to lack of understanding of regional development by the public, policy planners and policy </a:t>
            </a:r>
            <a:r>
              <a:rPr lang="id-ID" sz="1400" dirty="0" smtClean="0">
                <a:solidFill>
                  <a:schemeClr val="tx1"/>
                </a:solidFill>
              </a:rPr>
              <a:t>implementers.</a:t>
            </a:r>
            <a:r>
              <a:rPr lang="id-ID" sz="1400" dirty="0">
                <a:solidFill>
                  <a:schemeClr val="tx1"/>
                </a:solidFill>
                <a:latin typeface="Arial" pitchFamily="34" charset="0"/>
                <a:cs typeface="Arial" pitchFamily="34" charset="0"/>
              </a:rPr>
              <a:t> </a:t>
            </a:r>
            <a:r>
              <a:rPr lang="id-ID" sz="1400" dirty="0" smtClean="0">
                <a:solidFill>
                  <a:schemeClr val="tx1"/>
                </a:solidFill>
              </a:rPr>
              <a:t>He </a:t>
            </a:r>
            <a:r>
              <a:rPr lang="id-ID" sz="1400" dirty="0">
                <a:solidFill>
                  <a:schemeClr val="tx1"/>
                </a:solidFill>
              </a:rPr>
              <a:t>suggested practical ways of overcoming this by encouraging and developing regional innovation strategies. This strategy aims to harmonize good cooperation between stakeholders, create good institutional conditions and innovation in policymaking</a:t>
            </a:r>
            <a:endParaRPr lang="en-US" sz="1400" dirty="0">
              <a:solidFill>
                <a:schemeClr val="tx1"/>
              </a:solidFill>
              <a:latin typeface="Arial" panose="020B0604020202020204" pitchFamily="34" charset="0"/>
              <a:cs typeface="Arial" panose="020B0604020202020204" pitchFamily="34" charset="0"/>
            </a:endParaRPr>
          </a:p>
        </p:txBody>
      </p:sp>
      <p:sp>
        <p:nvSpPr>
          <p:cNvPr id="3" name="Rounded Rectangle 2"/>
          <p:cNvSpPr/>
          <p:nvPr/>
        </p:nvSpPr>
        <p:spPr>
          <a:xfrm>
            <a:off x="111448" y="1955020"/>
            <a:ext cx="9896753" cy="1006016"/>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0"/>
              </a:spcAft>
              <a:tabLst>
                <a:tab pos="771525" algn="l"/>
              </a:tabLst>
            </a:pPr>
            <a:r>
              <a:rPr lang="id-ID" sz="1400" b="1" dirty="0" smtClean="0">
                <a:solidFill>
                  <a:schemeClr val="tx1"/>
                </a:solidFill>
              </a:rPr>
              <a:t>Broadway</a:t>
            </a:r>
            <a:r>
              <a:rPr lang="id-ID" sz="1400" b="1" dirty="0">
                <a:solidFill>
                  <a:schemeClr val="tx1"/>
                </a:solidFill>
              </a:rPr>
              <a:t>, </a:t>
            </a:r>
            <a:r>
              <a:rPr lang="id-ID" sz="1400" b="1" dirty="0" smtClean="0">
                <a:solidFill>
                  <a:schemeClr val="tx1"/>
                </a:solidFill>
              </a:rPr>
              <a:t>(2000)</a:t>
            </a:r>
          </a:p>
          <a:p>
            <a:pPr algn="just">
              <a:lnSpc>
                <a:spcPct val="107000"/>
              </a:lnSpc>
              <a:spcAft>
                <a:spcPts val="0"/>
              </a:spcAft>
              <a:tabLst>
                <a:tab pos="771525" algn="l"/>
              </a:tabLst>
            </a:pPr>
            <a:r>
              <a:rPr lang="id-ID" sz="1400" dirty="0" smtClean="0">
                <a:solidFill>
                  <a:schemeClr val="tx1"/>
                </a:solidFill>
              </a:rPr>
              <a:t>Good </a:t>
            </a:r>
            <a:r>
              <a:rPr lang="id-ID" sz="1400" dirty="0">
                <a:solidFill>
                  <a:schemeClr val="tx1"/>
                </a:solidFill>
              </a:rPr>
              <a:t>communication and analysis skills by policymakers are needed in bridging all ideas and input from the community, besides that there needs to be a good understanding of the community regarding the principle of need in regional development </a:t>
            </a:r>
            <a:r>
              <a:rPr lang="id-ID" sz="1400" dirty="0" smtClean="0">
                <a:solidFill>
                  <a:schemeClr val="tx1"/>
                </a:solidFill>
              </a:rPr>
              <a:t>planning.</a:t>
            </a:r>
            <a:endParaRPr lang="en-US" sz="1400" dirty="0">
              <a:solidFill>
                <a:schemeClr val="tx1"/>
              </a:solidFill>
              <a:latin typeface="Arial" pitchFamily="34" charset="0"/>
              <a:cs typeface="Arial" pitchFamily="34" charset="0"/>
            </a:endParaRPr>
          </a:p>
        </p:txBody>
      </p:sp>
      <p:sp>
        <p:nvSpPr>
          <p:cNvPr id="5" name="TextBox 13"/>
          <p:cNvSpPr txBox="1">
            <a:spLocks noChangeArrowheads="1"/>
          </p:cNvSpPr>
          <p:nvPr/>
        </p:nvSpPr>
        <p:spPr bwMode="auto">
          <a:xfrm>
            <a:off x="6415088" y="-90651"/>
            <a:ext cx="3560762" cy="64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838"/>
              </a:spcBef>
              <a:buFont typeface="Arial" panose="020B0604020202020204" pitchFamily="34" charset="0"/>
              <a:buChar char="•"/>
              <a:defRPr sz="23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413"/>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413"/>
              </a:spcBef>
              <a:buFont typeface="Arial" panose="020B0604020202020204" pitchFamily="34" charset="0"/>
              <a:buChar char="•"/>
              <a:defRPr sz="16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413"/>
              </a:spcBef>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413"/>
              </a:spcBef>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9pPr>
          </a:lstStyle>
          <a:p>
            <a:pPr algn="r">
              <a:lnSpc>
                <a:spcPct val="120000"/>
              </a:lnSpc>
              <a:spcBef>
                <a:spcPct val="50000"/>
              </a:spcBef>
              <a:buFontTx/>
              <a:buNone/>
            </a:pPr>
            <a:r>
              <a:rPr lang="id-ID" altLang="zh-CN" sz="3200" b="1" dirty="0" smtClean="0">
                <a:latin typeface="+mn-lt"/>
                <a:ea typeface="Microsoft YaHei" panose="020B0503020204020204" pitchFamily="34" charset="-122"/>
              </a:rPr>
              <a:t>Literature Review</a:t>
            </a:r>
            <a:endParaRPr lang="zh-CN" altLang="en-US" sz="3200" b="1" dirty="0">
              <a:latin typeface="+mn-lt"/>
              <a:ea typeface="Microsoft YaHei" panose="020B0503020204020204" pitchFamily="34" charset="-122"/>
            </a:endParaRPr>
          </a:p>
        </p:txBody>
      </p:sp>
      <p:sp>
        <p:nvSpPr>
          <p:cNvPr id="6" name="Rounded Rectangle 5"/>
          <p:cNvSpPr/>
          <p:nvPr/>
        </p:nvSpPr>
        <p:spPr>
          <a:xfrm>
            <a:off x="101184" y="3099812"/>
            <a:ext cx="9896753" cy="1116108"/>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400" b="1" dirty="0">
                <a:solidFill>
                  <a:schemeClr val="tx1"/>
                </a:solidFill>
              </a:rPr>
              <a:t>Dermont et al (2017</a:t>
            </a:r>
            <a:r>
              <a:rPr lang="id-ID" sz="1400" b="1" dirty="0" smtClean="0">
                <a:solidFill>
                  <a:schemeClr val="tx1"/>
                </a:solidFill>
              </a:rPr>
              <a:t>)</a:t>
            </a:r>
          </a:p>
          <a:p>
            <a:r>
              <a:rPr lang="id-ID" sz="1400" dirty="0">
                <a:solidFill>
                  <a:schemeClr val="tx1"/>
                </a:solidFill>
              </a:rPr>
              <a:t>S</a:t>
            </a:r>
            <a:r>
              <a:rPr lang="id-ID" sz="1400" dirty="0" smtClean="0">
                <a:solidFill>
                  <a:schemeClr val="tx1"/>
                </a:solidFill>
              </a:rPr>
              <a:t>tate </a:t>
            </a:r>
            <a:r>
              <a:rPr lang="id-ID" sz="1400" dirty="0">
                <a:solidFill>
                  <a:schemeClr val="tx1"/>
                </a:solidFill>
              </a:rPr>
              <a:t>that differences in policymaking do not only look at from a single perspective and approach to social status but need broader perspectives on processes, funding, actors, and objects as well as the main actors. In this case, there needs to be good analytical, technical and administrative skills from among the government, the private sector and civil society.</a:t>
            </a:r>
          </a:p>
        </p:txBody>
      </p:sp>
      <p:sp>
        <p:nvSpPr>
          <p:cNvPr id="7" name="Rounded Rectangle 6"/>
          <p:cNvSpPr/>
          <p:nvPr/>
        </p:nvSpPr>
        <p:spPr>
          <a:xfrm>
            <a:off x="79097" y="4361284"/>
            <a:ext cx="9896753" cy="936104"/>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0"/>
              </a:spcAft>
              <a:tabLst>
                <a:tab pos="771525" algn="l"/>
              </a:tabLst>
            </a:pPr>
            <a:r>
              <a:rPr lang="en-US" sz="1400" b="1" dirty="0" err="1">
                <a:solidFill>
                  <a:schemeClr val="tx1"/>
                </a:solidFill>
              </a:rPr>
              <a:t>Karianga</a:t>
            </a:r>
            <a:r>
              <a:rPr lang="en-US" sz="1400" b="1" dirty="0">
                <a:solidFill>
                  <a:schemeClr val="tx1"/>
                </a:solidFill>
              </a:rPr>
              <a:t> (2011: 23</a:t>
            </a:r>
            <a:r>
              <a:rPr lang="en-US" sz="1400" b="1" dirty="0" smtClean="0">
                <a:solidFill>
                  <a:schemeClr val="tx1"/>
                </a:solidFill>
              </a:rPr>
              <a:t>)</a:t>
            </a:r>
            <a:r>
              <a:rPr lang="id-ID" sz="1400" b="1" dirty="0" smtClean="0">
                <a:solidFill>
                  <a:schemeClr val="tx1"/>
                </a:solidFill>
              </a:rPr>
              <a:t>, Hussein</a:t>
            </a:r>
            <a:r>
              <a:rPr lang="id-ID" sz="1400" b="1" dirty="0">
                <a:solidFill>
                  <a:schemeClr val="tx1"/>
                </a:solidFill>
              </a:rPr>
              <a:t>, </a:t>
            </a:r>
            <a:r>
              <a:rPr lang="id-ID" sz="1400" b="1" dirty="0" smtClean="0">
                <a:solidFill>
                  <a:schemeClr val="tx1"/>
                </a:solidFill>
              </a:rPr>
              <a:t>(2019), Dye</a:t>
            </a:r>
            <a:r>
              <a:rPr lang="id-ID" sz="1400" b="1" dirty="0">
                <a:solidFill>
                  <a:schemeClr val="tx1"/>
                </a:solidFill>
              </a:rPr>
              <a:t>, </a:t>
            </a:r>
            <a:r>
              <a:rPr lang="id-ID" sz="1400" b="1" dirty="0" smtClean="0">
                <a:solidFill>
                  <a:schemeClr val="tx1"/>
                </a:solidFill>
              </a:rPr>
              <a:t>(1992), </a:t>
            </a:r>
            <a:r>
              <a:rPr lang="id-ID" sz="1400" b="1" dirty="0">
                <a:solidFill>
                  <a:schemeClr val="tx1"/>
                </a:solidFill>
              </a:rPr>
              <a:t>Sjafrizal (</a:t>
            </a:r>
            <a:r>
              <a:rPr lang="id-ID" sz="1400" b="1" dirty="0" smtClean="0">
                <a:solidFill>
                  <a:schemeClr val="tx1"/>
                </a:solidFill>
              </a:rPr>
              <a:t>2014)</a:t>
            </a:r>
          </a:p>
          <a:p>
            <a:pPr algn="just">
              <a:lnSpc>
                <a:spcPct val="107000"/>
              </a:lnSpc>
              <a:spcAft>
                <a:spcPts val="0"/>
              </a:spcAft>
              <a:tabLst>
                <a:tab pos="771525" algn="l"/>
              </a:tabLst>
            </a:pPr>
            <a:r>
              <a:rPr lang="id-ID" sz="1400" dirty="0" smtClean="0">
                <a:solidFill>
                  <a:schemeClr val="tx1"/>
                </a:solidFill>
              </a:rPr>
              <a:t>E</a:t>
            </a:r>
            <a:r>
              <a:rPr lang="en-US" sz="1400" dirty="0" err="1" smtClean="0">
                <a:solidFill>
                  <a:schemeClr val="tx1"/>
                </a:solidFill>
              </a:rPr>
              <a:t>mphasized</a:t>
            </a:r>
            <a:r>
              <a:rPr lang="en-US" sz="1400" dirty="0" smtClean="0">
                <a:solidFill>
                  <a:schemeClr val="tx1"/>
                </a:solidFill>
              </a:rPr>
              <a:t> </a:t>
            </a:r>
            <a:r>
              <a:rPr lang="en-US" sz="1400" dirty="0">
                <a:solidFill>
                  <a:schemeClr val="tx1"/>
                </a:solidFill>
              </a:rPr>
              <a:t>that the absorption of community aspirations in the development of the planning process is a form of public service carried out by local governments and is a demand for reform that needs to be carried out consistently to meet the needs and expectations of the community.</a:t>
            </a:r>
            <a:endParaRPr lang="en-US" sz="1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05363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60120" y="0"/>
            <a:ext cx="3999880" cy="535531"/>
          </a:xfrm>
          <a:prstGeom prst="rect">
            <a:avLst/>
          </a:prstGeom>
        </p:spPr>
        <p:txBody>
          <a:bodyPr wrap="square">
            <a:spAutoFit/>
          </a:bodyPr>
          <a:lstStyle/>
          <a:p>
            <a:pPr eaLnBrk="1" hangingPunct="1">
              <a:lnSpc>
                <a:spcPct val="90000"/>
              </a:lnSpc>
            </a:pPr>
            <a:r>
              <a:rPr lang="en-US" sz="3200" b="1" dirty="0"/>
              <a:t>Research method</a:t>
            </a:r>
          </a:p>
        </p:txBody>
      </p:sp>
      <p:sp>
        <p:nvSpPr>
          <p:cNvPr id="3" name="Rectangle 2"/>
          <p:cNvSpPr/>
          <p:nvPr/>
        </p:nvSpPr>
        <p:spPr>
          <a:xfrm>
            <a:off x="327472" y="697260"/>
            <a:ext cx="9505056" cy="1077218"/>
          </a:xfrm>
          <a:prstGeom prst="rect">
            <a:avLst/>
          </a:prstGeom>
        </p:spPr>
        <p:txBody>
          <a:bodyPr wrap="square">
            <a:spAutoFit/>
          </a:bodyPr>
          <a:lstStyle/>
          <a:p>
            <a:pPr algn="just"/>
            <a:r>
              <a:rPr lang="en-US" sz="1600" dirty="0"/>
              <a:t>A qualitative research method is to study further the phenomena associated with community aspirations in development planning. An interactive analysis model for data collection, data condensation, data presentation, drawing conclusions or verification used to be analyzed (Miles, </a:t>
            </a:r>
            <a:r>
              <a:rPr lang="en-US" sz="1600" dirty="0" err="1"/>
              <a:t>Hebermen</a:t>
            </a:r>
            <a:r>
              <a:rPr lang="en-US" sz="1600" dirty="0"/>
              <a:t> &amp; Saldana, 2014</a:t>
            </a:r>
            <a:r>
              <a:rPr lang="en-US" sz="1600" dirty="0" smtClean="0"/>
              <a:t>)</a:t>
            </a:r>
            <a:r>
              <a:rPr lang="id-ID" sz="1600" dirty="0" smtClean="0"/>
              <a:t>, </a:t>
            </a:r>
            <a:r>
              <a:rPr lang="en-US" sz="1600" dirty="0"/>
              <a:t>As in the following picture </a:t>
            </a:r>
            <a:endParaRPr lang="id-ID" sz="1600" dirty="0"/>
          </a:p>
        </p:txBody>
      </p:sp>
      <p:pic>
        <p:nvPicPr>
          <p:cNvPr id="4" name="Picture 3" descr="C:\Users\franky\Documents\Analissi Heberman 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5664" y="1921396"/>
            <a:ext cx="4742180" cy="2257425"/>
          </a:xfrm>
          <a:prstGeom prst="rect">
            <a:avLst/>
          </a:prstGeom>
          <a:noFill/>
          <a:ln>
            <a:noFill/>
          </a:ln>
        </p:spPr>
      </p:pic>
      <p:sp>
        <p:nvSpPr>
          <p:cNvPr id="5" name="Rectangle 4"/>
          <p:cNvSpPr/>
          <p:nvPr/>
        </p:nvSpPr>
        <p:spPr>
          <a:xfrm>
            <a:off x="1695624" y="4441676"/>
            <a:ext cx="5387483" cy="738664"/>
          </a:xfrm>
          <a:prstGeom prst="rect">
            <a:avLst/>
          </a:prstGeom>
        </p:spPr>
        <p:txBody>
          <a:bodyPr wrap="square">
            <a:spAutoFit/>
          </a:bodyPr>
          <a:lstStyle/>
          <a:p>
            <a:pPr algn="ctr"/>
            <a:r>
              <a:rPr lang="en-US" sz="1400" dirty="0" err="1"/>
              <a:t>Komponen-komponen</a:t>
            </a:r>
            <a:r>
              <a:rPr lang="en-US" sz="1400" dirty="0"/>
              <a:t> </a:t>
            </a:r>
            <a:r>
              <a:rPr lang="en-US" sz="1400" dirty="0" err="1"/>
              <a:t>Analisis</a:t>
            </a:r>
            <a:r>
              <a:rPr lang="en-US" sz="1400" dirty="0"/>
              <a:t> Data Model </a:t>
            </a:r>
            <a:r>
              <a:rPr lang="en-US" sz="1400" dirty="0" err="1"/>
              <a:t>Interaktif</a:t>
            </a:r>
            <a:endParaRPr lang="en-US" sz="1400" dirty="0"/>
          </a:p>
          <a:p>
            <a:pPr algn="ctr"/>
            <a:r>
              <a:rPr lang="en-US" sz="1400" dirty="0" err="1"/>
              <a:t>Sumber</a:t>
            </a:r>
            <a:r>
              <a:rPr lang="en-US" sz="1400" dirty="0"/>
              <a:t>: Miles, M.B. </a:t>
            </a:r>
            <a:r>
              <a:rPr lang="en-US" sz="1400" dirty="0" err="1"/>
              <a:t>dan</a:t>
            </a:r>
            <a:r>
              <a:rPr lang="en-US" sz="1400" dirty="0"/>
              <a:t> </a:t>
            </a:r>
            <a:r>
              <a:rPr lang="en-US" sz="1400" dirty="0" err="1"/>
              <a:t>Hubberman</a:t>
            </a:r>
            <a:r>
              <a:rPr lang="en-US" sz="1400" dirty="0"/>
              <a:t>, A.M. </a:t>
            </a:r>
            <a:r>
              <a:rPr lang="en-US" sz="1400" dirty="0" err="1"/>
              <a:t>dan</a:t>
            </a:r>
            <a:r>
              <a:rPr lang="en-US" sz="1400" dirty="0"/>
              <a:t> Saldana, Qualitative Data </a:t>
            </a:r>
            <a:r>
              <a:rPr lang="en-US" sz="1400" dirty="0" smtClean="0"/>
              <a:t>Analysis (2014)</a:t>
            </a:r>
            <a:endParaRPr lang="en-US" sz="1400" dirty="0"/>
          </a:p>
        </p:txBody>
      </p:sp>
    </p:spTree>
    <p:extLst>
      <p:ext uri="{BB962C8B-B14F-4D97-AF65-F5344CB8AC3E}">
        <p14:creationId xmlns:p14="http://schemas.microsoft.com/office/powerpoint/2010/main" val="3884255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13"/>
          <p:cNvSpPr txBox="1">
            <a:spLocks noChangeArrowheads="1"/>
          </p:cNvSpPr>
          <p:nvPr/>
        </p:nvSpPr>
        <p:spPr bwMode="auto">
          <a:xfrm>
            <a:off x="7240240" y="-17463"/>
            <a:ext cx="273561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838"/>
              </a:spcBef>
              <a:buFont typeface="Arial" panose="020B0604020202020204" pitchFamily="34" charset="0"/>
              <a:buChar char="•"/>
              <a:defRPr sz="23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413"/>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413"/>
              </a:spcBef>
              <a:buFont typeface="Arial" panose="020B0604020202020204" pitchFamily="34" charset="0"/>
              <a:buChar char="•"/>
              <a:defRPr sz="16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413"/>
              </a:spcBef>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413"/>
              </a:spcBef>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9pPr>
          </a:lstStyle>
          <a:p>
            <a:pPr>
              <a:buNone/>
            </a:pPr>
            <a:r>
              <a:rPr lang="id-ID" sz="3200" b="1" dirty="0" smtClean="0"/>
              <a:t>Results</a:t>
            </a:r>
            <a:endParaRPr lang="id-ID" sz="3200" b="1" dirty="0"/>
          </a:p>
        </p:txBody>
      </p:sp>
      <p:pic>
        <p:nvPicPr>
          <p:cNvPr id="1026" name="Picture 2" descr="C:\Users\TOSHIBA\Documents\Conference\POSTER FRANKY SLA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8068"/>
            <a:ext cx="10160000" cy="5003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351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508125" y="1223111"/>
            <a:ext cx="1152525" cy="1152525"/>
            <a:chOff x="0" y="0"/>
            <a:chExt cx="1036637" cy="1036637"/>
          </a:xfrm>
        </p:grpSpPr>
        <p:sp>
          <p:nvSpPr>
            <p:cNvPr id="2" name="空心弧 2"/>
            <p:cNvSpPr>
              <a:spLocks noChangeAspect="1"/>
            </p:cNvSpPr>
            <p:nvPr/>
          </p:nvSpPr>
          <p:spPr bwMode="auto">
            <a:xfrm>
              <a:off x="0" y="0"/>
              <a:ext cx="1036637" cy="1036637"/>
            </a:xfrm>
            <a:custGeom>
              <a:avLst/>
              <a:gdLst>
                <a:gd name="T0" fmla="*/ 1036636 w 1036637"/>
                <a:gd name="T1" fmla="*/ 519065 h 1036637"/>
                <a:gd name="T2" fmla="*/ 517884 w 1036637"/>
                <a:gd name="T3" fmla="*/ 1036637 h 1036637"/>
                <a:gd name="T4" fmla="*/ -2 w 1036637"/>
                <a:gd name="T5" fmla="*/ 518198 h 1036637"/>
                <a:gd name="T6" fmla="*/ 518124 w 1036637"/>
                <a:gd name="T7" fmla="*/ -1 h 1036637"/>
                <a:gd name="T8" fmla="*/ 518223 w 1036637"/>
                <a:gd name="T9" fmla="*/ 261025 h 1036637"/>
                <a:gd name="T10" fmla="*/ 261026 w 1036637"/>
                <a:gd name="T11" fmla="*/ 518258 h 1036637"/>
                <a:gd name="T12" fmla="*/ 518104 w 1036637"/>
                <a:gd name="T13" fmla="*/ 775610 h 1036637"/>
                <a:gd name="T14" fmla="*/ 775612 w 1036637"/>
                <a:gd name="T15" fmla="*/ 518688 h 1036637"/>
                <a:gd name="T16" fmla="*/ 1036636 w 1036637"/>
                <a:gd name="T17" fmla="*/ 519065 h 10366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6637" h="1036637">
                  <a:moveTo>
                    <a:pt x="1036636" y="519065"/>
                  </a:moveTo>
                  <a:cubicBezTo>
                    <a:pt x="1036224" y="805202"/>
                    <a:pt x="804021" y="1036876"/>
                    <a:pt x="517884" y="1036637"/>
                  </a:cubicBezTo>
                  <a:cubicBezTo>
                    <a:pt x="231747" y="1036398"/>
                    <a:pt x="-68" y="804335"/>
                    <a:pt x="-2" y="518198"/>
                  </a:cubicBezTo>
                  <a:cubicBezTo>
                    <a:pt x="64" y="232061"/>
                    <a:pt x="231986" y="106"/>
                    <a:pt x="518124" y="-1"/>
                  </a:cubicBezTo>
                  <a:cubicBezTo>
                    <a:pt x="518157" y="87008"/>
                    <a:pt x="518190" y="174016"/>
                    <a:pt x="518223" y="261025"/>
                  </a:cubicBezTo>
                  <a:cubicBezTo>
                    <a:pt x="376185" y="261078"/>
                    <a:pt x="261059" y="376220"/>
                    <a:pt x="261026" y="518258"/>
                  </a:cubicBezTo>
                  <a:cubicBezTo>
                    <a:pt x="260993" y="660296"/>
                    <a:pt x="376066" y="775492"/>
                    <a:pt x="518104" y="775610"/>
                  </a:cubicBezTo>
                  <a:cubicBezTo>
                    <a:pt x="660142" y="775729"/>
                    <a:pt x="775407" y="660726"/>
                    <a:pt x="775612" y="518688"/>
                  </a:cubicBezTo>
                  <a:lnTo>
                    <a:pt x="1036636" y="519065"/>
                  </a:lnTo>
                  <a:close/>
                </a:path>
              </a:pathLst>
            </a:custGeom>
            <a:solidFill>
              <a:srgbClr val="7F7F7F">
                <a:alpha val="79999"/>
              </a:srgbClr>
            </a:solidFill>
            <a:ln w="25400" cmpd="sng">
              <a:solidFill>
                <a:srgbClr val="7F7F7F"/>
              </a:solidFill>
              <a:round/>
              <a:headEnd/>
              <a:tailEnd/>
            </a:ln>
          </p:spPr>
          <p:txBody>
            <a:bodyPr wrap="none" anchor="ctr"/>
            <a:lstStyle/>
            <a:p>
              <a:endParaRPr lang="en-US"/>
            </a:p>
          </p:txBody>
        </p:sp>
        <p:sp>
          <p:nvSpPr>
            <p:cNvPr id="9256" name="空心弧 3"/>
            <p:cNvSpPr>
              <a:spLocks noChangeAspect="1"/>
            </p:cNvSpPr>
            <p:nvPr/>
          </p:nvSpPr>
          <p:spPr bwMode="auto">
            <a:xfrm>
              <a:off x="0" y="0"/>
              <a:ext cx="1036637" cy="1036637"/>
            </a:xfrm>
            <a:custGeom>
              <a:avLst/>
              <a:gdLst>
                <a:gd name="T0" fmla="*/ 519555 w 1036637"/>
                <a:gd name="T1" fmla="*/ 1 h 1036637"/>
                <a:gd name="T2" fmla="*/ 1036638 w 1036637"/>
                <a:gd name="T3" fmla="*/ 518319 h 1036637"/>
                <a:gd name="T4" fmla="*/ 777478 w 1036637"/>
                <a:gd name="T5" fmla="*/ 518319 h 1036637"/>
                <a:gd name="T6" fmla="*/ 518937 w 1036637"/>
                <a:gd name="T7" fmla="*/ 259161 h 1036637"/>
                <a:gd name="T8" fmla="*/ 519555 w 1036637"/>
                <a:gd name="T9" fmla="*/ 1 h 1036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6637" h="1036637">
                  <a:moveTo>
                    <a:pt x="519555" y="1"/>
                  </a:moveTo>
                  <a:cubicBezTo>
                    <a:pt x="805331" y="682"/>
                    <a:pt x="1036638" y="232541"/>
                    <a:pt x="1036638" y="518319"/>
                  </a:cubicBezTo>
                  <a:lnTo>
                    <a:pt x="777478" y="518319"/>
                  </a:lnTo>
                  <a:cubicBezTo>
                    <a:pt x="777478" y="375431"/>
                    <a:pt x="661825" y="259501"/>
                    <a:pt x="518937" y="259161"/>
                  </a:cubicBezTo>
                  <a:lnTo>
                    <a:pt x="519555" y="1"/>
                  </a:lnTo>
                  <a:close/>
                </a:path>
              </a:pathLst>
            </a:custGeom>
            <a:solidFill>
              <a:srgbClr val="22BAD8">
                <a:alpha val="79999"/>
              </a:srgbClr>
            </a:solidFill>
            <a:ln w="25400" cmpd="sng">
              <a:solidFill>
                <a:srgbClr val="1E8FB2"/>
              </a:solidFill>
              <a:round/>
              <a:headEnd/>
              <a:tailEnd/>
            </a:ln>
          </p:spPr>
          <p:txBody>
            <a:bodyPr wrap="none" anchor="ctr"/>
            <a:lstStyle/>
            <a:p>
              <a:endParaRPr lang="en-US"/>
            </a:p>
          </p:txBody>
        </p:sp>
        <p:sp>
          <p:nvSpPr>
            <p:cNvPr id="9221" name="Rectangle 13"/>
            <p:cNvSpPr>
              <a:spLocks noChangeArrowheads="1"/>
            </p:cNvSpPr>
            <p:nvPr/>
          </p:nvSpPr>
          <p:spPr bwMode="auto">
            <a:xfrm>
              <a:off x="231316" y="351257"/>
              <a:ext cx="643972" cy="38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r>
                <a:rPr lang="en-US" sz="2222" smtClean="0">
                  <a:solidFill>
                    <a:srgbClr val="404040"/>
                  </a:solidFill>
                  <a:latin typeface="Microsoft YaHei" panose="020B0503020204020204" pitchFamily="34" charset="-122"/>
                  <a:ea typeface="Microsoft YaHei" panose="020B0503020204020204" pitchFamily="34" charset="-122"/>
                </a:rPr>
                <a:t>1.</a:t>
              </a:r>
              <a:endParaRPr lang="zh-CN" altLang="en-US" sz="2222" smtClean="0">
                <a:solidFill>
                  <a:srgbClr val="404040"/>
                </a:solidFill>
                <a:latin typeface="Microsoft YaHei" panose="020B0503020204020204" pitchFamily="34" charset="-122"/>
                <a:ea typeface="Microsoft YaHei" panose="020B0503020204020204" pitchFamily="34" charset="-122"/>
              </a:endParaRPr>
            </a:p>
          </p:txBody>
        </p:sp>
      </p:grpSp>
      <p:grpSp>
        <p:nvGrpSpPr>
          <p:cNvPr id="9222" name="Group 6"/>
          <p:cNvGrpSpPr>
            <a:grpSpLocks/>
          </p:cNvGrpSpPr>
          <p:nvPr/>
        </p:nvGrpSpPr>
        <p:grpSpPr bwMode="auto">
          <a:xfrm>
            <a:off x="3531870" y="1204116"/>
            <a:ext cx="1150938" cy="1152525"/>
            <a:chOff x="0" y="0"/>
            <a:chExt cx="1036637" cy="1036637"/>
          </a:xfrm>
        </p:grpSpPr>
        <p:sp>
          <p:nvSpPr>
            <p:cNvPr id="9252" name="空心弧 4"/>
            <p:cNvSpPr>
              <a:spLocks noChangeAspect="1"/>
            </p:cNvSpPr>
            <p:nvPr/>
          </p:nvSpPr>
          <p:spPr bwMode="auto">
            <a:xfrm>
              <a:off x="0" y="0"/>
              <a:ext cx="1036637" cy="1036637"/>
            </a:xfrm>
            <a:custGeom>
              <a:avLst/>
              <a:gdLst>
                <a:gd name="T0" fmla="*/ 517825 w 1036637"/>
                <a:gd name="T1" fmla="*/ 1036637 h 1036637"/>
                <a:gd name="T2" fmla="*/ 0 w 1036637"/>
                <a:gd name="T3" fmla="*/ 518168 h 1036637"/>
                <a:gd name="T4" fmla="*/ 518126 w 1036637"/>
                <a:gd name="T5" fmla="*/ -1 h 1036637"/>
                <a:gd name="T6" fmla="*/ 518223 w 1036637"/>
                <a:gd name="T7" fmla="*/ 261025 h 1036637"/>
                <a:gd name="T8" fmla="*/ 261026 w 1036637"/>
                <a:gd name="T9" fmla="*/ 518243 h 1036637"/>
                <a:gd name="T10" fmla="*/ 518074 w 1036637"/>
                <a:gd name="T11" fmla="*/ 775610 h 1036637"/>
                <a:gd name="T12" fmla="*/ 517825 w 1036637"/>
                <a:gd name="T13" fmla="*/ 1036637 h 1036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637" h="1036637">
                  <a:moveTo>
                    <a:pt x="517825" y="1036637"/>
                  </a:moveTo>
                  <a:cubicBezTo>
                    <a:pt x="231700" y="1036365"/>
                    <a:pt x="-83" y="804294"/>
                    <a:pt x="0" y="518168"/>
                  </a:cubicBezTo>
                  <a:cubicBezTo>
                    <a:pt x="83" y="232042"/>
                    <a:pt x="232000" y="106"/>
                    <a:pt x="518126" y="-1"/>
                  </a:cubicBezTo>
                  <a:cubicBezTo>
                    <a:pt x="518158" y="87008"/>
                    <a:pt x="518191" y="174016"/>
                    <a:pt x="518223" y="261025"/>
                  </a:cubicBezTo>
                  <a:cubicBezTo>
                    <a:pt x="376191" y="261078"/>
                    <a:pt x="261067" y="376211"/>
                    <a:pt x="261026" y="518243"/>
                  </a:cubicBezTo>
                  <a:cubicBezTo>
                    <a:pt x="260985" y="660275"/>
                    <a:pt x="376042" y="775475"/>
                    <a:pt x="518074" y="775610"/>
                  </a:cubicBezTo>
                  <a:lnTo>
                    <a:pt x="517825" y="1036637"/>
                  </a:lnTo>
                  <a:close/>
                </a:path>
              </a:pathLst>
            </a:custGeom>
            <a:solidFill>
              <a:srgbClr val="7F7F7F">
                <a:alpha val="79999"/>
              </a:srgbClr>
            </a:solidFill>
            <a:ln w="25400" cmpd="sng">
              <a:solidFill>
                <a:srgbClr val="7F7F7F"/>
              </a:solidFill>
              <a:round/>
              <a:headEnd/>
              <a:tailEnd/>
            </a:ln>
          </p:spPr>
          <p:txBody>
            <a:bodyPr wrap="none" anchor="ctr"/>
            <a:lstStyle/>
            <a:p>
              <a:endParaRPr lang="en-US"/>
            </a:p>
          </p:txBody>
        </p:sp>
        <p:sp>
          <p:nvSpPr>
            <p:cNvPr id="9253" name="空心弧 5"/>
            <p:cNvSpPr>
              <a:spLocks noChangeAspect="1"/>
            </p:cNvSpPr>
            <p:nvPr/>
          </p:nvSpPr>
          <p:spPr bwMode="auto">
            <a:xfrm>
              <a:off x="0" y="0"/>
              <a:ext cx="1036637" cy="1036637"/>
            </a:xfrm>
            <a:custGeom>
              <a:avLst/>
              <a:gdLst>
                <a:gd name="T0" fmla="*/ 519555 w 1036637"/>
                <a:gd name="T1" fmla="*/ 1 h 1036637"/>
                <a:gd name="T2" fmla="*/ 1036638 w 1036637"/>
                <a:gd name="T3" fmla="*/ 518044 h 1036637"/>
                <a:gd name="T4" fmla="*/ 520105 w 1036637"/>
                <a:gd name="T5" fmla="*/ 1036635 h 1036637"/>
                <a:gd name="T6" fmla="*/ 519201 w 1036637"/>
                <a:gd name="T7" fmla="*/ 774314 h 1036637"/>
                <a:gd name="T8" fmla="*/ 774317 w 1036637"/>
                <a:gd name="T9" fmla="*/ 518182 h 1036637"/>
                <a:gd name="T10" fmla="*/ 518930 w 1036637"/>
                <a:gd name="T11" fmla="*/ 262321 h 1036637"/>
                <a:gd name="T12" fmla="*/ 519555 w 1036637"/>
                <a:gd name="T13" fmla="*/ 1 h 1036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637" h="1036637">
                  <a:moveTo>
                    <a:pt x="519555" y="1"/>
                  </a:moveTo>
                  <a:cubicBezTo>
                    <a:pt x="805224" y="682"/>
                    <a:pt x="1036486" y="232374"/>
                    <a:pt x="1036638" y="518044"/>
                  </a:cubicBezTo>
                  <a:cubicBezTo>
                    <a:pt x="1036790" y="803714"/>
                    <a:pt x="805773" y="1035651"/>
                    <a:pt x="520105" y="1036635"/>
                  </a:cubicBezTo>
                  <a:cubicBezTo>
                    <a:pt x="519804" y="949195"/>
                    <a:pt x="519502" y="861754"/>
                    <a:pt x="519201" y="774314"/>
                  </a:cubicBezTo>
                  <a:cubicBezTo>
                    <a:pt x="660293" y="773828"/>
                    <a:pt x="774392" y="659274"/>
                    <a:pt x="774317" y="518182"/>
                  </a:cubicBezTo>
                  <a:cubicBezTo>
                    <a:pt x="774242" y="377090"/>
                    <a:pt x="660022" y="262657"/>
                    <a:pt x="518930" y="262321"/>
                  </a:cubicBezTo>
                  <a:cubicBezTo>
                    <a:pt x="519138" y="174881"/>
                    <a:pt x="519347" y="87441"/>
                    <a:pt x="519555" y="1"/>
                  </a:cubicBezTo>
                  <a:close/>
                </a:path>
              </a:pathLst>
            </a:custGeom>
            <a:solidFill>
              <a:srgbClr val="22BAD8">
                <a:alpha val="79999"/>
              </a:srgbClr>
            </a:solidFill>
            <a:ln w="25400" cmpd="sng">
              <a:solidFill>
                <a:srgbClr val="1E8FB2"/>
              </a:solidFill>
              <a:round/>
              <a:headEnd/>
              <a:tailEnd/>
            </a:ln>
          </p:spPr>
          <p:txBody>
            <a:bodyPr wrap="none" anchor="ctr"/>
            <a:lstStyle/>
            <a:p>
              <a:endParaRPr lang="en-US"/>
            </a:p>
          </p:txBody>
        </p:sp>
        <p:sp>
          <p:nvSpPr>
            <p:cNvPr id="9225" name="Rectangle 13"/>
            <p:cNvSpPr>
              <a:spLocks noChangeArrowheads="1"/>
            </p:cNvSpPr>
            <p:nvPr/>
          </p:nvSpPr>
          <p:spPr bwMode="auto">
            <a:xfrm>
              <a:off x="231635" y="351257"/>
              <a:ext cx="643430" cy="38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r>
                <a:rPr lang="en-US" sz="2222" smtClean="0">
                  <a:solidFill>
                    <a:srgbClr val="404040"/>
                  </a:solidFill>
                  <a:latin typeface="Microsoft YaHei" panose="020B0503020204020204" pitchFamily="34" charset="-122"/>
                  <a:ea typeface="Microsoft YaHei" panose="020B0503020204020204" pitchFamily="34" charset="-122"/>
                </a:rPr>
                <a:t>2.</a:t>
              </a:r>
              <a:endParaRPr lang="zh-CN" altLang="en-US" sz="2222" smtClean="0">
                <a:solidFill>
                  <a:srgbClr val="404040"/>
                </a:solidFill>
                <a:latin typeface="Microsoft YaHei" panose="020B0503020204020204" pitchFamily="34" charset="-122"/>
                <a:ea typeface="Microsoft YaHei" panose="020B0503020204020204" pitchFamily="34" charset="-122"/>
              </a:endParaRPr>
            </a:p>
          </p:txBody>
        </p:sp>
      </p:grpSp>
      <p:grpSp>
        <p:nvGrpSpPr>
          <p:cNvPr id="9226" name="Group 10"/>
          <p:cNvGrpSpPr>
            <a:grpSpLocks/>
          </p:cNvGrpSpPr>
          <p:nvPr/>
        </p:nvGrpSpPr>
        <p:grpSpPr bwMode="auto">
          <a:xfrm>
            <a:off x="5529898" y="1173162"/>
            <a:ext cx="1150937" cy="1152525"/>
            <a:chOff x="0" y="0"/>
            <a:chExt cx="1036638" cy="1036637"/>
          </a:xfrm>
        </p:grpSpPr>
        <p:sp>
          <p:nvSpPr>
            <p:cNvPr id="9249" name="空心弧 6"/>
            <p:cNvSpPr>
              <a:spLocks noChangeAspect="1"/>
            </p:cNvSpPr>
            <p:nvPr/>
          </p:nvSpPr>
          <p:spPr bwMode="auto">
            <a:xfrm>
              <a:off x="0" y="0"/>
              <a:ext cx="1036638" cy="1036637"/>
            </a:xfrm>
            <a:custGeom>
              <a:avLst/>
              <a:gdLst>
                <a:gd name="T0" fmla="*/ 1 w 1036638"/>
                <a:gd name="T1" fmla="*/ 519417 h 1036637"/>
                <a:gd name="T2" fmla="*/ 151355 w 1036638"/>
                <a:gd name="T3" fmla="*/ 152268 h 1036637"/>
                <a:gd name="T4" fmla="*/ 518125 w 1036638"/>
                <a:gd name="T5" fmla="*/ -1 h 1036637"/>
                <a:gd name="T6" fmla="*/ 518223 w 1036638"/>
                <a:gd name="T7" fmla="*/ 261025 h 1036637"/>
                <a:gd name="T8" fmla="*/ 336158 w 1036638"/>
                <a:gd name="T9" fmla="*/ 336611 h 1036637"/>
                <a:gd name="T10" fmla="*/ 261025 w 1036638"/>
                <a:gd name="T11" fmla="*/ 518864 h 1036637"/>
                <a:gd name="T12" fmla="*/ 1 w 1036638"/>
                <a:gd name="T13" fmla="*/ 519417 h 1036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6638" h="1036637">
                  <a:moveTo>
                    <a:pt x="1" y="519417"/>
                  </a:moveTo>
                  <a:cubicBezTo>
                    <a:pt x="-291" y="381794"/>
                    <a:pt x="54162" y="249704"/>
                    <a:pt x="151355" y="152268"/>
                  </a:cubicBezTo>
                  <a:cubicBezTo>
                    <a:pt x="248548" y="54832"/>
                    <a:pt x="380502" y="50"/>
                    <a:pt x="518125" y="-1"/>
                  </a:cubicBezTo>
                  <a:cubicBezTo>
                    <a:pt x="518158" y="87008"/>
                    <a:pt x="518190" y="174016"/>
                    <a:pt x="518223" y="261025"/>
                  </a:cubicBezTo>
                  <a:cubicBezTo>
                    <a:pt x="449907" y="261050"/>
                    <a:pt x="384405" y="288244"/>
                    <a:pt x="336158" y="336611"/>
                  </a:cubicBezTo>
                  <a:cubicBezTo>
                    <a:pt x="287911" y="384978"/>
                    <a:pt x="260880" y="450547"/>
                    <a:pt x="261025" y="518864"/>
                  </a:cubicBezTo>
                  <a:lnTo>
                    <a:pt x="1" y="519417"/>
                  </a:lnTo>
                  <a:close/>
                </a:path>
              </a:pathLst>
            </a:custGeom>
            <a:solidFill>
              <a:srgbClr val="7F7F7F">
                <a:alpha val="79999"/>
              </a:srgbClr>
            </a:solidFill>
            <a:ln w="25400" cmpd="sng">
              <a:solidFill>
                <a:srgbClr val="7F7F7F"/>
              </a:solidFill>
              <a:round/>
              <a:headEnd/>
              <a:tailEnd/>
            </a:ln>
          </p:spPr>
          <p:txBody>
            <a:bodyPr wrap="none" anchor="ctr"/>
            <a:lstStyle/>
            <a:p>
              <a:endParaRPr lang="en-US"/>
            </a:p>
          </p:txBody>
        </p:sp>
        <p:sp>
          <p:nvSpPr>
            <p:cNvPr id="3" name="空心弧 7"/>
            <p:cNvSpPr>
              <a:spLocks noChangeAspect="1"/>
            </p:cNvSpPr>
            <p:nvPr/>
          </p:nvSpPr>
          <p:spPr bwMode="auto">
            <a:xfrm>
              <a:off x="0" y="0"/>
              <a:ext cx="1036638" cy="1036637"/>
            </a:xfrm>
            <a:custGeom>
              <a:avLst/>
              <a:gdLst>
                <a:gd name="T0" fmla="*/ 519555 w 1036638"/>
                <a:gd name="T1" fmla="*/ 1 h 1036637"/>
                <a:gd name="T2" fmla="*/ 1036637 w 1036638"/>
                <a:gd name="T3" fmla="*/ 519142 h 1036637"/>
                <a:gd name="T4" fmla="*/ 517907 w 1036638"/>
                <a:gd name="T5" fmla="*/ 1036637 h 1036637"/>
                <a:gd name="T6" fmla="*/ 0 w 1036638"/>
                <a:gd name="T7" fmla="*/ 518318 h 1036637"/>
                <a:gd name="T8" fmla="*/ 260922 w 1036638"/>
                <a:gd name="T9" fmla="*/ 518319 h 1036637"/>
                <a:gd name="T10" fmla="*/ 518114 w 1036638"/>
                <a:gd name="T11" fmla="*/ 775716 h 1036637"/>
                <a:gd name="T12" fmla="*/ 775715 w 1036638"/>
                <a:gd name="T13" fmla="*/ 518728 h 1036637"/>
                <a:gd name="T14" fmla="*/ 518932 w 1036638"/>
                <a:gd name="T15" fmla="*/ 260923 h 1036637"/>
                <a:gd name="T16" fmla="*/ 519555 w 1036638"/>
                <a:gd name="T17" fmla="*/ 1 h 10366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6638" h="1036637">
                  <a:moveTo>
                    <a:pt x="519555" y="1"/>
                  </a:moveTo>
                  <a:cubicBezTo>
                    <a:pt x="805653" y="683"/>
                    <a:pt x="1037092" y="233044"/>
                    <a:pt x="1036637" y="519142"/>
                  </a:cubicBezTo>
                  <a:cubicBezTo>
                    <a:pt x="1036182" y="805240"/>
                    <a:pt x="804005" y="1036864"/>
                    <a:pt x="517907" y="1036637"/>
                  </a:cubicBezTo>
                  <a:cubicBezTo>
                    <a:pt x="231808" y="1036410"/>
                    <a:pt x="0" y="804417"/>
                    <a:pt x="0" y="518318"/>
                  </a:cubicBezTo>
                  <a:lnTo>
                    <a:pt x="260922" y="518319"/>
                  </a:lnTo>
                  <a:cubicBezTo>
                    <a:pt x="260922" y="660396"/>
                    <a:pt x="376038" y="775603"/>
                    <a:pt x="518114" y="775716"/>
                  </a:cubicBezTo>
                  <a:cubicBezTo>
                    <a:pt x="660190" y="775829"/>
                    <a:pt x="775489" y="660805"/>
                    <a:pt x="775715" y="518728"/>
                  </a:cubicBezTo>
                  <a:cubicBezTo>
                    <a:pt x="775941" y="376652"/>
                    <a:pt x="661008" y="261261"/>
                    <a:pt x="518932" y="260923"/>
                  </a:cubicBezTo>
                  <a:cubicBezTo>
                    <a:pt x="519140" y="173949"/>
                    <a:pt x="519347" y="86975"/>
                    <a:pt x="519555" y="1"/>
                  </a:cubicBezTo>
                  <a:close/>
                </a:path>
              </a:pathLst>
            </a:custGeom>
            <a:solidFill>
              <a:srgbClr val="22BAD8">
                <a:alpha val="79999"/>
              </a:srgbClr>
            </a:solidFill>
            <a:ln w="25400" cmpd="sng">
              <a:solidFill>
                <a:srgbClr val="1E8FB2"/>
              </a:solidFill>
              <a:round/>
              <a:headEnd/>
              <a:tailEnd/>
            </a:ln>
          </p:spPr>
          <p:txBody>
            <a:bodyPr wrap="none" anchor="ctr"/>
            <a:lstStyle/>
            <a:p>
              <a:endParaRPr lang="en-US"/>
            </a:p>
          </p:txBody>
        </p:sp>
        <p:sp>
          <p:nvSpPr>
            <p:cNvPr id="9229" name="Rectangle 13"/>
            <p:cNvSpPr>
              <a:spLocks noChangeArrowheads="1"/>
            </p:cNvSpPr>
            <p:nvPr/>
          </p:nvSpPr>
          <p:spPr bwMode="auto">
            <a:xfrm>
              <a:off x="230205" y="351257"/>
              <a:ext cx="643431" cy="38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r>
                <a:rPr lang="en-US" sz="2222" dirty="0" smtClean="0">
                  <a:solidFill>
                    <a:srgbClr val="404040"/>
                  </a:solidFill>
                  <a:latin typeface="Microsoft YaHei" panose="020B0503020204020204" pitchFamily="34" charset="-122"/>
                  <a:ea typeface="Microsoft YaHei" panose="020B0503020204020204" pitchFamily="34" charset="-122"/>
                </a:rPr>
                <a:t>3.</a:t>
              </a:r>
              <a:endParaRPr lang="zh-CN" altLang="en-US" sz="2222" dirty="0" smtClean="0">
                <a:solidFill>
                  <a:srgbClr val="404040"/>
                </a:solidFill>
                <a:latin typeface="Microsoft YaHei" panose="020B0503020204020204" pitchFamily="34" charset="-122"/>
                <a:ea typeface="Microsoft YaHei" panose="020B0503020204020204" pitchFamily="34" charset="-122"/>
              </a:endParaRPr>
            </a:p>
          </p:txBody>
        </p:sp>
      </p:grpSp>
      <p:grpSp>
        <p:nvGrpSpPr>
          <p:cNvPr id="9230" name="Group 14"/>
          <p:cNvGrpSpPr>
            <a:grpSpLocks/>
          </p:cNvGrpSpPr>
          <p:nvPr/>
        </p:nvGrpSpPr>
        <p:grpSpPr bwMode="auto">
          <a:xfrm>
            <a:off x="7538244" y="1173161"/>
            <a:ext cx="1152525" cy="1152525"/>
            <a:chOff x="0" y="0"/>
            <a:chExt cx="1036638" cy="1036637"/>
          </a:xfrm>
        </p:grpSpPr>
        <p:sp>
          <p:nvSpPr>
            <p:cNvPr id="9247" name="同心圆 8"/>
            <p:cNvSpPr>
              <a:spLocks noChangeAspect="1"/>
            </p:cNvSpPr>
            <p:nvPr/>
          </p:nvSpPr>
          <p:spPr bwMode="auto">
            <a:xfrm>
              <a:off x="0" y="0"/>
              <a:ext cx="1036638" cy="1036637"/>
            </a:xfrm>
            <a:custGeom>
              <a:avLst/>
              <a:gdLst>
                <a:gd name="T0" fmla="*/ 0 w 1036638"/>
                <a:gd name="T1" fmla="*/ 518319 h 1036637"/>
                <a:gd name="T2" fmla="*/ 518319 w 1036638"/>
                <a:gd name="T3" fmla="*/ 0 h 1036637"/>
                <a:gd name="T4" fmla="*/ 1036638 w 1036638"/>
                <a:gd name="T5" fmla="*/ 518319 h 1036637"/>
                <a:gd name="T6" fmla="*/ 518319 w 1036638"/>
                <a:gd name="T7" fmla="*/ 1036638 h 1036637"/>
                <a:gd name="T8" fmla="*/ 0 w 1036638"/>
                <a:gd name="T9" fmla="*/ 518319 h 1036637"/>
                <a:gd name="T10" fmla="*/ 259159 w 1036638"/>
                <a:gd name="T11" fmla="*/ 518319 h 1036637"/>
                <a:gd name="T12" fmla="*/ 518319 w 1036638"/>
                <a:gd name="T13" fmla="*/ 777478 h 1036637"/>
                <a:gd name="T14" fmla="*/ 777479 w 1036638"/>
                <a:gd name="T15" fmla="*/ 518319 h 1036637"/>
                <a:gd name="T16" fmla="*/ 518319 w 1036638"/>
                <a:gd name="T17" fmla="*/ 259160 h 1036637"/>
                <a:gd name="T18" fmla="*/ 259159 w 1036638"/>
                <a:gd name="T19" fmla="*/ 518319 h 10366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36638" h="1036637">
                  <a:moveTo>
                    <a:pt x="0" y="518319"/>
                  </a:moveTo>
                  <a:cubicBezTo>
                    <a:pt x="0" y="232059"/>
                    <a:pt x="232059" y="0"/>
                    <a:pt x="518319" y="0"/>
                  </a:cubicBezTo>
                  <a:cubicBezTo>
                    <a:pt x="804579" y="0"/>
                    <a:pt x="1036638" y="232059"/>
                    <a:pt x="1036638" y="518319"/>
                  </a:cubicBezTo>
                  <a:cubicBezTo>
                    <a:pt x="1036638" y="804579"/>
                    <a:pt x="804579" y="1036638"/>
                    <a:pt x="518319" y="1036638"/>
                  </a:cubicBezTo>
                  <a:cubicBezTo>
                    <a:pt x="232059" y="1036638"/>
                    <a:pt x="0" y="804579"/>
                    <a:pt x="0" y="518319"/>
                  </a:cubicBezTo>
                  <a:close/>
                  <a:moveTo>
                    <a:pt x="259159" y="518319"/>
                  </a:moveTo>
                  <a:cubicBezTo>
                    <a:pt x="259159" y="661449"/>
                    <a:pt x="375189" y="777478"/>
                    <a:pt x="518319" y="777478"/>
                  </a:cubicBezTo>
                  <a:cubicBezTo>
                    <a:pt x="661449" y="777478"/>
                    <a:pt x="777479" y="661449"/>
                    <a:pt x="777479" y="518319"/>
                  </a:cubicBezTo>
                  <a:cubicBezTo>
                    <a:pt x="777479" y="375189"/>
                    <a:pt x="661449" y="259160"/>
                    <a:pt x="518319" y="259160"/>
                  </a:cubicBezTo>
                  <a:cubicBezTo>
                    <a:pt x="375189" y="259160"/>
                    <a:pt x="259159" y="375189"/>
                    <a:pt x="259159" y="518319"/>
                  </a:cubicBezTo>
                  <a:close/>
                </a:path>
              </a:pathLst>
            </a:custGeom>
            <a:solidFill>
              <a:srgbClr val="22BAD8">
                <a:alpha val="79999"/>
              </a:srgbClr>
            </a:solidFill>
            <a:ln w="25400" cmpd="sng">
              <a:solidFill>
                <a:srgbClr val="1E8FB2"/>
              </a:solidFill>
              <a:round/>
              <a:headEnd/>
              <a:tailEnd/>
            </a:ln>
          </p:spPr>
          <p:txBody>
            <a:bodyPr wrap="none" anchor="ctr"/>
            <a:lstStyle/>
            <a:p>
              <a:endParaRPr lang="en-US"/>
            </a:p>
          </p:txBody>
        </p:sp>
        <p:sp>
          <p:nvSpPr>
            <p:cNvPr id="9232" name="Rectangle 13"/>
            <p:cNvSpPr>
              <a:spLocks noChangeArrowheads="1"/>
            </p:cNvSpPr>
            <p:nvPr/>
          </p:nvSpPr>
          <p:spPr bwMode="auto">
            <a:xfrm>
              <a:off x="231316" y="351257"/>
              <a:ext cx="643973" cy="38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defRPr/>
              </a:pPr>
              <a:r>
                <a:rPr lang="en-US" sz="2222" smtClean="0">
                  <a:solidFill>
                    <a:srgbClr val="404040"/>
                  </a:solidFill>
                  <a:latin typeface="Microsoft YaHei" panose="020B0503020204020204" pitchFamily="34" charset="-122"/>
                  <a:ea typeface="Microsoft YaHei" panose="020B0503020204020204" pitchFamily="34" charset="-122"/>
                </a:rPr>
                <a:t>4.</a:t>
              </a:r>
              <a:endParaRPr lang="zh-CN" altLang="en-US" sz="2222" smtClean="0">
                <a:solidFill>
                  <a:srgbClr val="404040"/>
                </a:solidFill>
                <a:latin typeface="Microsoft YaHei" panose="020B0503020204020204" pitchFamily="34" charset="-122"/>
                <a:ea typeface="Microsoft YaHei" panose="020B0503020204020204" pitchFamily="34" charset="-122"/>
              </a:endParaRPr>
            </a:p>
          </p:txBody>
        </p:sp>
      </p:grpSp>
      <p:grpSp>
        <p:nvGrpSpPr>
          <p:cNvPr id="9233" name="Group 17"/>
          <p:cNvGrpSpPr>
            <a:grpSpLocks/>
          </p:cNvGrpSpPr>
          <p:nvPr/>
        </p:nvGrpSpPr>
        <p:grpSpPr bwMode="auto">
          <a:xfrm>
            <a:off x="1796257" y="2434458"/>
            <a:ext cx="576262" cy="384175"/>
            <a:chOff x="0" y="0"/>
            <a:chExt cx="576000" cy="385071"/>
          </a:xfrm>
        </p:grpSpPr>
        <p:sp>
          <p:nvSpPr>
            <p:cNvPr id="4" name="燕尾形 14"/>
            <p:cNvSpPr>
              <a:spLocks noChangeArrowheads="1"/>
            </p:cNvSpPr>
            <p:nvPr/>
          </p:nvSpPr>
          <p:spPr bwMode="auto">
            <a:xfrm rot="5400000">
              <a:off x="180251" y="-180251"/>
              <a:ext cx="215498" cy="576000"/>
            </a:xfrm>
            <a:prstGeom prst="chevron">
              <a:avLst>
                <a:gd name="adj" fmla="val 63227"/>
              </a:avLst>
            </a:prstGeom>
            <a:noFill/>
            <a:ln w="12700">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endParaRPr lang="zh-CN" altLang="en-US">
                <a:latin typeface="Calibri" panose="020F0502020204030204" pitchFamily="34" charset="0"/>
              </a:endParaRPr>
            </a:p>
          </p:txBody>
        </p:sp>
        <p:sp>
          <p:nvSpPr>
            <p:cNvPr id="9246" name="燕尾形 15"/>
            <p:cNvSpPr>
              <a:spLocks noChangeArrowheads="1"/>
            </p:cNvSpPr>
            <p:nvPr/>
          </p:nvSpPr>
          <p:spPr bwMode="auto">
            <a:xfrm rot="5400000">
              <a:off x="180251" y="-10678"/>
              <a:ext cx="215498" cy="576000"/>
            </a:xfrm>
            <a:prstGeom prst="chevron">
              <a:avLst>
                <a:gd name="adj" fmla="val 63227"/>
              </a:avLst>
            </a:prstGeom>
            <a:noFill/>
            <a:ln w="12700">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endParaRPr lang="zh-CN" altLang="en-US">
                <a:latin typeface="Calibri" panose="020F0502020204030204" pitchFamily="34" charset="0"/>
              </a:endParaRPr>
            </a:p>
          </p:txBody>
        </p:sp>
      </p:grpSp>
      <p:grpSp>
        <p:nvGrpSpPr>
          <p:cNvPr id="9236" name="Group 20"/>
          <p:cNvGrpSpPr>
            <a:grpSpLocks/>
          </p:cNvGrpSpPr>
          <p:nvPr/>
        </p:nvGrpSpPr>
        <p:grpSpPr bwMode="auto">
          <a:xfrm>
            <a:off x="3794125" y="2457367"/>
            <a:ext cx="574675" cy="384175"/>
            <a:chOff x="0" y="0"/>
            <a:chExt cx="576000" cy="385071"/>
          </a:xfrm>
        </p:grpSpPr>
        <p:sp>
          <p:nvSpPr>
            <p:cNvPr id="9243" name="燕尾形 18"/>
            <p:cNvSpPr>
              <a:spLocks noChangeArrowheads="1"/>
            </p:cNvSpPr>
            <p:nvPr/>
          </p:nvSpPr>
          <p:spPr bwMode="auto">
            <a:xfrm rot="5400000">
              <a:off x="180251" y="-180251"/>
              <a:ext cx="215498" cy="576000"/>
            </a:xfrm>
            <a:prstGeom prst="chevron">
              <a:avLst>
                <a:gd name="adj" fmla="val 63227"/>
              </a:avLst>
            </a:prstGeom>
            <a:noFill/>
            <a:ln w="12700">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endParaRPr lang="zh-CN" altLang="en-US">
                <a:latin typeface="Calibri" panose="020F0502020204030204" pitchFamily="34" charset="0"/>
              </a:endParaRPr>
            </a:p>
          </p:txBody>
        </p:sp>
        <p:sp>
          <p:nvSpPr>
            <p:cNvPr id="9244" name="燕尾形 19"/>
            <p:cNvSpPr>
              <a:spLocks noChangeArrowheads="1"/>
            </p:cNvSpPr>
            <p:nvPr/>
          </p:nvSpPr>
          <p:spPr bwMode="auto">
            <a:xfrm rot="5400000">
              <a:off x="180251" y="-10678"/>
              <a:ext cx="215498" cy="576000"/>
            </a:xfrm>
            <a:prstGeom prst="chevron">
              <a:avLst>
                <a:gd name="adj" fmla="val 63227"/>
              </a:avLst>
            </a:prstGeom>
            <a:noFill/>
            <a:ln w="12700">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endParaRPr lang="zh-CN" altLang="en-US">
                <a:latin typeface="Calibri" panose="020F0502020204030204" pitchFamily="34" charset="0"/>
              </a:endParaRPr>
            </a:p>
          </p:txBody>
        </p:sp>
      </p:grpSp>
      <p:grpSp>
        <p:nvGrpSpPr>
          <p:cNvPr id="9239" name="Group 23"/>
          <p:cNvGrpSpPr>
            <a:grpSpLocks/>
          </p:cNvGrpSpPr>
          <p:nvPr/>
        </p:nvGrpSpPr>
        <p:grpSpPr bwMode="auto">
          <a:xfrm>
            <a:off x="5791200" y="2403108"/>
            <a:ext cx="574675" cy="384175"/>
            <a:chOff x="0" y="0"/>
            <a:chExt cx="576000" cy="385071"/>
          </a:xfrm>
        </p:grpSpPr>
        <p:sp>
          <p:nvSpPr>
            <p:cNvPr id="9241" name="燕尾形 22"/>
            <p:cNvSpPr>
              <a:spLocks noChangeArrowheads="1"/>
            </p:cNvSpPr>
            <p:nvPr/>
          </p:nvSpPr>
          <p:spPr bwMode="auto">
            <a:xfrm rot="5400000">
              <a:off x="180251" y="-180251"/>
              <a:ext cx="215498" cy="576000"/>
            </a:xfrm>
            <a:prstGeom prst="chevron">
              <a:avLst>
                <a:gd name="adj" fmla="val 63227"/>
              </a:avLst>
            </a:prstGeom>
            <a:noFill/>
            <a:ln w="12700">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endParaRPr lang="zh-CN" altLang="en-US">
                <a:latin typeface="Calibri" panose="020F0502020204030204" pitchFamily="34" charset="0"/>
              </a:endParaRPr>
            </a:p>
          </p:txBody>
        </p:sp>
        <p:sp>
          <p:nvSpPr>
            <p:cNvPr id="5" name="燕尾形 23"/>
            <p:cNvSpPr>
              <a:spLocks noChangeArrowheads="1"/>
            </p:cNvSpPr>
            <p:nvPr/>
          </p:nvSpPr>
          <p:spPr bwMode="auto">
            <a:xfrm rot="5400000">
              <a:off x="180251" y="-10678"/>
              <a:ext cx="215498" cy="576000"/>
            </a:xfrm>
            <a:prstGeom prst="chevron">
              <a:avLst>
                <a:gd name="adj" fmla="val 63227"/>
              </a:avLst>
            </a:prstGeom>
            <a:noFill/>
            <a:ln w="12700">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endParaRPr lang="zh-CN" altLang="en-US">
                <a:latin typeface="Calibri" panose="020F0502020204030204" pitchFamily="34" charset="0"/>
              </a:endParaRPr>
            </a:p>
          </p:txBody>
        </p:sp>
      </p:grpSp>
      <p:grpSp>
        <p:nvGrpSpPr>
          <p:cNvPr id="9242" name="Group 26"/>
          <p:cNvGrpSpPr>
            <a:grpSpLocks/>
          </p:cNvGrpSpPr>
          <p:nvPr/>
        </p:nvGrpSpPr>
        <p:grpSpPr bwMode="auto">
          <a:xfrm>
            <a:off x="7788274" y="2391595"/>
            <a:ext cx="576263" cy="384175"/>
            <a:chOff x="0" y="0"/>
            <a:chExt cx="576000" cy="385071"/>
          </a:xfrm>
        </p:grpSpPr>
        <p:sp>
          <p:nvSpPr>
            <p:cNvPr id="6" name="燕尾形 26"/>
            <p:cNvSpPr>
              <a:spLocks noChangeArrowheads="1"/>
            </p:cNvSpPr>
            <p:nvPr/>
          </p:nvSpPr>
          <p:spPr bwMode="auto">
            <a:xfrm rot="5400000">
              <a:off x="180250" y="-180250"/>
              <a:ext cx="215498" cy="576000"/>
            </a:xfrm>
            <a:prstGeom prst="chevron">
              <a:avLst>
                <a:gd name="adj" fmla="val 63227"/>
              </a:avLst>
            </a:prstGeom>
            <a:noFill/>
            <a:ln w="12700">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endParaRPr lang="zh-CN" altLang="en-US">
                <a:latin typeface="Calibri" panose="020F0502020204030204" pitchFamily="34" charset="0"/>
              </a:endParaRPr>
            </a:p>
          </p:txBody>
        </p:sp>
        <p:sp>
          <p:nvSpPr>
            <p:cNvPr id="9240" name="燕尾形 27"/>
            <p:cNvSpPr>
              <a:spLocks noChangeArrowheads="1"/>
            </p:cNvSpPr>
            <p:nvPr/>
          </p:nvSpPr>
          <p:spPr bwMode="auto">
            <a:xfrm rot="5400000">
              <a:off x="180250" y="-10678"/>
              <a:ext cx="215498" cy="576000"/>
            </a:xfrm>
            <a:prstGeom prst="chevron">
              <a:avLst>
                <a:gd name="adj" fmla="val 63227"/>
              </a:avLst>
            </a:prstGeom>
            <a:noFill/>
            <a:ln w="12700">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endParaRPr lang="zh-CN" altLang="en-US">
                <a:latin typeface="Calibri" panose="020F0502020204030204" pitchFamily="34" charset="0"/>
              </a:endParaRPr>
            </a:p>
          </p:txBody>
        </p:sp>
      </p:grpSp>
      <p:grpSp>
        <p:nvGrpSpPr>
          <p:cNvPr id="9245" name="Group 29"/>
          <p:cNvGrpSpPr>
            <a:grpSpLocks/>
          </p:cNvGrpSpPr>
          <p:nvPr/>
        </p:nvGrpSpPr>
        <p:grpSpPr bwMode="auto">
          <a:xfrm>
            <a:off x="1047552" y="3217541"/>
            <a:ext cx="1970019" cy="1814066"/>
            <a:chOff x="0" y="0"/>
            <a:chExt cx="1684337" cy="2430463"/>
          </a:xfrm>
        </p:grpSpPr>
        <p:sp>
          <p:nvSpPr>
            <p:cNvPr id="9237" name="矩形 1"/>
            <p:cNvSpPr>
              <a:spLocks noChangeArrowheads="1"/>
            </p:cNvSpPr>
            <p:nvPr/>
          </p:nvSpPr>
          <p:spPr bwMode="auto">
            <a:xfrm>
              <a:off x="0" y="0"/>
              <a:ext cx="1684337" cy="2430463"/>
            </a:xfrm>
            <a:prstGeom prst="rect">
              <a:avLst/>
            </a:prstGeom>
            <a:solidFill>
              <a:srgbClr val="7F7F7F">
                <a:alpha val="9804"/>
              </a:srgbClr>
            </a:solidFill>
            <a:ln w="12700">
              <a:solidFill>
                <a:srgbClr val="7F7F7F">
                  <a:alpha val="52940"/>
                </a:srgbClr>
              </a:solidFill>
              <a:miter lim="800000"/>
              <a:headEnd/>
              <a:tailEnd/>
            </a:ln>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endParaRPr lang="zh-CN" altLang="en-US" sz="1600">
                <a:solidFill>
                  <a:srgbClr val="FFFFFF"/>
                </a:solidFill>
                <a:latin typeface="Calibri" panose="020F0502020204030204" pitchFamily="34" charset="0"/>
              </a:endParaRPr>
            </a:p>
          </p:txBody>
        </p:sp>
        <p:sp>
          <p:nvSpPr>
            <p:cNvPr id="9238" name="TextBox 146"/>
            <p:cNvSpPr txBox="1">
              <a:spLocks noChangeArrowheads="1"/>
            </p:cNvSpPr>
            <p:nvPr/>
          </p:nvSpPr>
          <p:spPr bwMode="auto">
            <a:xfrm>
              <a:off x="62859" y="21321"/>
              <a:ext cx="1620050" cy="39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8913" indent="-188913">
                <a:lnSpc>
                  <a:spcPct val="90000"/>
                </a:lnSpc>
                <a:spcBef>
                  <a:spcPts val="838"/>
                </a:spcBef>
                <a:buFont typeface="Arial" panose="020B0604020202020204" pitchFamily="34" charset="0"/>
                <a:buChar char="•"/>
                <a:defRPr sz="2300">
                  <a:solidFill>
                    <a:schemeClr val="tx1"/>
                  </a:solidFill>
                  <a:latin typeface="Calibri" panose="020F0502020204030204" pitchFamily="34" charset="0"/>
                  <a:ea typeface="SimSun" panose="02010600030101010101" pitchFamily="2" charset="-122"/>
                </a:defRPr>
              </a:lvl1pPr>
              <a:lvl2pPr marL="3175">
                <a:lnSpc>
                  <a:spcPct val="90000"/>
                </a:lnSpc>
                <a:spcBef>
                  <a:spcPts val="413"/>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413"/>
                </a:spcBef>
                <a:buFont typeface="Arial" panose="020B0604020202020204" pitchFamily="34" charset="0"/>
                <a:buChar char="•"/>
                <a:defRPr sz="16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413"/>
                </a:spcBef>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413"/>
                </a:spcBef>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9pPr>
            </a:lstStyle>
            <a:p>
              <a:pPr lvl="1">
                <a:lnSpc>
                  <a:spcPct val="100000"/>
                </a:lnSpc>
                <a:spcBef>
                  <a:spcPct val="0"/>
                </a:spcBef>
                <a:buFontTx/>
                <a:buNone/>
              </a:pPr>
              <a:endParaRPr lang="en-US" sz="1600" dirty="0">
                <a:latin typeface="Arial" panose="020B0604020202020204" pitchFamily="34" charset="0"/>
                <a:cs typeface="Times New Roman" panose="02020603050405020304" pitchFamily="18" charset="0"/>
              </a:endParaRPr>
            </a:p>
          </p:txBody>
        </p:sp>
      </p:grpSp>
      <p:grpSp>
        <p:nvGrpSpPr>
          <p:cNvPr id="9250" name="Group 34"/>
          <p:cNvGrpSpPr>
            <a:grpSpLocks/>
          </p:cNvGrpSpPr>
          <p:nvPr/>
        </p:nvGrpSpPr>
        <p:grpSpPr bwMode="auto">
          <a:xfrm>
            <a:off x="3136984" y="3217541"/>
            <a:ext cx="1871662" cy="1814066"/>
            <a:chOff x="0" y="0"/>
            <a:chExt cx="1684337" cy="2430463"/>
          </a:xfrm>
        </p:grpSpPr>
        <p:sp>
          <p:nvSpPr>
            <p:cNvPr id="9235" name="矩形 16"/>
            <p:cNvSpPr>
              <a:spLocks noChangeArrowheads="1"/>
            </p:cNvSpPr>
            <p:nvPr/>
          </p:nvSpPr>
          <p:spPr bwMode="auto">
            <a:xfrm>
              <a:off x="0" y="0"/>
              <a:ext cx="1684337" cy="2430463"/>
            </a:xfrm>
            <a:prstGeom prst="rect">
              <a:avLst/>
            </a:prstGeom>
            <a:solidFill>
              <a:srgbClr val="7F7F7F">
                <a:alpha val="9804"/>
              </a:srgbClr>
            </a:solidFill>
            <a:ln w="12700">
              <a:solidFill>
                <a:srgbClr val="7F7F7F">
                  <a:alpha val="52940"/>
                </a:srgbClr>
              </a:solidFill>
              <a:miter lim="800000"/>
              <a:headEnd/>
              <a:tailEnd/>
            </a:ln>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 name="TextBox 146"/>
            <p:cNvSpPr txBox="1">
              <a:spLocks noChangeArrowheads="1"/>
            </p:cNvSpPr>
            <p:nvPr/>
          </p:nvSpPr>
          <p:spPr bwMode="auto">
            <a:xfrm>
              <a:off x="25790" y="21321"/>
              <a:ext cx="1618622" cy="39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8913" indent="-188913">
                <a:lnSpc>
                  <a:spcPct val="90000"/>
                </a:lnSpc>
                <a:spcBef>
                  <a:spcPts val="838"/>
                </a:spcBef>
                <a:buFont typeface="Arial" panose="020B0604020202020204" pitchFamily="34" charset="0"/>
                <a:buChar char="•"/>
                <a:defRPr sz="2300">
                  <a:solidFill>
                    <a:schemeClr val="tx1"/>
                  </a:solidFill>
                  <a:latin typeface="Calibri" panose="020F0502020204030204" pitchFamily="34" charset="0"/>
                  <a:ea typeface="SimSun" panose="02010600030101010101" pitchFamily="2" charset="-122"/>
                </a:defRPr>
              </a:lvl1pPr>
              <a:lvl2pPr>
                <a:lnSpc>
                  <a:spcPct val="90000"/>
                </a:lnSpc>
                <a:spcBef>
                  <a:spcPts val="413"/>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413"/>
                </a:spcBef>
                <a:buFont typeface="Arial" panose="020B0604020202020204" pitchFamily="34" charset="0"/>
                <a:buChar char="•"/>
                <a:defRPr sz="16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413"/>
                </a:spcBef>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413"/>
                </a:spcBef>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9pPr>
            </a:lstStyle>
            <a:p>
              <a:pPr marL="0" lvl="1" algn="just">
                <a:lnSpc>
                  <a:spcPct val="100000"/>
                </a:lnSpc>
                <a:spcBef>
                  <a:spcPct val="0"/>
                </a:spcBef>
                <a:buFontTx/>
                <a:buNone/>
              </a:pPr>
              <a:endParaRPr lang="en-US" sz="1600" dirty="0">
                <a:latin typeface="Arial" panose="020B0604020202020204" pitchFamily="34" charset="0"/>
                <a:cs typeface="Times New Roman" panose="02020603050405020304" pitchFamily="18" charset="0"/>
              </a:endParaRPr>
            </a:p>
          </p:txBody>
        </p:sp>
      </p:grpSp>
      <p:grpSp>
        <p:nvGrpSpPr>
          <p:cNvPr id="9255" name="Group 39"/>
          <p:cNvGrpSpPr>
            <a:grpSpLocks/>
          </p:cNvGrpSpPr>
          <p:nvPr/>
        </p:nvGrpSpPr>
        <p:grpSpPr bwMode="auto">
          <a:xfrm>
            <a:off x="5143500" y="3217540"/>
            <a:ext cx="1871663" cy="1814067"/>
            <a:chOff x="0" y="0"/>
            <a:chExt cx="1684338" cy="2430463"/>
          </a:xfrm>
        </p:grpSpPr>
        <p:sp>
          <p:nvSpPr>
            <p:cNvPr id="8" name="矩形 20"/>
            <p:cNvSpPr>
              <a:spLocks noChangeArrowheads="1"/>
            </p:cNvSpPr>
            <p:nvPr/>
          </p:nvSpPr>
          <p:spPr bwMode="auto">
            <a:xfrm>
              <a:off x="0" y="0"/>
              <a:ext cx="1684338" cy="2430463"/>
            </a:xfrm>
            <a:prstGeom prst="rect">
              <a:avLst/>
            </a:prstGeom>
            <a:solidFill>
              <a:srgbClr val="7F7F7F">
                <a:alpha val="9804"/>
              </a:srgbClr>
            </a:solidFill>
            <a:ln w="12700">
              <a:solidFill>
                <a:srgbClr val="7F7F7F">
                  <a:alpha val="52940"/>
                </a:srgbClr>
              </a:solidFill>
              <a:miter lim="800000"/>
              <a:headEnd/>
              <a:tailEnd/>
            </a:ln>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endParaRPr lang="zh-CN" altLang="en-US" sz="1400">
                <a:solidFill>
                  <a:srgbClr val="FFFFFF"/>
                </a:solidFill>
                <a:latin typeface="Calibri" panose="020F0502020204030204" pitchFamily="34" charset="0"/>
              </a:endParaRPr>
            </a:p>
          </p:txBody>
        </p:sp>
        <p:sp>
          <p:nvSpPr>
            <p:cNvPr id="9234" name="TextBox 146"/>
            <p:cNvSpPr txBox="1">
              <a:spLocks noChangeArrowheads="1"/>
            </p:cNvSpPr>
            <p:nvPr/>
          </p:nvSpPr>
          <p:spPr bwMode="auto">
            <a:xfrm>
              <a:off x="7656" y="21321"/>
              <a:ext cx="1618622" cy="39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838"/>
                </a:spcBef>
                <a:buFont typeface="Arial" panose="020B0604020202020204" pitchFamily="34" charset="0"/>
                <a:buChar char="•"/>
                <a:defRPr sz="23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413"/>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413"/>
                </a:spcBef>
                <a:buFont typeface="Arial" panose="020B0604020202020204" pitchFamily="34" charset="0"/>
                <a:buChar char="•"/>
                <a:defRPr sz="16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413"/>
                </a:spcBef>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413"/>
                </a:spcBef>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9pPr>
            </a:lstStyle>
            <a:p>
              <a:pPr eaLnBrk="1" hangingPunct="1">
                <a:lnSpc>
                  <a:spcPct val="100000"/>
                </a:lnSpc>
                <a:spcBef>
                  <a:spcPct val="0"/>
                </a:spcBef>
                <a:buFontTx/>
                <a:buNone/>
              </a:pPr>
              <a:endParaRPr lang="en-US" sz="1600" dirty="0">
                <a:solidFill>
                  <a:srgbClr val="404040"/>
                </a:solidFill>
                <a:latin typeface="Microsoft YaHei" panose="020B0503020204020204" pitchFamily="34" charset="-122"/>
                <a:ea typeface="Microsoft YaHei" panose="020B0503020204020204" pitchFamily="34" charset="-122"/>
              </a:endParaRPr>
            </a:p>
          </p:txBody>
        </p:sp>
      </p:grpSp>
      <p:grpSp>
        <p:nvGrpSpPr>
          <p:cNvPr id="9260" name="Group 44"/>
          <p:cNvGrpSpPr>
            <a:grpSpLocks/>
          </p:cNvGrpSpPr>
          <p:nvPr/>
        </p:nvGrpSpPr>
        <p:grpSpPr bwMode="auto">
          <a:xfrm>
            <a:off x="7140575" y="3217540"/>
            <a:ext cx="1871663" cy="1814067"/>
            <a:chOff x="0" y="0"/>
            <a:chExt cx="1684338" cy="2430463"/>
          </a:xfrm>
        </p:grpSpPr>
        <p:sp>
          <p:nvSpPr>
            <p:cNvPr id="9231" name="矩形 24"/>
            <p:cNvSpPr>
              <a:spLocks noChangeArrowheads="1"/>
            </p:cNvSpPr>
            <p:nvPr/>
          </p:nvSpPr>
          <p:spPr bwMode="auto">
            <a:xfrm>
              <a:off x="0" y="0"/>
              <a:ext cx="1684338" cy="2430463"/>
            </a:xfrm>
            <a:prstGeom prst="rect">
              <a:avLst/>
            </a:prstGeom>
            <a:solidFill>
              <a:srgbClr val="7F7F7F">
                <a:alpha val="9804"/>
              </a:srgbClr>
            </a:solidFill>
            <a:ln w="12700">
              <a:solidFill>
                <a:srgbClr val="7F7F7F">
                  <a:alpha val="52940"/>
                </a:srgbClr>
              </a:solidFill>
              <a:miter lim="800000"/>
              <a:headEnd/>
              <a:tailEnd/>
            </a:ln>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9262" name="TextBox 146"/>
            <p:cNvSpPr txBox="1">
              <a:spLocks noChangeArrowheads="1"/>
            </p:cNvSpPr>
            <p:nvPr/>
          </p:nvSpPr>
          <p:spPr bwMode="auto">
            <a:xfrm>
              <a:off x="24287" y="58582"/>
              <a:ext cx="1620050" cy="38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defRPr/>
              </a:pPr>
              <a:endParaRPr lang="en-US" sz="1556" dirty="0" smtClean="0">
                <a:solidFill>
                  <a:srgbClr val="404040"/>
                </a:solidFill>
                <a:latin typeface="Microsoft YaHei" panose="020B0503020204020204" pitchFamily="34" charset="-122"/>
                <a:ea typeface="Microsoft YaHei" panose="020B0503020204020204" pitchFamily="34" charset="-122"/>
              </a:endParaRPr>
            </a:p>
          </p:txBody>
        </p:sp>
      </p:grpSp>
      <p:sp>
        <p:nvSpPr>
          <p:cNvPr id="9265" name="TextBox 13"/>
          <p:cNvSpPr txBox="1">
            <a:spLocks noChangeArrowheads="1"/>
          </p:cNvSpPr>
          <p:nvPr/>
        </p:nvSpPr>
        <p:spPr bwMode="auto">
          <a:xfrm>
            <a:off x="0" y="643214"/>
            <a:ext cx="5741987"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838"/>
              </a:spcBef>
              <a:buFont typeface="Arial" panose="020B0604020202020204" pitchFamily="34" charset="0"/>
              <a:buChar char="•"/>
              <a:defRPr sz="23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413"/>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413"/>
              </a:spcBef>
              <a:buFont typeface="Arial" panose="020B0604020202020204" pitchFamily="34" charset="0"/>
              <a:buChar char="•"/>
              <a:defRPr sz="16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413"/>
              </a:spcBef>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413"/>
              </a:spcBef>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9pPr>
          </a:lstStyle>
          <a:p>
            <a:pPr lvl="0">
              <a:buNone/>
            </a:pPr>
            <a:r>
              <a:rPr lang="en-US" sz="2400" b="1" dirty="0"/>
              <a:t>Factors that influence people's aspirations</a:t>
            </a:r>
            <a:endParaRPr lang="id-ID" sz="2400" b="1" dirty="0"/>
          </a:p>
        </p:txBody>
      </p:sp>
      <p:sp>
        <p:nvSpPr>
          <p:cNvPr id="9" name="Rectangle 8"/>
          <p:cNvSpPr/>
          <p:nvPr/>
        </p:nvSpPr>
        <p:spPr>
          <a:xfrm>
            <a:off x="1041202" y="3575153"/>
            <a:ext cx="1957503" cy="707886"/>
          </a:xfrm>
          <a:prstGeom prst="rect">
            <a:avLst/>
          </a:prstGeom>
        </p:spPr>
        <p:txBody>
          <a:bodyPr wrap="square">
            <a:spAutoFit/>
          </a:bodyPr>
          <a:lstStyle/>
          <a:p>
            <a:pPr lvl="0" algn="ctr"/>
            <a:r>
              <a:rPr lang="id-ID" sz="2000" dirty="0"/>
              <a:t>T</a:t>
            </a:r>
            <a:r>
              <a:rPr lang="en-US" sz="2000" dirty="0" smtClean="0"/>
              <a:t>he </a:t>
            </a:r>
            <a:r>
              <a:rPr lang="en-US" sz="2000" dirty="0"/>
              <a:t>Quality </a:t>
            </a:r>
            <a:r>
              <a:rPr lang="en-US" sz="2000" dirty="0" smtClean="0"/>
              <a:t>of</a:t>
            </a:r>
            <a:endParaRPr lang="id-ID" sz="2000" dirty="0" smtClean="0"/>
          </a:p>
          <a:p>
            <a:pPr lvl="0" algn="ctr"/>
            <a:r>
              <a:rPr lang="en-US" sz="2000" dirty="0" smtClean="0"/>
              <a:t>Proposed </a:t>
            </a:r>
            <a:r>
              <a:rPr lang="en-US" sz="2000" dirty="0"/>
              <a:t>Idea</a:t>
            </a:r>
            <a:endParaRPr lang="id-ID" sz="2000" dirty="0"/>
          </a:p>
        </p:txBody>
      </p:sp>
      <p:sp>
        <p:nvSpPr>
          <p:cNvPr id="10" name="Rectangle 9"/>
          <p:cNvSpPr/>
          <p:nvPr/>
        </p:nvSpPr>
        <p:spPr>
          <a:xfrm>
            <a:off x="3277624" y="3700914"/>
            <a:ext cx="1824538" cy="400110"/>
          </a:xfrm>
          <a:prstGeom prst="rect">
            <a:avLst/>
          </a:prstGeom>
        </p:spPr>
        <p:txBody>
          <a:bodyPr wrap="none">
            <a:spAutoFit/>
          </a:bodyPr>
          <a:lstStyle/>
          <a:p>
            <a:pPr lvl="0"/>
            <a:r>
              <a:rPr lang="en-US" sz="2000" dirty="0"/>
              <a:t>Urgency Level</a:t>
            </a:r>
            <a:endParaRPr lang="id-ID" sz="2000" dirty="0"/>
          </a:p>
        </p:txBody>
      </p:sp>
      <p:sp>
        <p:nvSpPr>
          <p:cNvPr id="11" name="Rectangle 10"/>
          <p:cNvSpPr/>
          <p:nvPr/>
        </p:nvSpPr>
        <p:spPr>
          <a:xfrm>
            <a:off x="5223423" y="3686273"/>
            <a:ext cx="1711816" cy="707886"/>
          </a:xfrm>
          <a:prstGeom prst="rect">
            <a:avLst/>
          </a:prstGeom>
        </p:spPr>
        <p:txBody>
          <a:bodyPr wrap="square">
            <a:spAutoFit/>
          </a:bodyPr>
          <a:lstStyle/>
          <a:p>
            <a:pPr lvl="0" algn="ctr"/>
            <a:r>
              <a:rPr lang="en-US" sz="2000" dirty="0"/>
              <a:t>Political </a:t>
            </a:r>
            <a:endParaRPr lang="id-ID" sz="2000" dirty="0" smtClean="0"/>
          </a:p>
          <a:p>
            <a:pPr lvl="0" algn="ctr"/>
            <a:r>
              <a:rPr lang="en-US" sz="2000" dirty="0" smtClean="0"/>
              <a:t>Interests</a:t>
            </a:r>
            <a:endParaRPr lang="id-ID" sz="2000" dirty="0"/>
          </a:p>
        </p:txBody>
      </p:sp>
      <p:sp>
        <p:nvSpPr>
          <p:cNvPr id="12" name="Rectangle 11"/>
          <p:cNvSpPr/>
          <p:nvPr/>
        </p:nvSpPr>
        <p:spPr>
          <a:xfrm>
            <a:off x="7167563" y="3700914"/>
            <a:ext cx="1752613" cy="707886"/>
          </a:xfrm>
          <a:prstGeom prst="rect">
            <a:avLst/>
          </a:prstGeom>
        </p:spPr>
        <p:txBody>
          <a:bodyPr wrap="square">
            <a:spAutoFit/>
          </a:bodyPr>
          <a:lstStyle/>
          <a:p>
            <a:pPr lvl="0" algn="ctr"/>
            <a:r>
              <a:rPr lang="en-US" sz="2000" dirty="0"/>
              <a:t>Budget </a:t>
            </a:r>
            <a:endParaRPr lang="id-ID" sz="2000" dirty="0" smtClean="0"/>
          </a:p>
          <a:p>
            <a:pPr lvl="0" algn="ctr"/>
            <a:r>
              <a:rPr lang="en-US" sz="2000" dirty="0" smtClean="0"/>
              <a:t>Constraints</a:t>
            </a:r>
            <a:endParaRPr lang="id-ID" sz="2000" dirty="0"/>
          </a:p>
        </p:txBody>
      </p:sp>
    </p:spTree>
    <p:extLst>
      <p:ext uri="{BB962C8B-B14F-4D97-AF65-F5344CB8AC3E}">
        <p14:creationId xmlns:p14="http://schemas.microsoft.com/office/powerpoint/2010/main" val="14489019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265"/>
                                        </p:tgtEl>
                                        <p:attrNameLst>
                                          <p:attrName>style.visibility</p:attrName>
                                        </p:attrNameLst>
                                      </p:cBhvr>
                                      <p:to>
                                        <p:strVal val="visible"/>
                                      </p:to>
                                    </p:set>
                                    <p:anim calcmode="lin" valueType="num">
                                      <p:cBhvr additive="base">
                                        <p:cTn id="7" dur="500" fill="hold"/>
                                        <p:tgtEl>
                                          <p:spTgt spid="9265"/>
                                        </p:tgtEl>
                                        <p:attrNameLst>
                                          <p:attrName>ppt_x</p:attrName>
                                        </p:attrNameLst>
                                      </p:cBhvr>
                                      <p:tavLst>
                                        <p:tav tm="0">
                                          <p:val>
                                            <p:strVal val="0-#ppt_w/2"/>
                                          </p:val>
                                        </p:tav>
                                        <p:tav tm="100000">
                                          <p:val>
                                            <p:strVal val="#ppt_x"/>
                                          </p:val>
                                        </p:tav>
                                      </p:tavLst>
                                    </p:anim>
                                    <p:anim calcmode="lin" valueType="num">
                                      <p:cBhvr additive="base">
                                        <p:cTn id="8" dur="500" fill="hold"/>
                                        <p:tgtEl>
                                          <p:spTgt spid="926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nodeType="after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anim calcmode="lin" valueType="num">
                                      <p:cBhvr>
                                        <p:cTn id="13" dur="500" fill="hold"/>
                                        <p:tgtEl>
                                          <p:spTgt spid="9218"/>
                                        </p:tgtEl>
                                        <p:attrNameLst>
                                          <p:attrName>ppt_x</p:attrName>
                                        </p:attrNameLst>
                                      </p:cBhvr>
                                      <p:tavLst>
                                        <p:tav tm="0">
                                          <p:val>
                                            <p:strVal val="#ppt_x"/>
                                          </p:val>
                                        </p:tav>
                                        <p:tav tm="100000">
                                          <p:val>
                                            <p:strVal val="#ppt_x"/>
                                          </p:val>
                                        </p:tav>
                                      </p:tavLst>
                                    </p:anim>
                                    <p:anim calcmode="lin" valueType="num">
                                      <p:cBhvr>
                                        <p:cTn id="14" dur="500" fill="hold"/>
                                        <p:tgtEl>
                                          <p:spTgt spid="92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9222"/>
                                        </p:tgtEl>
                                        <p:attrNameLst>
                                          <p:attrName>style.visibility</p:attrName>
                                        </p:attrNameLst>
                                      </p:cBhvr>
                                      <p:to>
                                        <p:strVal val="visible"/>
                                      </p:to>
                                    </p:set>
                                    <p:animEffect transition="in" filter="fade">
                                      <p:cBhvr>
                                        <p:cTn id="17" dur="500"/>
                                        <p:tgtEl>
                                          <p:spTgt spid="9222"/>
                                        </p:tgtEl>
                                      </p:cBhvr>
                                    </p:animEffect>
                                    <p:anim calcmode="lin" valueType="num">
                                      <p:cBhvr>
                                        <p:cTn id="18" dur="500" fill="hold"/>
                                        <p:tgtEl>
                                          <p:spTgt spid="9222"/>
                                        </p:tgtEl>
                                        <p:attrNameLst>
                                          <p:attrName>ppt_x</p:attrName>
                                        </p:attrNameLst>
                                      </p:cBhvr>
                                      <p:tavLst>
                                        <p:tav tm="0">
                                          <p:val>
                                            <p:strVal val="#ppt_x"/>
                                          </p:val>
                                        </p:tav>
                                        <p:tav tm="100000">
                                          <p:val>
                                            <p:strVal val="#ppt_x"/>
                                          </p:val>
                                        </p:tav>
                                      </p:tavLst>
                                    </p:anim>
                                    <p:anim calcmode="lin" valueType="num">
                                      <p:cBhvr>
                                        <p:cTn id="19" dur="500" fill="hold"/>
                                        <p:tgtEl>
                                          <p:spTgt spid="92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400"/>
                                  </p:stCondLst>
                                  <p:childTnLst>
                                    <p:set>
                                      <p:cBhvr>
                                        <p:cTn id="21" dur="1" fill="hold">
                                          <p:stCondLst>
                                            <p:cond delay="0"/>
                                          </p:stCondLst>
                                        </p:cTn>
                                        <p:tgtEl>
                                          <p:spTgt spid="9226"/>
                                        </p:tgtEl>
                                        <p:attrNameLst>
                                          <p:attrName>style.visibility</p:attrName>
                                        </p:attrNameLst>
                                      </p:cBhvr>
                                      <p:to>
                                        <p:strVal val="visible"/>
                                      </p:to>
                                    </p:set>
                                    <p:animEffect transition="in" filter="fade">
                                      <p:cBhvr>
                                        <p:cTn id="22" dur="500"/>
                                        <p:tgtEl>
                                          <p:spTgt spid="9226"/>
                                        </p:tgtEl>
                                      </p:cBhvr>
                                    </p:animEffect>
                                    <p:anim calcmode="lin" valueType="num">
                                      <p:cBhvr>
                                        <p:cTn id="23" dur="500" fill="hold"/>
                                        <p:tgtEl>
                                          <p:spTgt spid="9226"/>
                                        </p:tgtEl>
                                        <p:attrNameLst>
                                          <p:attrName>ppt_x</p:attrName>
                                        </p:attrNameLst>
                                      </p:cBhvr>
                                      <p:tavLst>
                                        <p:tav tm="0">
                                          <p:val>
                                            <p:strVal val="#ppt_x"/>
                                          </p:val>
                                        </p:tav>
                                        <p:tav tm="100000">
                                          <p:val>
                                            <p:strVal val="#ppt_x"/>
                                          </p:val>
                                        </p:tav>
                                      </p:tavLst>
                                    </p:anim>
                                    <p:anim calcmode="lin" valueType="num">
                                      <p:cBhvr>
                                        <p:cTn id="24" dur="500" fill="hold"/>
                                        <p:tgtEl>
                                          <p:spTgt spid="92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600"/>
                                  </p:stCondLst>
                                  <p:childTnLst>
                                    <p:set>
                                      <p:cBhvr>
                                        <p:cTn id="26" dur="1" fill="hold">
                                          <p:stCondLst>
                                            <p:cond delay="0"/>
                                          </p:stCondLst>
                                        </p:cTn>
                                        <p:tgtEl>
                                          <p:spTgt spid="9230"/>
                                        </p:tgtEl>
                                        <p:attrNameLst>
                                          <p:attrName>style.visibility</p:attrName>
                                        </p:attrNameLst>
                                      </p:cBhvr>
                                      <p:to>
                                        <p:strVal val="visible"/>
                                      </p:to>
                                    </p:set>
                                    <p:animEffect transition="in" filter="fade">
                                      <p:cBhvr>
                                        <p:cTn id="27" dur="500"/>
                                        <p:tgtEl>
                                          <p:spTgt spid="9230"/>
                                        </p:tgtEl>
                                      </p:cBhvr>
                                    </p:animEffect>
                                    <p:anim calcmode="lin" valueType="num">
                                      <p:cBhvr>
                                        <p:cTn id="28" dur="500" fill="hold"/>
                                        <p:tgtEl>
                                          <p:spTgt spid="9230"/>
                                        </p:tgtEl>
                                        <p:attrNameLst>
                                          <p:attrName>ppt_x</p:attrName>
                                        </p:attrNameLst>
                                      </p:cBhvr>
                                      <p:tavLst>
                                        <p:tav tm="0">
                                          <p:val>
                                            <p:strVal val="#ppt_x"/>
                                          </p:val>
                                        </p:tav>
                                        <p:tav tm="100000">
                                          <p:val>
                                            <p:strVal val="#ppt_x"/>
                                          </p:val>
                                        </p:tav>
                                      </p:tavLst>
                                    </p:anim>
                                    <p:anim calcmode="lin" valueType="num">
                                      <p:cBhvr>
                                        <p:cTn id="29" dur="500" fill="hold"/>
                                        <p:tgtEl>
                                          <p:spTgt spid="9230"/>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600"/>
                            </p:stCondLst>
                            <p:childTnLst>
                              <p:par>
                                <p:cTn id="31" presetID="12" presetClass="entr" presetSubtype="1" fill="hold" nodeType="afterEffect">
                                  <p:stCondLst>
                                    <p:cond delay="0"/>
                                  </p:stCondLst>
                                  <p:childTnLst>
                                    <p:set>
                                      <p:cBhvr>
                                        <p:cTn id="32" dur="1" fill="hold">
                                          <p:stCondLst>
                                            <p:cond delay="0"/>
                                          </p:stCondLst>
                                        </p:cTn>
                                        <p:tgtEl>
                                          <p:spTgt spid="9233"/>
                                        </p:tgtEl>
                                        <p:attrNameLst>
                                          <p:attrName>style.visibility</p:attrName>
                                        </p:attrNameLst>
                                      </p:cBhvr>
                                      <p:to>
                                        <p:strVal val="visible"/>
                                      </p:to>
                                    </p:set>
                                    <p:animEffect transition="in" filter="slide(fromTop)">
                                      <p:cBhvr>
                                        <p:cTn id="33" dur="500"/>
                                        <p:tgtEl>
                                          <p:spTgt spid="9233"/>
                                        </p:tgtEl>
                                      </p:cBhvr>
                                    </p:animEffect>
                                  </p:childTnLst>
                                </p:cTn>
                              </p:par>
                              <p:par>
                                <p:cTn id="34" presetID="12" presetClass="entr" presetSubtype="1" fill="hold" nodeType="withEffect">
                                  <p:stCondLst>
                                    <p:cond delay="0"/>
                                  </p:stCondLst>
                                  <p:childTnLst>
                                    <p:set>
                                      <p:cBhvr>
                                        <p:cTn id="35" dur="1" fill="hold">
                                          <p:stCondLst>
                                            <p:cond delay="0"/>
                                          </p:stCondLst>
                                        </p:cTn>
                                        <p:tgtEl>
                                          <p:spTgt spid="9236"/>
                                        </p:tgtEl>
                                        <p:attrNameLst>
                                          <p:attrName>style.visibility</p:attrName>
                                        </p:attrNameLst>
                                      </p:cBhvr>
                                      <p:to>
                                        <p:strVal val="visible"/>
                                      </p:to>
                                    </p:set>
                                    <p:animEffect transition="in" filter="slide(fromTop)">
                                      <p:cBhvr>
                                        <p:cTn id="36" dur="500"/>
                                        <p:tgtEl>
                                          <p:spTgt spid="9236"/>
                                        </p:tgtEl>
                                      </p:cBhvr>
                                    </p:animEffect>
                                  </p:childTnLst>
                                </p:cTn>
                              </p:par>
                              <p:par>
                                <p:cTn id="37" presetID="12" presetClass="entr" presetSubtype="1" fill="hold" nodeType="withEffect">
                                  <p:stCondLst>
                                    <p:cond delay="0"/>
                                  </p:stCondLst>
                                  <p:childTnLst>
                                    <p:set>
                                      <p:cBhvr>
                                        <p:cTn id="38" dur="1" fill="hold">
                                          <p:stCondLst>
                                            <p:cond delay="0"/>
                                          </p:stCondLst>
                                        </p:cTn>
                                        <p:tgtEl>
                                          <p:spTgt spid="9239"/>
                                        </p:tgtEl>
                                        <p:attrNameLst>
                                          <p:attrName>style.visibility</p:attrName>
                                        </p:attrNameLst>
                                      </p:cBhvr>
                                      <p:to>
                                        <p:strVal val="visible"/>
                                      </p:to>
                                    </p:set>
                                    <p:animEffect transition="in" filter="slide(fromTop)">
                                      <p:cBhvr>
                                        <p:cTn id="39" dur="500"/>
                                        <p:tgtEl>
                                          <p:spTgt spid="9239"/>
                                        </p:tgtEl>
                                      </p:cBhvr>
                                    </p:animEffect>
                                  </p:childTnLst>
                                </p:cTn>
                              </p:par>
                              <p:par>
                                <p:cTn id="40" presetID="12" presetClass="entr" presetSubtype="1" fill="hold" nodeType="withEffect">
                                  <p:stCondLst>
                                    <p:cond delay="0"/>
                                  </p:stCondLst>
                                  <p:childTnLst>
                                    <p:set>
                                      <p:cBhvr>
                                        <p:cTn id="41" dur="1" fill="hold">
                                          <p:stCondLst>
                                            <p:cond delay="0"/>
                                          </p:stCondLst>
                                        </p:cTn>
                                        <p:tgtEl>
                                          <p:spTgt spid="9242"/>
                                        </p:tgtEl>
                                        <p:attrNameLst>
                                          <p:attrName>style.visibility</p:attrName>
                                        </p:attrNameLst>
                                      </p:cBhvr>
                                      <p:to>
                                        <p:strVal val="visible"/>
                                      </p:to>
                                    </p:set>
                                    <p:animEffect transition="in" filter="slide(fromTop)">
                                      <p:cBhvr>
                                        <p:cTn id="42" dur="500"/>
                                        <p:tgtEl>
                                          <p:spTgt spid="9242"/>
                                        </p:tgtEl>
                                      </p:cBhvr>
                                    </p:animEffect>
                                  </p:childTnLst>
                                </p:cTn>
                              </p:par>
                            </p:childTnLst>
                          </p:cTn>
                        </p:par>
                        <p:par>
                          <p:cTn id="43" fill="hold" nodeType="afterGroup">
                            <p:stCondLst>
                              <p:cond delay="2100"/>
                            </p:stCondLst>
                            <p:childTnLst>
                              <p:par>
                                <p:cTn id="44" presetID="47" presetClass="entr" presetSubtype="0" fill="hold" nodeType="afterEffect">
                                  <p:stCondLst>
                                    <p:cond delay="0"/>
                                  </p:stCondLst>
                                  <p:childTnLst>
                                    <p:set>
                                      <p:cBhvr>
                                        <p:cTn id="45" dur="1" fill="hold">
                                          <p:stCondLst>
                                            <p:cond delay="0"/>
                                          </p:stCondLst>
                                        </p:cTn>
                                        <p:tgtEl>
                                          <p:spTgt spid="9245"/>
                                        </p:tgtEl>
                                        <p:attrNameLst>
                                          <p:attrName>style.visibility</p:attrName>
                                        </p:attrNameLst>
                                      </p:cBhvr>
                                      <p:to>
                                        <p:strVal val="visible"/>
                                      </p:to>
                                    </p:set>
                                    <p:animEffect transition="in" filter="fade">
                                      <p:cBhvr>
                                        <p:cTn id="46" dur="500"/>
                                        <p:tgtEl>
                                          <p:spTgt spid="9245"/>
                                        </p:tgtEl>
                                      </p:cBhvr>
                                    </p:animEffect>
                                    <p:anim calcmode="lin" valueType="num">
                                      <p:cBhvr>
                                        <p:cTn id="47" dur="500" fill="hold"/>
                                        <p:tgtEl>
                                          <p:spTgt spid="9245"/>
                                        </p:tgtEl>
                                        <p:attrNameLst>
                                          <p:attrName>ppt_x</p:attrName>
                                        </p:attrNameLst>
                                      </p:cBhvr>
                                      <p:tavLst>
                                        <p:tav tm="0">
                                          <p:val>
                                            <p:strVal val="#ppt_x"/>
                                          </p:val>
                                        </p:tav>
                                        <p:tav tm="100000">
                                          <p:val>
                                            <p:strVal val="#ppt_x"/>
                                          </p:val>
                                        </p:tav>
                                      </p:tavLst>
                                    </p:anim>
                                    <p:anim calcmode="lin" valueType="num">
                                      <p:cBhvr>
                                        <p:cTn id="48" dur="500" fill="hold"/>
                                        <p:tgtEl>
                                          <p:spTgt spid="9245"/>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9250"/>
                                        </p:tgtEl>
                                        <p:attrNameLst>
                                          <p:attrName>style.visibility</p:attrName>
                                        </p:attrNameLst>
                                      </p:cBhvr>
                                      <p:to>
                                        <p:strVal val="visible"/>
                                      </p:to>
                                    </p:set>
                                    <p:animEffect transition="in" filter="fade">
                                      <p:cBhvr>
                                        <p:cTn id="51" dur="500"/>
                                        <p:tgtEl>
                                          <p:spTgt spid="9250"/>
                                        </p:tgtEl>
                                      </p:cBhvr>
                                    </p:animEffect>
                                    <p:anim calcmode="lin" valueType="num">
                                      <p:cBhvr>
                                        <p:cTn id="52" dur="500" fill="hold"/>
                                        <p:tgtEl>
                                          <p:spTgt spid="9250"/>
                                        </p:tgtEl>
                                        <p:attrNameLst>
                                          <p:attrName>ppt_x</p:attrName>
                                        </p:attrNameLst>
                                      </p:cBhvr>
                                      <p:tavLst>
                                        <p:tav tm="0">
                                          <p:val>
                                            <p:strVal val="#ppt_x"/>
                                          </p:val>
                                        </p:tav>
                                        <p:tav tm="100000">
                                          <p:val>
                                            <p:strVal val="#ppt_x"/>
                                          </p:val>
                                        </p:tav>
                                      </p:tavLst>
                                    </p:anim>
                                    <p:anim calcmode="lin" valueType="num">
                                      <p:cBhvr>
                                        <p:cTn id="53" dur="500" fill="hold"/>
                                        <p:tgtEl>
                                          <p:spTgt spid="9250"/>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9255"/>
                                        </p:tgtEl>
                                        <p:attrNameLst>
                                          <p:attrName>style.visibility</p:attrName>
                                        </p:attrNameLst>
                                      </p:cBhvr>
                                      <p:to>
                                        <p:strVal val="visible"/>
                                      </p:to>
                                    </p:set>
                                    <p:animEffect transition="in" filter="fade">
                                      <p:cBhvr>
                                        <p:cTn id="56" dur="500"/>
                                        <p:tgtEl>
                                          <p:spTgt spid="9255"/>
                                        </p:tgtEl>
                                      </p:cBhvr>
                                    </p:animEffect>
                                    <p:anim calcmode="lin" valueType="num">
                                      <p:cBhvr>
                                        <p:cTn id="57" dur="500" fill="hold"/>
                                        <p:tgtEl>
                                          <p:spTgt spid="9255"/>
                                        </p:tgtEl>
                                        <p:attrNameLst>
                                          <p:attrName>ppt_x</p:attrName>
                                        </p:attrNameLst>
                                      </p:cBhvr>
                                      <p:tavLst>
                                        <p:tav tm="0">
                                          <p:val>
                                            <p:strVal val="#ppt_x"/>
                                          </p:val>
                                        </p:tav>
                                        <p:tav tm="100000">
                                          <p:val>
                                            <p:strVal val="#ppt_x"/>
                                          </p:val>
                                        </p:tav>
                                      </p:tavLst>
                                    </p:anim>
                                    <p:anim calcmode="lin" valueType="num">
                                      <p:cBhvr>
                                        <p:cTn id="58" dur="500" fill="hold"/>
                                        <p:tgtEl>
                                          <p:spTgt spid="9255"/>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9260"/>
                                        </p:tgtEl>
                                        <p:attrNameLst>
                                          <p:attrName>style.visibility</p:attrName>
                                        </p:attrNameLst>
                                      </p:cBhvr>
                                      <p:to>
                                        <p:strVal val="visible"/>
                                      </p:to>
                                    </p:set>
                                    <p:animEffect transition="in" filter="fade">
                                      <p:cBhvr>
                                        <p:cTn id="61" dur="500"/>
                                        <p:tgtEl>
                                          <p:spTgt spid="9260"/>
                                        </p:tgtEl>
                                      </p:cBhvr>
                                    </p:animEffect>
                                    <p:anim calcmode="lin" valueType="num">
                                      <p:cBhvr>
                                        <p:cTn id="62" dur="500" fill="hold"/>
                                        <p:tgtEl>
                                          <p:spTgt spid="9260"/>
                                        </p:tgtEl>
                                        <p:attrNameLst>
                                          <p:attrName>ppt_x</p:attrName>
                                        </p:attrNameLst>
                                      </p:cBhvr>
                                      <p:tavLst>
                                        <p:tav tm="0">
                                          <p:val>
                                            <p:strVal val="#ppt_x"/>
                                          </p:val>
                                        </p:tav>
                                        <p:tav tm="100000">
                                          <p:val>
                                            <p:strVal val="#ppt_x"/>
                                          </p:val>
                                        </p:tav>
                                      </p:tavLst>
                                    </p:anim>
                                    <p:anim calcmode="lin" valueType="num">
                                      <p:cBhvr>
                                        <p:cTn id="63" dur="500" fill="hold"/>
                                        <p:tgtEl>
                                          <p:spTgt spid="92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13"/>
          <p:cNvSpPr txBox="1">
            <a:spLocks noChangeArrowheads="1"/>
          </p:cNvSpPr>
          <p:nvPr/>
        </p:nvSpPr>
        <p:spPr bwMode="auto">
          <a:xfrm>
            <a:off x="7240240" y="-17463"/>
            <a:ext cx="273561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838"/>
              </a:spcBef>
              <a:buFont typeface="Arial" panose="020B0604020202020204" pitchFamily="34" charset="0"/>
              <a:buChar char="•"/>
              <a:defRPr sz="2300">
                <a:solidFill>
                  <a:schemeClr val="tx1"/>
                </a:solidFill>
                <a:latin typeface="Calibri" panose="020F0502020204030204" pitchFamily="34" charset="0"/>
                <a:ea typeface="SimSun" panose="02010600030101010101" pitchFamily="2" charset="-122"/>
              </a:defRPr>
            </a:lvl1pPr>
            <a:lvl2pPr marL="742950" indent="-285750">
              <a:lnSpc>
                <a:spcPct val="90000"/>
              </a:lnSpc>
              <a:spcBef>
                <a:spcPts val="413"/>
              </a:spcBef>
              <a:buFont typeface="Arial" panose="020B0604020202020204" pitchFamily="34" charset="0"/>
              <a:buChar char="•"/>
              <a:defRPr sz="2000">
                <a:solidFill>
                  <a:schemeClr val="tx1"/>
                </a:solidFill>
                <a:latin typeface="Calibri" panose="020F0502020204030204" pitchFamily="34" charset="0"/>
                <a:ea typeface="SimSun" panose="02010600030101010101" pitchFamily="2" charset="-122"/>
              </a:defRPr>
            </a:lvl2pPr>
            <a:lvl3pPr marL="1143000" indent="-228600">
              <a:lnSpc>
                <a:spcPct val="90000"/>
              </a:lnSpc>
              <a:spcBef>
                <a:spcPts val="413"/>
              </a:spcBef>
              <a:buFont typeface="Arial" panose="020B0604020202020204" pitchFamily="34" charset="0"/>
              <a:buChar char="•"/>
              <a:defRPr sz="1600">
                <a:solidFill>
                  <a:schemeClr val="tx1"/>
                </a:solidFill>
                <a:latin typeface="Calibri" panose="020F0502020204030204" pitchFamily="34" charset="0"/>
                <a:ea typeface="SimSun" panose="02010600030101010101" pitchFamily="2" charset="-122"/>
              </a:defRPr>
            </a:lvl3pPr>
            <a:lvl4pPr marL="1600200" indent="-228600">
              <a:lnSpc>
                <a:spcPct val="90000"/>
              </a:lnSpc>
              <a:spcBef>
                <a:spcPts val="413"/>
              </a:spcBef>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4pPr>
            <a:lvl5pPr marL="2057400" indent="-228600">
              <a:lnSpc>
                <a:spcPct val="90000"/>
              </a:lnSpc>
              <a:spcBef>
                <a:spcPts val="413"/>
              </a:spcBef>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5pPr>
            <a:lvl6pPr marL="25146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6pPr>
            <a:lvl7pPr marL="29718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7pPr>
            <a:lvl8pPr marL="34290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8pPr>
            <a:lvl9pPr marL="3886200" indent="-228600" eaLnBrk="0" fontAlgn="base" hangingPunct="0">
              <a:lnSpc>
                <a:spcPct val="90000"/>
              </a:lnSpc>
              <a:spcBef>
                <a:spcPts val="413"/>
              </a:spcBef>
              <a:spcAft>
                <a:spcPct val="0"/>
              </a:spcAft>
              <a:buFont typeface="Arial" panose="020B0604020202020204" pitchFamily="34" charset="0"/>
              <a:buChar char="•"/>
              <a:defRPr sz="1500">
                <a:solidFill>
                  <a:schemeClr val="tx1"/>
                </a:solidFill>
                <a:latin typeface="Calibri" panose="020F0502020204030204" pitchFamily="34" charset="0"/>
                <a:ea typeface="SimSun" panose="02010600030101010101" pitchFamily="2" charset="-122"/>
              </a:defRPr>
            </a:lvl9pPr>
          </a:lstStyle>
          <a:p>
            <a:pPr>
              <a:buNone/>
            </a:pPr>
            <a:r>
              <a:rPr lang="en-US" sz="2800" b="1" dirty="0"/>
              <a:t>DISCUSSION</a:t>
            </a:r>
            <a:endParaRPr lang="id-ID" sz="2800" b="1" dirty="0"/>
          </a:p>
        </p:txBody>
      </p:sp>
      <p:sp>
        <p:nvSpPr>
          <p:cNvPr id="6" name="Rectangle 5"/>
          <p:cNvSpPr/>
          <p:nvPr/>
        </p:nvSpPr>
        <p:spPr>
          <a:xfrm>
            <a:off x="177106" y="481013"/>
            <a:ext cx="9792394" cy="2800767"/>
          </a:xfrm>
          <a:prstGeom prst="rect">
            <a:avLst/>
          </a:prstGeom>
        </p:spPr>
        <p:txBody>
          <a:bodyPr wrap="square">
            <a:spAutoFit/>
          </a:bodyPr>
          <a:lstStyle/>
          <a:p>
            <a:pPr algn="just"/>
            <a:r>
              <a:rPr lang="id-ID" sz="1600" dirty="0"/>
              <a:t>The proposals from the community in the Musrenbang forum tend to be oriented to the quantity (number) of proposals but do not look at the quality of proposals and do not look at the needs that must be met by policymakers. Landabaso (1997) suggests that innovation in regions is underdeveloped due to lack of understanding of regional development by the public, policy planners and policy implementers. He suggested practical ways of overcoming this by encouraging and developing regional innovation strategies. This strategy aims to harmonize good cooperation between stakeholders, create good institutional conditions and innovation in policymaking</a:t>
            </a:r>
            <a:r>
              <a:rPr lang="id-ID" sz="1600" dirty="0" smtClean="0"/>
              <a:t>.</a:t>
            </a:r>
            <a:r>
              <a:rPr lang="id-ID" sz="1600" dirty="0"/>
              <a:t> Good communication and analysis skills by policymakers are needed in bridging all ideas and input from the community, besides that there needs to be a good understanding of the community regarding the principle of need in regional development planning (Broadway, 2000). </a:t>
            </a:r>
            <a:endParaRPr lang="en-US" sz="1600" dirty="0"/>
          </a:p>
          <a:p>
            <a:pPr algn="just"/>
            <a:endParaRPr lang="en-US" sz="1600" dirty="0">
              <a:latin typeface="+mn-lt"/>
            </a:endParaRPr>
          </a:p>
        </p:txBody>
      </p:sp>
      <p:sp>
        <p:nvSpPr>
          <p:cNvPr id="14" name="Rectangle 13"/>
          <p:cNvSpPr/>
          <p:nvPr/>
        </p:nvSpPr>
        <p:spPr>
          <a:xfrm>
            <a:off x="183456" y="3217540"/>
            <a:ext cx="9832528" cy="2308324"/>
          </a:xfrm>
          <a:prstGeom prst="rect">
            <a:avLst/>
          </a:prstGeom>
        </p:spPr>
        <p:txBody>
          <a:bodyPr wrap="square">
            <a:spAutoFit/>
          </a:bodyPr>
          <a:lstStyle/>
          <a:p>
            <a:pPr algn="just"/>
            <a:r>
              <a:rPr lang="id-ID" sz="1600" dirty="0"/>
              <a:t>Musrenbang activities are currently dominated by the interests of the political elite so that it affects the marginalized people's voices and impacts on government policies. The voice of marginal people has not been fully accommodated or colored in the discussion in Musrenbang. This is due to differences in understanding of the "needs" among the parties involved in Musrenbang, the needs raised by marginalized communities will very likely differ from those expressed by participants who have positions or status in the community. Dermont et al (2017) state that differences in policymaking do not only look at from a single perspective and approach to social status but need broader perspectives on processes, funding, actors, and objects as well as the main actors. In this case, there needs to be good analytical, technical and administrative skills from among the government, the private sector and civil society.</a:t>
            </a:r>
          </a:p>
        </p:txBody>
      </p:sp>
    </p:spTree>
    <p:extLst>
      <p:ext uri="{BB962C8B-B14F-4D97-AF65-F5344CB8AC3E}">
        <p14:creationId xmlns:p14="http://schemas.microsoft.com/office/powerpoint/2010/main" val="12830354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0-#ppt_w/2"/>
                                          </p:val>
                                        </p:tav>
                                        <p:tav tm="100000">
                                          <p:val>
                                            <p:strVal val="#ppt_x"/>
                                          </p:val>
                                        </p:tav>
                                      </p:tavLst>
                                    </p:anim>
                                    <p:anim calcmode="lin" valueType="num">
                                      <p:cBhvr additive="base">
                                        <p:cTn id="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utoUpdateAnimBg="0"/>
    </p:bldLst>
  </p:timing>
</p:sld>
</file>

<file path=ppt/theme/theme1.xml><?xml version="1.0" encoding="utf-8"?>
<a:theme xmlns:a="http://schemas.openxmlformats.org/drawingml/2006/main" name="1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10195</TotalTime>
  <Pages>0</Pages>
  <Words>1435</Words>
  <Characters>0</Characters>
  <Application>Microsoft Office PowerPoint</Application>
  <DocSecurity>0</DocSecurity>
  <PresentationFormat>Custom</PresentationFormat>
  <Lines>0</Lines>
  <Paragraphs>69</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kingsoft</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TOSHIBA</cp:lastModifiedBy>
  <cp:revision>451</cp:revision>
  <cp:lastPrinted>2017-07-10T17:37:58Z</cp:lastPrinted>
  <dcterms:created xsi:type="dcterms:W3CDTF">2010-06-08T02:33:18Z</dcterms:created>
  <dcterms:modified xsi:type="dcterms:W3CDTF">2020-10-12T03:11:45Z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