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9" r:id="rId5"/>
    <p:sldId id="278" r:id="rId6"/>
    <p:sldId id="280" r:id="rId7"/>
    <p:sldId id="260" r:id="rId8"/>
    <p:sldId id="281" r:id="rId9"/>
    <p:sldId id="282" r:id="rId10"/>
    <p:sldId id="276" r:id="rId11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3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3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9740-6048-4107-B793-105F1EB053A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D303-CAF1-40DB-9DFF-392D1722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95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CLAS12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8" y="1004711"/>
            <a:ext cx="6784622" cy="519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41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958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CAD model of Hall B CLAS12 spectrometer.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88" y="1004711"/>
            <a:ext cx="6570133" cy="5531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44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" y="166111"/>
            <a:ext cx="5320772" cy="37140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021" y="4207783"/>
            <a:ext cx="3758293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Tour of the future CLAS12 spectrometer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00" y="2595637"/>
            <a:ext cx="5054602" cy="33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0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1" y="947057"/>
            <a:ext cx="8186111" cy="5447149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50" y="245380"/>
            <a:ext cx="7886700" cy="8847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Drift Chamber Assembly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87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7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Drift Chamber Assembly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9" y="1249833"/>
            <a:ext cx="7790080" cy="51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018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CTOF Light </a:t>
            </a:r>
            <a:r>
              <a:rPr lang="en-US" sz="2800" b="1" dirty="0">
                <a:latin typeface="+mn-lt"/>
              </a:rPr>
              <a:t>Guides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5656"/>
            <a:ext cx="7652657" cy="51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889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SVT R4 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5" y="1336792"/>
            <a:ext cx="7710311" cy="51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12" y="2728918"/>
            <a:ext cx="4656779" cy="31045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12232" y="365126"/>
            <a:ext cx="338817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Volker on Tour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211343"/>
            <a:ext cx="4684889" cy="3123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" y="3576158"/>
            <a:ext cx="4106334" cy="27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88924"/>
            <a:ext cx="7775121" cy="5885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Another Day, Another Review…..</a:t>
            </a:r>
            <a:endParaRPr lang="en-US" sz="28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2" y="953657"/>
            <a:ext cx="8294914" cy="55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36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CAD model of Hall B CLAS12 spectrometer.</vt:lpstr>
      <vt:lpstr>Tour of the future CLAS12 spectrometer</vt:lpstr>
      <vt:lpstr>Drift Chamber Assembly</vt:lpstr>
      <vt:lpstr>Drift Chamber Assembly</vt:lpstr>
      <vt:lpstr>CTOF Light Guides</vt:lpstr>
      <vt:lpstr>SVT R4 Assembly</vt:lpstr>
      <vt:lpstr>Volker on Tour</vt:lpstr>
      <vt:lpstr>Another Day, Another Review…..</vt:lpstr>
      <vt:lpstr>CLAS12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Thomas</dc:creator>
  <cp:lastModifiedBy>Allison Lung</cp:lastModifiedBy>
  <cp:revision>14</cp:revision>
  <cp:lastPrinted>2018-04-17T13:58:29Z</cp:lastPrinted>
  <dcterms:created xsi:type="dcterms:W3CDTF">2018-04-17T13:02:45Z</dcterms:created>
  <dcterms:modified xsi:type="dcterms:W3CDTF">2019-11-07T05:20:28Z</dcterms:modified>
</cp:coreProperties>
</file>