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6" r:id="rId4"/>
    <p:sldMasterId id="214748370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Lst>
  <p:sldSz cy="13716000" cx="24384000"/>
  <p:notesSz cx="6858000" cy="9144000"/>
  <p:embeddedFontLst>
    <p:embeddedFont>
      <p:font typeface="Roboto"/>
      <p:regular r:id="rId44"/>
      <p:bold r:id="rId45"/>
      <p:italic r:id="rId46"/>
      <p:boldItalic r:id="rId47"/>
    </p:embeddedFont>
    <p:embeddedFont>
      <p:font typeface="EB Garamond"/>
      <p:regular r:id="rId48"/>
      <p:bold r:id="rId49"/>
      <p:italic r:id="rId50"/>
      <p:boldItalic r:id="rId51"/>
    </p:embeddedFont>
    <p:embeddedFont>
      <p:font typeface="Helvetica Neue"/>
      <p:regular r:id="rId52"/>
      <p:bold r:id="rId53"/>
      <p:italic r:id="rId54"/>
      <p:boldItalic r:id="rId55"/>
    </p:embeddedFont>
    <p:embeddedFont>
      <p:font typeface="Roboto Light"/>
      <p:regular r:id="rId56"/>
      <p:bold r:id="rId57"/>
      <p:italic r:id="rId58"/>
      <p:boldItalic r:id="rId59"/>
    </p:embeddedFont>
    <p:embeddedFont>
      <p:font typeface="Helvetica Neue Light"/>
      <p:regular r:id="rId60"/>
      <p:bold r:id="rId61"/>
      <p:italic r:id="rId62"/>
      <p:boldItalic r:id="rId63"/>
    </p:embeddedFont>
    <p:embeddedFont>
      <p:font typeface="PT Sans"/>
      <p:regular r:id="rId64"/>
      <p:bold r:id="rId65"/>
      <p:italic r:id="rId66"/>
      <p:boldItalic r:id="rId67"/>
    </p:embeddedFont>
    <p:embeddedFont>
      <p:font typeface="Open Sans"/>
      <p:regular r:id="rId68"/>
      <p:bold r:id="rId69"/>
      <p:italic r:id="rId70"/>
      <p:boldItalic r:id="rId7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D99C64D-477B-480E-8BBC-54FD20E0E274}">
  <a:tblStyle styleId="{DD99C64D-477B-480E-8BBC-54FD20E0E27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font" Target="fonts/Roboto-regular.fntdata"/><Relationship Id="rId43" Type="http://schemas.openxmlformats.org/officeDocument/2006/relationships/slide" Target="slides/slide37.xml"/><Relationship Id="rId46" Type="http://schemas.openxmlformats.org/officeDocument/2006/relationships/font" Target="fonts/Roboto-italic.fntdata"/><Relationship Id="rId45" Type="http://schemas.openxmlformats.org/officeDocument/2006/relationships/font" Target="fonts/Roboto-bold.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EBGaramond-regular.fntdata"/><Relationship Id="rId47" Type="http://schemas.openxmlformats.org/officeDocument/2006/relationships/font" Target="fonts/Roboto-boldItalic.fntdata"/><Relationship Id="rId49" Type="http://schemas.openxmlformats.org/officeDocument/2006/relationships/font" Target="fonts/EBGaramond-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OpenSans-boldItalic.fntdata"/><Relationship Id="rId70" Type="http://schemas.openxmlformats.org/officeDocument/2006/relationships/font" Target="fonts/OpenSans-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HelveticaNeueLight-italic.fntdata"/><Relationship Id="rId61" Type="http://schemas.openxmlformats.org/officeDocument/2006/relationships/font" Target="fonts/HelveticaNeueLight-bold.fntdata"/><Relationship Id="rId20" Type="http://schemas.openxmlformats.org/officeDocument/2006/relationships/slide" Target="slides/slide14.xml"/><Relationship Id="rId64" Type="http://schemas.openxmlformats.org/officeDocument/2006/relationships/font" Target="fonts/PTSans-regular.fntdata"/><Relationship Id="rId63" Type="http://schemas.openxmlformats.org/officeDocument/2006/relationships/font" Target="fonts/HelveticaNeueLight-boldItalic.fntdata"/><Relationship Id="rId22" Type="http://schemas.openxmlformats.org/officeDocument/2006/relationships/slide" Target="slides/slide16.xml"/><Relationship Id="rId66" Type="http://schemas.openxmlformats.org/officeDocument/2006/relationships/font" Target="fonts/PTSans-italic.fntdata"/><Relationship Id="rId21" Type="http://schemas.openxmlformats.org/officeDocument/2006/relationships/slide" Target="slides/slide15.xml"/><Relationship Id="rId65" Type="http://schemas.openxmlformats.org/officeDocument/2006/relationships/font" Target="fonts/PTSans-bold.fntdata"/><Relationship Id="rId24" Type="http://schemas.openxmlformats.org/officeDocument/2006/relationships/slide" Target="slides/slide18.xml"/><Relationship Id="rId68" Type="http://schemas.openxmlformats.org/officeDocument/2006/relationships/font" Target="fonts/OpenSans-regular.fntdata"/><Relationship Id="rId23" Type="http://schemas.openxmlformats.org/officeDocument/2006/relationships/slide" Target="slides/slide17.xml"/><Relationship Id="rId67" Type="http://schemas.openxmlformats.org/officeDocument/2006/relationships/font" Target="fonts/PTSans-boldItalic.fntdata"/><Relationship Id="rId60" Type="http://schemas.openxmlformats.org/officeDocument/2006/relationships/font" Target="fonts/HelveticaNeueLight-regular.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OpenSans-bold.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EBGaramond-boldItalic.fntdata"/><Relationship Id="rId50" Type="http://schemas.openxmlformats.org/officeDocument/2006/relationships/font" Target="fonts/EBGaramond-italic.fntdata"/><Relationship Id="rId53" Type="http://schemas.openxmlformats.org/officeDocument/2006/relationships/font" Target="fonts/HelveticaNeue-bold.fntdata"/><Relationship Id="rId52" Type="http://schemas.openxmlformats.org/officeDocument/2006/relationships/font" Target="fonts/HelveticaNeue-regular.fntdata"/><Relationship Id="rId11" Type="http://schemas.openxmlformats.org/officeDocument/2006/relationships/slide" Target="slides/slide5.xml"/><Relationship Id="rId55" Type="http://schemas.openxmlformats.org/officeDocument/2006/relationships/font" Target="fonts/HelveticaNeue-boldItalic.fntdata"/><Relationship Id="rId10" Type="http://schemas.openxmlformats.org/officeDocument/2006/relationships/slide" Target="slides/slide4.xml"/><Relationship Id="rId54" Type="http://schemas.openxmlformats.org/officeDocument/2006/relationships/font" Target="fonts/HelveticaNeue-italic.fntdata"/><Relationship Id="rId13" Type="http://schemas.openxmlformats.org/officeDocument/2006/relationships/slide" Target="slides/slide7.xml"/><Relationship Id="rId57" Type="http://schemas.openxmlformats.org/officeDocument/2006/relationships/font" Target="fonts/RobotoLight-bold.fntdata"/><Relationship Id="rId12" Type="http://schemas.openxmlformats.org/officeDocument/2006/relationships/slide" Target="slides/slide6.xml"/><Relationship Id="rId56" Type="http://schemas.openxmlformats.org/officeDocument/2006/relationships/font" Target="fonts/RobotoLight-regular.fntdata"/><Relationship Id="rId15" Type="http://schemas.openxmlformats.org/officeDocument/2006/relationships/slide" Target="slides/slide9.xml"/><Relationship Id="rId59" Type="http://schemas.openxmlformats.org/officeDocument/2006/relationships/font" Target="fonts/RobotoLight-boldItalic.fntdata"/><Relationship Id="rId14" Type="http://schemas.openxmlformats.org/officeDocument/2006/relationships/slide" Target="slides/slide8.xml"/><Relationship Id="rId58" Type="http://schemas.openxmlformats.org/officeDocument/2006/relationships/font" Target="fonts/RobotoLight-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1317e920bc5_0_2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1317e920bc5_0_22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1317e920bc5_0_5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1317e920bc5_0_53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1318cffdd30_0_1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1318cffdd30_0_16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1317e920bc5_0_2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1317e920bc5_0_2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1ac2d492637_0_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1ac2d492637_0_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1ac2d492637_0_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1ac2d492637_0_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1ac2d492637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1ac2d492637_0_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1317e920bc5_0_2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1317e920bc5_0_26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1317e920bc5_0_2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1317e920bc5_0_28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121ff631b83_0_10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121ff631b83_0_10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1a0f8875f70_1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1a0f8875f70_1_1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650">
                <a:solidFill>
                  <a:srgbClr val="F8F8F2"/>
                </a:solidFill>
                <a:highlight>
                  <a:srgbClr val="272935"/>
                </a:highlight>
                <a:latin typeface="Roboto"/>
                <a:ea typeface="Roboto"/>
                <a:cs typeface="Roboto"/>
                <a:sym typeface="Roboto"/>
              </a:rPr>
              <a:t>2i2c designs, develops, and operates JupyterHubs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bdcfff1077_0_3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bdcfff1077_0_39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121f73ee371_0_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g121f73ee371_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bdcfff1077_0_1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bdcfff1077_0_115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121ff631b83_0_50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g121ff631b83_0_5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1a2a7ed5d55_0_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0" name="Google Shape;480;g1a2a7ed5d55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1a2a7ed5d55_0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1a2a7ed5d55_0_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1a2a7ed5d55_0_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1a2a7ed5d55_0_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1a2a7ed5d55_0_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1a2a7ed5d55_0_2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1a2a7ed5d55_0_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1a2a7ed5d55_0_3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1a2a7ed5d55_0_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1a2a7ed5d55_0_4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a0f8875f70_1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1a0f8875f70_1_1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1318cffdd30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1318cffdd30_1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1318cffdd30_1_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9" name="Google Shape;539;g1318cffdd30_1_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1318cffdd30_1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1318cffdd30_1_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1318cffdd30_1_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1318cffdd30_1_3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1318cffdd30_1_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1318cffdd30_1_5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1317e920bc5_0_3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1317e920bc5_0_3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3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9" name="Google Shape;629;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1ac2d492637_0_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1ac2d492637_0_3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1a0f8875f70_0_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1a0f8875f70_0_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1a0f8875f70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1a0f8875f70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1a0f8875f70_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1a0f8875f70_0_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a0f8875f70_1_2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1a0f8875f70_1_27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1a0f8875f70_1_2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1a0f8875f70_1_26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1a0f8875f70_1_2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1a0f8875f70_1_27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type="title">
  <p:cSld name="TITLE">
    <p:spTree>
      <p:nvGrpSpPr>
        <p:cNvPr id="8" name="Shape 8"/>
        <p:cNvGrpSpPr/>
        <p:nvPr/>
      </p:nvGrpSpPr>
      <p:grpSpPr>
        <a:xfrm>
          <a:off x="0" y="0"/>
          <a:ext cx="0" cy="0"/>
          <a:chOff x="0" y="0"/>
          <a:chExt cx="0" cy="0"/>
        </a:xfrm>
      </p:grpSpPr>
      <p:cxnSp>
        <p:nvCxnSpPr>
          <p:cNvPr id="9" name="Google Shape;9;p2"/>
          <p:cNvCxnSpPr/>
          <p:nvPr/>
        </p:nvCxnSpPr>
        <p:spPr>
          <a:xfrm>
            <a:off x="930132" y="8140143"/>
            <a:ext cx="22498974" cy="1"/>
          </a:xfrm>
          <a:prstGeom prst="straightConnector1">
            <a:avLst/>
          </a:prstGeom>
          <a:noFill/>
          <a:ln cap="flat" cmpd="sng" w="12700">
            <a:solidFill>
              <a:srgbClr val="444444">
                <a:alpha val="29803"/>
              </a:srgbClr>
            </a:solidFill>
            <a:prstDash val="solid"/>
            <a:miter lim="400000"/>
            <a:headEnd len="sm" w="sm" type="none"/>
            <a:tailEnd len="sm" w="sm" type="none"/>
          </a:ln>
        </p:spPr>
      </p:cxnSp>
      <p:cxnSp>
        <p:nvCxnSpPr>
          <p:cNvPr id="10" name="Google Shape;10;p2"/>
          <p:cNvCxnSpPr/>
          <p:nvPr/>
        </p:nvCxnSpPr>
        <p:spPr>
          <a:xfrm>
            <a:off x="929602" y="4436195"/>
            <a:ext cx="22500034" cy="1"/>
          </a:xfrm>
          <a:prstGeom prst="straightConnector1">
            <a:avLst/>
          </a:prstGeom>
          <a:noFill/>
          <a:ln cap="flat" cmpd="sng" w="12700">
            <a:solidFill>
              <a:srgbClr val="444444">
                <a:alpha val="29803"/>
              </a:srgbClr>
            </a:solidFill>
            <a:prstDash val="solid"/>
            <a:miter lim="400000"/>
            <a:headEnd len="sm" w="sm" type="none"/>
            <a:tailEnd len="sm" w="sm" type="none"/>
          </a:ln>
        </p:spPr>
      </p:cxnSp>
      <p:cxnSp>
        <p:nvCxnSpPr>
          <p:cNvPr id="11" name="Google Shape;11;p2"/>
          <p:cNvCxnSpPr/>
          <p:nvPr/>
        </p:nvCxnSpPr>
        <p:spPr>
          <a:xfrm rot="10800000">
            <a:off x="14966950" y="5133104"/>
            <a:ext cx="0" cy="2310130"/>
          </a:xfrm>
          <a:prstGeom prst="straightConnector1">
            <a:avLst/>
          </a:prstGeom>
          <a:noFill/>
          <a:ln cap="flat" cmpd="sng" w="12700">
            <a:solidFill>
              <a:srgbClr val="444444">
                <a:alpha val="29803"/>
              </a:srgbClr>
            </a:solidFill>
            <a:prstDash val="solid"/>
            <a:miter lim="400000"/>
            <a:headEnd len="sm" w="sm" type="none"/>
            <a:tailEnd len="sm" w="sm" type="none"/>
          </a:ln>
        </p:spPr>
      </p:cxnSp>
      <p:sp>
        <p:nvSpPr>
          <p:cNvPr id="12" name="Google Shape;12;p2"/>
          <p:cNvSpPr txBox="1"/>
          <p:nvPr>
            <p:ph type="title"/>
          </p:nvPr>
        </p:nvSpPr>
        <p:spPr>
          <a:xfrm>
            <a:off x="924067" y="4618119"/>
            <a:ext cx="13500102" cy="3340101"/>
          </a:xfrm>
          <a:prstGeom prst="rect">
            <a:avLst/>
          </a:prstGeom>
          <a:noFill/>
          <a:ln>
            <a:noFill/>
          </a:ln>
        </p:spPr>
        <p:txBody>
          <a:bodyPr anchorCtr="0" anchor="ctr" bIns="50800" lIns="50800" spcFirstLastPara="1" rIns="50800" wrap="square" tIns="50800">
            <a:noAutofit/>
          </a:bodyPr>
          <a:lstStyle>
            <a:lvl1pPr lvl="0" algn="l">
              <a:lnSpc>
                <a:spcPct val="90000"/>
              </a:lnSpc>
              <a:spcBef>
                <a:spcPts val="2300"/>
              </a:spcBef>
              <a:spcAft>
                <a:spcPts val="0"/>
              </a:spcAft>
              <a:buClr>
                <a:srgbClr val="D93E2B"/>
              </a:buClr>
              <a:buSzPts val="9800"/>
              <a:buFont typeface="Open Sans"/>
              <a:buNone/>
              <a:defRPr b="0"/>
            </a:lvl1pPr>
            <a:lvl2pPr lvl="1" algn="ctr">
              <a:lnSpc>
                <a:spcPct val="90000"/>
              </a:lnSpc>
              <a:spcBef>
                <a:spcPts val="2300"/>
              </a:spcBef>
              <a:spcAft>
                <a:spcPts val="0"/>
              </a:spcAft>
              <a:buClr>
                <a:srgbClr val="D93E2B"/>
              </a:buClr>
              <a:buSzPts val="1800"/>
              <a:buNone/>
              <a:defRPr/>
            </a:lvl2pPr>
            <a:lvl3pPr lvl="2" algn="ctr">
              <a:lnSpc>
                <a:spcPct val="90000"/>
              </a:lnSpc>
              <a:spcBef>
                <a:spcPts val="2300"/>
              </a:spcBef>
              <a:spcAft>
                <a:spcPts val="0"/>
              </a:spcAft>
              <a:buClr>
                <a:srgbClr val="D93E2B"/>
              </a:buClr>
              <a:buSzPts val="1800"/>
              <a:buNone/>
              <a:defRPr/>
            </a:lvl3pPr>
            <a:lvl4pPr lvl="3" algn="ctr">
              <a:lnSpc>
                <a:spcPct val="90000"/>
              </a:lnSpc>
              <a:spcBef>
                <a:spcPts val="2300"/>
              </a:spcBef>
              <a:spcAft>
                <a:spcPts val="0"/>
              </a:spcAft>
              <a:buClr>
                <a:srgbClr val="D93E2B"/>
              </a:buClr>
              <a:buSzPts val="1800"/>
              <a:buNone/>
              <a:defRPr/>
            </a:lvl4pPr>
            <a:lvl5pPr lvl="4" algn="ctr">
              <a:lnSpc>
                <a:spcPct val="90000"/>
              </a:lnSpc>
              <a:spcBef>
                <a:spcPts val="2300"/>
              </a:spcBef>
              <a:spcAft>
                <a:spcPts val="0"/>
              </a:spcAft>
              <a:buClr>
                <a:srgbClr val="D93E2B"/>
              </a:buClr>
              <a:buSzPts val="1800"/>
              <a:buNone/>
              <a:defRPr/>
            </a:lvl5pPr>
            <a:lvl6pPr lvl="5" algn="ctr">
              <a:lnSpc>
                <a:spcPct val="90000"/>
              </a:lnSpc>
              <a:spcBef>
                <a:spcPts val="2300"/>
              </a:spcBef>
              <a:spcAft>
                <a:spcPts val="0"/>
              </a:spcAft>
              <a:buClr>
                <a:srgbClr val="D93E2B"/>
              </a:buClr>
              <a:buSzPts val="1800"/>
              <a:buNone/>
              <a:defRPr/>
            </a:lvl6pPr>
            <a:lvl7pPr lvl="6" algn="ctr">
              <a:lnSpc>
                <a:spcPct val="90000"/>
              </a:lnSpc>
              <a:spcBef>
                <a:spcPts val="2300"/>
              </a:spcBef>
              <a:spcAft>
                <a:spcPts val="0"/>
              </a:spcAft>
              <a:buClr>
                <a:srgbClr val="D93E2B"/>
              </a:buClr>
              <a:buSzPts val="1800"/>
              <a:buNone/>
              <a:defRPr/>
            </a:lvl7pPr>
            <a:lvl8pPr lvl="7" algn="ctr">
              <a:lnSpc>
                <a:spcPct val="90000"/>
              </a:lnSpc>
              <a:spcBef>
                <a:spcPts val="2300"/>
              </a:spcBef>
              <a:spcAft>
                <a:spcPts val="0"/>
              </a:spcAft>
              <a:buClr>
                <a:srgbClr val="D93E2B"/>
              </a:buClr>
              <a:buSzPts val="1800"/>
              <a:buNone/>
              <a:defRPr/>
            </a:lvl8pPr>
            <a:lvl9pPr lvl="8" algn="ctr">
              <a:lnSpc>
                <a:spcPct val="90000"/>
              </a:lnSpc>
              <a:spcBef>
                <a:spcPts val="2300"/>
              </a:spcBef>
              <a:spcAft>
                <a:spcPts val="0"/>
              </a:spcAft>
              <a:buClr>
                <a:srgbClr val="D93E2B"/>
              </a:buClr>
              <a:buSzPts val="18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9">
  <p:cSld name="TITLE_AND_BODY_9">
    <p:spTree>
      <p:nvGrpSpPr>
        <p:cNvPr id="36" name="Shape 36"/>
        <p:cNvGrpSpPr/>
        <p:nvPr/>
      </p:nvGrpSpPr>
      <p:grpSpPr>
        <a:xfrm>
          <a:off x="0" y="0"/>
          <a:ext cx="0" cy="0"/>
          <a:chOff x="0" y="0"/>
          <a:chExt cx="0" cy="0"/>
        </a:xfrm>
      </p:grpSpPr>
      <p:sp>
        <p:nvSpPr>
          <p:cNvPr id="37" name="Google Shape;37;p11"/>
          <p:cNvSpPr txBox="1"/>
          <p:nvPr>
            <p:ph type="title"/>
          </p:nvPr>
        </p:nvSpPr>
        <p:spPr>
          <a:xfrm>
            <a:off x="831200" y="1186733"/>
            <a:ext cx="22721700" cy="1527300"/>
          </a:xfrm>
          <a:prstGeom prst="rect">
            <a:avLst/>
          </a:prstGeom>
        </p:spPr>
        <p:txBody>
          <a:bodyPr anchorCtr="0" anchor="ctr" bIns="50800" lIns="50800" spcFirstLastPara="1" rIns="50800" wrap="square" tIns="50800">
            <a:noAutofit/>
          </a:bodyPr>
          <a:lstStyle>
            <a:lvl1pPr lvl="0" rtl="0">
              <a:spcBef>
                <a:spcPts val="2300"/>
              </a:spcBef>
              <a:spcAft>
                <a:spcPts val="0"/>
              </a:spcAft>
              <a:buSzPts val="9800"/>
              <a:buNone/>
              <a:defRPr/>
            </a:lvl1pPr>
            <a:lvl2pPr lvl="1" rtl="0">
              <a:spcBef>
                <a:spcPts val="2300"/>
              </a:spcBef>
              <a:spcAft>
                <a:spcPts val="0"/>
              </a:spcAft>
              <a:buSzPts val="9800"/>
              <a:buNone/>
              <a:defRPr/>
            </a:lvl2pPr>
            <a:lvl3pPr lvl="2" rtl="0">
              <a:spcBef>
                <a:spcPts val="2300"/>
              </a:spcBef>
              <a:spcAft>
                <a:spcPts val="0"/>
              </a:spcAft>
              <a:buSzPts val="9800"/>
              <a:buNone/>
              <a:defRPr/>
            </a:lvl3pPr>
            <a:lvl4pPr lvl="3" rtl="0">
              <a:spcBef>
                <a:spcPts val="2300"/>
              </a:spcBef>
              <a:spcAft>
                <a:spcPts val="0"/>
              </a:spcAft>
              <a:buSzPts val="9800"/>
              <a:buNone/>
              <a:defRPr/>
            </a:lvl4pPr>
            <a:lvl5pPr lvl="4" rtl="0">
              <a:spcBef>
                <a:spcPts val="2300"/>
              </a:spcBef>
              <a:spcAft>
                <a:spcPts val="0"/>
              </a:spcAft>
              <a:buSzPts val="9800"/>
              <a:buNone/>
              <a:defRPr/>
            </a:lvl5pPr>
            <a:lvl6pPr lvl="5" rtl="0">
              <a:spcBef>
                <a:spcPts val="2300"/>
              </a:spcBef>
              <a:spcAft>
                <a:spcPts val="0"/>
              </a:spcAft>
              <a:buSzPts val="9800"/>
              <a:buNone/>
              <a:defRPr/>
            </a:lvl6pPr>
            <a:lvl7pPr lvl="6" rtl="0">
              <a:spcBef>
                <a:spcPts val="2300"/>
              </a:spcBef>
              <a:spcAft>
                <a:spcPts val="0"/>
              </a:spcAft>
              <a:buSzPts val="9800"/>
              <a:buNone/>
              <a:defRPr/>
            </a:lvl7pPr>
            <a:lvl8pPr lvl="7" rtl="0">
              <a:spcBef>
                <a:spcPts val="2300"/>
              </a:spcBef>
              <a:spcAft>
                <a:spcPts val="0"/>
              </a:spcAft>
              <a:buSzPts val="9800"/>
              <a:buNone/>
              <a:defRPr/>
            </a:lvl8pPr>
            <a:lvl9pPr lvl="8" rtl="0">
              <a:spcBef>
                <a:spcPts val="2300"/>
              </a:spcBef>
              <a:spcAft>
                <a:spcPts val="0"/>
              </a:spcAft>
              <a:buSzPts val="9800"/>
              <a:buNone/>
              <a:defRPr/>
            </a:lvl9pPr>
          </a:lstStyle>
          <a:p/>
        </p:txBody>
      </p:sp>
      <p:sp>
        <p:nvSpPr>
          <p:cNvPr id="38" name="Google Shape;38;p11"/>
          <p:cNvSpPr txBox="1"/>
          <p:nvPr>
            <p:ph idx="1" type="body"/>
          </p:nvPr>
        </p:nvSpPr>
        <p:spPr>
          <a:xfrm>
            <a:off x="831200" y="3073267"/>
            <a:ext cx="22721700" cy="9110400"/>
          </a:xfrm>
          <a:prstGeom prst="rect">
            <a:avLst/>
          </a:prstGeom>
        </p:spPr>
        <p:txBody>
          <a:bodyPr anchorCtr="0" anchor="ctr" bIns="50800" lIns="50800" spcFirstLastPara="1" rIns="50800" wrap="square" tIns="50800">
            <a:noAutofit/>
          </a:bodyPr>
          <a:lstStyle>
            <a:lvl1pPr indent="-419100" lvl="0" marL="457200" rtl="0">
              <a:spcBef>
                <a:spcPts val="3400"/>
              </a:spcBef>
              <a:spcAft>
                <a:spcPts val="0"/>
              </a:spcAft>
              <a:buSzPts val="3000"/>
              <a:buChar char="●"/>
              <a:defRPr/>
            </a:lvl1pPr>
            <a:lvl2pPr indent="-419100" lvl="1" marL="914400" rtl="0">
              <a:spcBef>
                <a:spcPts val="3400"/>
              </a:spcBef>
              <a:spcAft>
                <a:spcPts val="0"/>
              </a:spcAft>
              <a:buSzPts val="3000"/>
              <a:buChar char="●"/>
              <a:defRPr/>
            </a:lvl2pPr>
            <a:lvl3pPr indent="-419100" lvl="2" marL="1371600" rtl="0">
              <a:spcBef>
                <a:spcPts val="3400"/>
              </a:spcBef>
              <a:spcAft>
                <a:spcPts val="0"/>
              </a:spcAft>
              <a:buSzPts val="3000"/>
              <a:buChar char="●"/>
              <a:defRPr/>
            </a:lvl3pPr>
            <a:lvl4pPr indent="-419100" lvl="3" marL="1828800" rtl="0">
              <a:spcBef>
                <a:spcPts val="3400"/>
              </a:spcBef>
              <a:spcAft>
                <a:spcPts val="0"/>
              </a:spcAft>
              <a:buSzPts val="3000"/>
              <a:buChar char="●"/>
              <a:defRPr/>
            </a:lvl4pPr>
            <a:lvl5pPr indent="-419100" lvl="4" marL="2286000" rtl="0">
              <a:spcBef>
                <a:spcPts val="3400"/>
              </a:spcBef>
              <a:spcAft>
                <a:spcPts val="0"/>
              </a:spcAft>
              <a:buSzPts val="3000"/>
              <a:buChar char="●"/>
              <a:defRPr/>
            </a:lvl5pPr>
            <a:lvl6pPr indent="-419100" lvl="5" marL="2743200" rtl="0">
              <a:spcBef>
                <a:spcPts val="3400"/>
              </a:spcBef>
              <a:spcAft>
                <a:spcPts val="0"/>
              </a:spcAft>
              <a:buSzPts val="3000"/>
              <a:buChar char="●"/>
              <a:defRPr/>
            </a:lvl6pPr>
            <a:lvl7pPr indent="-419100" lvl="6" marL="3200400" rtl="0">
              <a:spcBef>
                <a:spcPts val="3400"/>
              </a:spcBef>
              <a:spcAft>
                <a:spcPts val="0"/>
              </a:spcAft>
              <a:buSzPts val="3000"/>
              <a:buChar char="●"/>
              <a:defRPr/>
            </a:lvl7pPr>
            <a:lvl8pPr indent="-419100" lvl="7" marL="3657600" rtl="0">
              <a:spcBef>
                <a:spcPts val="3400"/>
              </a:spcBef>
              <a:spcAft>
                <a:spcPts val="0"/>
              </a:spcAft>
              <a:buSzPts val="3000"/>
              <a:buChar char="●"/>
              <a:defRPr/>
            </a:lvl8pPr>
            <a:lvl9pPr indent="-419100" lvl="8" marL="4114800" rtl="0">
              <a:spcBef>
                <a:spcPts val="3400"/>
              </a:spcBef>
              <a:spcAft>
                <a:spcPts val="0"/>
              </a:spcAft>
              <a:buSzPts val="3000"/>
              <a:buChar char="●"/>
              <a:defRPr/>
            </a:lvl9pPr>
          </a:lstStyle>
          <a:p/>
        </p:txBody>
      </p:sp>
      <p:sp>
        <p:nvSpPr>
          <p:cNvPr id="39" name="Google Shape;39;p11"/>
          <p:cNvSpPr txBox="1"/>
          <p:nvPr>
            <p:ph idx="12" type="sldNum"/>
          </p:nvPr>
        </p:nvSpPr>
        <p:spPr>
          <a:xfrm>
            <a:off x="22593221" y="12435245"/>
            <a:ext cx="1463100" cy="1049700"/>
          </a:xfrm>
          <a:prstGeom prst="rect">
            <a:avLst/>
          </a:prstGeom>
          <a:noFill/>
          <a:ln>
            <a:noFill/>
          </a:ln>
        </p:spPr>
        <p:txBody>
          <a:bodyPr anchorCtr="0" anchor="ctr" bIns="243800" lIns="243800" spcFirstLastPara="1" rIns="243800" wrap="square" tIns="243800">
            <a:noAutofit/>
          </a:bodyPr>
          <a:lstStyle>
            <a:lvl1pPr lvl="0" rtl="0">
              <a:buNone/>
              <a:defRPr sz="3700"/>
            </a:lvl1pPr>
            <a:lvl2pPr lvl="1" rtl="0">
              <a:buNone/>
              <a:defRPr sz="3700"/>
            </a:lvl2pPr>
            <a:lvl3pPr lvl="2" rtl="0">
              <a:buNone/>
              <a:defRPr sz="3700"/>
            </a:lvl3pPr>
            <a:lvl4pPr lvl="3" rtl="0">
              <a:buNone/>
              <a:defRPr sz="3700"/>
            </a:lvl4pPr>
            <a:lvl5pPr lvl="4" rtl="0">
              <a:buNone/>
              <a:defRPr sz="3700"/>
            </a:lvl5pPr>
            <a:lvl6pPr lvl="5" rtl="0">
              <a:buNone/>
              <a:defRPr sz="3700"/>
            </a:lvl6pPr>
            <a:lvl7pPr lvl="6" rtl="0">
              <a:buNone/>
              <a:defRPr sz="3700"/>
            </a:lvl7pPr>
            <a:lvl8pPr lvl="7" rtl="0">
              <a:buNone/>
              <a:defRPr sz="3700"/>
            </a:lvl8pPr>
            <a:lvl9pPr lvl="8" rtl="0">
              <a:buNone/>
              <a:defRPr sz="3700"/>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0">
  <p:cSld name="TITLE_AND_BODY_10">
    <p:spTree>
      <p:nvGrpSpPr>
        <p:cNvPr id="40" name="Shape 40"/>
        <p:cNvGrpSpPr/>
        <p:nvPr/>
      </p:nvGrpSpPr>
      <p:grpSpPr>
        <a:xfrm>
          <a:off x="0" y="0"/>
          <a:ext cx="0" cy="0"/>
          <a:chOff x="0" y="0"/>
          <a:chExt cx="0" cy="0"/>
        </a:xfrm>
      </p:grpSpPr>
      <p:sp>
        <p:nvSpPr>
          <p:cNvPr id="41" name="Google Shape;41;p12"/>
          <p:cNvSpPr txBox="1"/>
          <p:nvPr>
            <p:ph type="title"/>
          </p:nvPr>
        </p:nvSpPr>
        <p:spPr>
          <a:xfrm>
            <a:off x="831200" y="577133"/>
            <a:ext cx="22721700" cy="1527300"/>
          </a:xfrm>
          <a:prstGeom prst="rect">
            <a:avLst/>
          </a:prstGeom>
        </p:spPr>
        <p:txBody>
          <a:bodyPr anchorCtr="0" anchor="ctr" bIns="50800" lIns="50800" spcFirstLastPara="1" rIns="50800" wrap="square" tIns="50800">
            <a:noAutofit/>
          </a:bodyPr>
          <a:lstStyle>
            <a:lvl1pPr lvl="0" rtl="0">
              <a:spcBef>
                <a:spcPts val="2300"/>
              </a:spcBef>
              <a:spcAft>
                <a:spcPts val="0"/>
              </a:spcAft>
              <a:buSzPts val="9800"/>
              <a:buFont typeface="Avenir"/>
              <a:buNone/>
              <a:defRPr>
                <a:latin typeface="Avenir"/>
                <a:ea typeface="Avenir"/>
                <a:cs typeface="Avenir"/>
                <a:sym typeface="Avenir"/>
              </a:defRPr>
            </a:lvl1pPr>
            <a:lvl2pPr lvl="1" rtl="0">
              <a:spcBef>
                <a:spcPts val="2300"/>
              </a:spcBef>
              <a:spcAft>
                <a:spcPts val="0"/>
              </a:spcAft>
              <a:buSzPts val="9800"/>
              <a:buFont typeface="Avenir"/>
              <a:buNone/>
              <a:defRPr>
                <a:latin typeface="Avenir"/>
                <a:ea typeface="Avenir"/>
                <a:cs typeface="Avenir"/>
                <a:sym typeface="Avenir"/>
              </a:defRPr>
            </a:lvl2pPr>
            <a:lvl3pPr lvl="2" rtl="0">
              <a:spcBef>
                <a:spcPts val="2300"/>
              </a:spcBef>
              <a:spcAft>
                <a:spcPts val="0"/>
              </a:spcAft>
              <a:buSzPts val="9800"/>
              <a:buFont typeface="Avenir"/>
              <a:buNone/>
              <a:defRPr>
                <a:latin typeface="Avenir"/>
                <a:ea typeface="Avenir"/>
                <a:cs typeface="Avenir"/>
                <a:sym typeface="Avenir"/>
              </a:defRPr>
            </a:lvl3pPr>
            <a:lvl4pPr lvl="3" rtl="0">
              <a:spcBef>
                <a:spcPts val="2300"/>
              </a:spcBef>
              <a:spcAft>
                <a:spcPts val="0"/>
              </a:spcAft>
              <a:buSzPts val="9800"/>
              <a:buFont typeface="Avenir"/>
              <a:buNone/>
              <a:defRPr>
                <a:latin typeface="Avenir"/>
                <a:ea typeface="Avenir"/>
                <a:cs typeface="Avenir"/>
                <a:sym typeface="Avenir"/>
              </a:defRPr>
            </a:lvl4pPr>
            <a:lvl5pPr lvl="4" rtl="0">
              <a:spcBef>
                <a:spcPts val="2300"/>
              </a:spcBef>
              <a:spcAft>
                <a:spcPts val="0"/>
              </a:spcAft>
              <a:buSzPts val="9800"/>
              <a:buFont typeface="Avenir"/>
              <a:buNone/>
              <a:defRPr>
                <a:latin typeface="Avenir"/>
                <a:ea typeface="Avenir"/>
                <a:cs typeface="Avenir"/>
                <a:sym typeface="Avenir"/>
              </a:defRPr>
            </a:lvl5pPr>
            <a:lvl6pPr lvl="5" rtl="0">
              <a:spcBef>
                <a:spcPts val="2300"/>
              </a:spcBef>
              <a:spcAft>
                <a:spcPts val="0"/>
              </a:spcAft>
              <a:buSzPts val="9800"/>
              <a:buFont typeface="Avenir"/>
              <a:buNone/>
              <a:defRPr>
                <a:latin typeface="Avenir"/>
                <a:ea typeface="Avenir"/>
                <a:cs typeface="Avenir"/>
                <a:sym typeface="Avenir"/>
              </a:defRPr>
            </a:lvl6pPr>
            <a:lvl7pPr lvl="6" rtl="0">
              <a:spcBef>
                <a:spcPts val="2300"/>
              </a:spcBef>
              <a:spcAft>
                <a:spcPts val="0"/>
              </a:spcAft>
              <a:buSzPts val="9800"/>
              <a:buFont typeface="Avenir"/>
              <a:buNone/>
              <a:defRPr>
                <a:latin typeface="Avenir"/>
                <a:ea typeface="Avenir"/>
                <a:cs typeface="Avenir"/>
                <a:sym typeface="Avenir"/>
              </a:defRPr>
            </a:lvl7pPr>
            <a:lvl8pPr lvl="7" rtl="0">
              <a:spcBef>
                <a:spcPts val="2300"/>
              </a:spcBef>
              <a:spcAft>
                <a:spcPts val="0"/>
              </a:spcAft>
              <a:buSzPts val="9800"/>
              <a:buFont typeface="Avenir"/>
              <a:buNone/>
              <a:defRPr>
                <a:latin typeface="Avenir"/>
                <a:ea typeface="Avenir"/>
                <a:cs typeface="Avenir"/>
                <a:sym typeface="Avenir"/>
              </a:defRPr>
            </a:lvl8pPr>
            <a:lvl9pPr lvl="8" rtl="0">
              <a:spcBef>
                <a:spcPts val="2300"/>
              </a:spcBef>
              <a:spcAft>
                <a:spcPts val="0"/>
              </a:spcAft>
              <a:buSzPts val="9800"/>
              <a:buFont typeface="Avenir"/>
              <a:buNone/>
              <a:defRPr>
                <a:latin typeface="Avenir"/>
                <a:ea typeface="Avenir"/>
                <a:cs typeface="Avenir"/>
                <a:sym typeface="Avenir"/>
              </a:defRPr>
            </a:lvl9pPr>
          </a:lstStyle>
          <a:p/>
        </p:txBody>
      </p:sp>
      <p:sp>
        <p:nvSpPr>
          <p:cNvPr id="42" name="Google Shape;42;p12"/>
          <p:cNvSpPr txBox="1"/>
          <p:nvPr>
            <p:ph idx="1" type="body"/>
          </p:nvPr>
        </p:nvSpPr>
        <p:spPr>
          <a:xfrm>
            <a:off x="831200" y="2666867"/>
            <a:ext cx="22721700" cy="9110400"/>
          </a:xfrm>
          <a:prstGeom prst="rect">
            <a:avLst/>
          </a:prstGeom>
        </p:spPr>
        <p:txBody>
          <a:bodyPr anchorCtr="0" anchor="ctr" bIns="50800" lIns="50800" spcFirstLastPara="1" rIns="50800" wrap="square" tIns="50800">
            <a:noAutofit/>
          </a:bodyPr>
          <a:lstStyle>
            <a:lvl1pPr indent="-419100" lvl="0" marL="457200" rtl="0">
              <a:spcBef>
                <a:spcPts val="3400"/>
              </a:spcBef>
              <a:spcAft>
                <a:spcPts val="0"/>
              </a:spcAft>
              <a:buSzPts val="3000"/>
              <a:buChar char="●"/>
              <a:defRPr/>
            </a:lvl1pPr>
            <a:lvl2pPr indent="-419100" lvl="1" marL="914400" rtl="0">
              <a:spcBef>
                <a:spcPts val="3400"/>
              </a:spcBef>
              <a:spcAft>
                <a:spcPts val="0"/>
              </a:spcAft>
              <a:buSzPts val="3000"/>
              <a:buChar char="●"/>
              <a:defRPr/>
            </a:lvl2pPr>
            <a:lvl3pPr indent="-419100" lvl="2" marL="1371600" rtl="0">
              <a:spcBef>
                <a:spcPts val="3400"/>
              </a:spcBef>
              <a:spcAft>
                <a:spcPts val="0"/>
              </a:spcAft>
              <a:buSzPts val="3000"/>
              <a:buChar char="●"/>
              <a:defRPr/>
            </a:lvl3pPr>
            <a:lvl4pPr indent="-419100" lvl="3" marL="1828800" rtl="0">
              <a:spcBef>
                <a:spcPts val="3400"/>
              </a:spcBef>
              <a:spcAft>
                <a:spcPts val="0"/>
              </a:spcAft>
              <a:buSzPts val="3000"/>
              <a:buChar char="●"/>
              <a:defRPr/>
            </a:lvl4pPr>
            <a:lvl5pPr indent="-419100" lvl="4" marL="2286000" rtl="0">
              <a:spcBef>
                <a:spcPts val="3400"/>
              </a:spcBef>
              <a:spcAft>
                <a:spcPts val="0"/>
              </a:spcAft>
              <a:buSzPts val="3000"/>
              <a:buChar char="●"/>
              <a:defRPr/>
            </a:lvl5pPr>
            <a:lvl6pPr indent="-419100" lvl="5" marL="2743200" rtl="0">
              <a:spcBef>
                <a:spcPts val="3400"/>
              </a:spcBef>
              <a:spcAft>
                <a:spcPts val="0"/>
              </a:spcAft>
              <a:buSzPts val="3000"/>
              <a:buChar char="●"/>
              <a:defRPr/>
            </a:lvl6pPr>
            <a:lvl7pPr indent="-419100" lvl="6" marL="3200400" rtl="0">
              <a:spcBef>
                <a:spcPts val="3400"/>
              </a:spcBef>
              <a:spcAft>
                <a:spcPts val="0"/>
              </a:spcAft>
              <a:buSzPts val="3000"/>
              <a:buChar char="●"/>
              <a:defRPr/>
            </a:lvl7pPr>
            <a:lvl8pPr indent="-419100" lvl="7" marL="3657600" rtl="0">
              <a:spcBef>
                <a:spcPts val="3400"/>
              </a:spcBef>
              <a:spcAft>
                <a:spcPts val="0"/>
              </a:spcAft>
              <a:buSzPts val="3000"/>
              <a:buChar char="●"/>
              <a:defRPr/>
            </a:lvl8pPr>
            <a:lvl9pPr indent="-419100" lvl="8" marL="4114800" rtl="0">
              <a:spcBef>
                <a:spcPts val="3400"/>
              </a:spcBef>
              <a:spcAft>
                <a:spcPts val="0"/>
              </a:spcAft>
              <a:buSzPts val="3000"/>
              <a:buChar char="●"/>
              <a:defRPr/>
            </a:lvl9pPr>
          </a:lstStyle>
          <a:p/>
        </p:txBody>
      </p:sp>
      <p:sp>
        <p:nvSpPr>
          <p:cNvPr id="43" name="Google Shape;43;p12"/>
          <p:cNvSpPr txBox="1"/>
          <p:nvPr>
            <p:ph idx="12" type="sldNum"/>
          </p:nvPr>
        </p:nvSpPr>
        <p:spPr>
          <a:xfrm>
            <a:off x="22593221" y="12435245"/>
            <a:ext cx="1463100" cy="10497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1">
  <p:cSld name="TITLE_AND_BODY_11">
    <p:spTree>
      <p:nvGrpSpPr>
        <p:cNvPr id="44" name="Shape 44"/>
        <p:cNvGrpSpPr/>
        <p:nvPr/>
      </p:nvGrpSpPr>
      <p:grpSpPr>
        <a:xfrm>
          <a:off x="0" y="0"/>
          <a:ext cx="0" cy="0"/>
          <a:chOff x="0" y="0"/>
          <a:chExt cx="0" cy="0"/>
        </a:xfrm>
      </p:grpSpPr>
      <p:sp>
        <p:nvSpPr>
          <p:cNvPr id="45" name="Google Shape;45;p13"/>
          <p:cNvSpPr txBox="1"/>
          <p:nvPr>
            <p:ph type="title"/>
          </p:nvPr>
        </p:nvSpPr>
        <p:spPr>
          <a:xfrm>
            <a:off x="831200" y="1186733"/>
            <a:ext cx="22721700" cy="1527300"/>
          </a:xfrm>
          <a:prstGeom prst="rect">
            <a:avLst/>
          </a:prstGeom>
        </p:spPr>
        <p:txBody>
          <a:bodyPr anchorCtr="0" anchor="ctr" bIns="50800" lIns="50800" spcFirstLastPara="1" rIns="50800" wrap="square" tIns="50800">
            <a:noAutofit/>
          </a:bodyPr>
          <a:lstStyle>
            <a:lvl1pPr lvl="0" rtl="0">
              <a:spcBef>
                <a:spcPts val="2300"/>
              </a:spcBef>
              <a:spcAft>
                <a:spcPts val="0"/>
              </a:spcAft>
              <a:buSzPts val="9800"/>
              <a:buNone/>
              <a:defRPr/>
            </a:lvl1pPr>
            <a:lvl2pPr lvl="1" rtl="0">
              <a:spcBef>
                <a:spcPts val="2300"/>
              </a:spcBef>
              <a:spcAft>
                <a:spcPts val="0"/>
              </a:spcAft>
              <a:buSzPts val="9800"/>
              <a:buNone/>
              <a:defRPr/>
            </a:lvl2pPr>
            <a:lvl3pPr lvl="2" rtl="0">
              <a:spcBef>
                <a:spcPts val="2300"/>
              </a:spcBef>
              <a:spcAft>
                <a:spcPts val="0"/>
              </a:spcAft>
              <a:buSzPts val="9800"/>
              <a:buNone/>
              <a:defRPr/>
            </a:lvl3pPr>
            <a:lvl4pPr lvl="3" rtl="0">
              <a:spcBef>
                <a:spcPts val="2300"/>
              </a:spcBef>
              <a:spcAft>
                <a:spcPts val="0"/>
              </a:spcAft>
              <a:buSzPts val="9800"/>
              <a:buNone/>
              <a:defRPr/>
            </a:lvl4pPr>
            <a:lvl5pPr lvl="4" rtl="0">
              <a:spcBef>
                <a:spcPts val="2300"/>
              </a:spcBef>
              <a:spcAft>
                <a:spcPts val="0"/>
              </a:spcAft>
              <a:buSzPts val="9800"/>
              <a:buNone/>
              <a:defRPr/>
            </a:lvl5pPr>
            <a:lvl6pPr lvl="5" rtl="0">
              <a:spcBef>
                <a:spcPts val="2300"/>
              </a:spcBef>
              <a:spcAft>
                <a:spcPts val="0"/>
              </a:spcAft>
              <a:buSzPts val="9800"/>
              <a:buNone/>
              <a:defRPr/>
            </a:lvl6pPr>
            <a:lvl7pPr lvl="6" rtl="0">
              <a:spcBef>
                <a:spcPts val="2300"/>
              </a:spcBef>
              <a:spcAft>
                <a:spcPts val="0"/>
              </a:spcAft>
              <a:buSzPts val="9800"/>
              <a:buNone/>
              <a:defRPr/>
            </a:lvl7pPr>
            <a:lvl8pPr lvl="7" rtl="0">
              <a:spcBef>
                <a:spcPts val="2300"/>
              </a:spcBef>
              <a:spcAft>
                <a:spcPts val="0"/>
              </a:spcAft>
              <a:buSzPts val="9800"/>
              <a:buNone/>
              <a:defRPr/>
            </a:lvl8pPr>
            <a:lvl9pPr lvl="8" rtl="0">
              <a:spcBef>
                <a:spcPts val="2300"/>
              </a:spcBef>
              <a:spcAft>
                <a:spcPts val="0"/>
              </a:spcAft>
              <a:buSzPts val="9800"/>
              <a:buNone/>
              <a:defRPr/>
            </a:lvl9pPr>
          </a:lstStyle>
          <a:p/>
        </p:txBody>
      </p:sp>
      <p:sp>
        <p:nvSpPr>
          <p:cNvPr id="46" name="Google Shape;46;p13"/>
          <p:cNvSpPr txBox="1"/>
          <p:nvPr>
            <p:ph idx="1" type="body"/>
          </p:nvPr>
        </p:nvSpPr>
        <p:spPr>
          <a:xfrm>
            <a:off x="831200" y="3073267"/>
            <a:ext cx="22721700" cy="9110400"/>
          </a:xfrm>
          <a:prstGeom prst="rect">
            <a:avLst/>
          </a:prstGeom>
        </p:spPr>
        <p:txBody>
          <a:bodyPr anchorCtr="0" anchor="ctr" bIns="50800" lIns="50800" spcFirstLastPara="1" rIns="50800" wrap="square" tIns="50800">
            <a:noAutofit/>
          </a:bodyPr>
          <a:lstStyle>
            <a:lvl1pPr indent="-419100" lvl="0" marL="457200" rtl="0">
              <a:spcBef>
                <a:spcPts val="3400"/>
              </a:spcBef>
              <a:spcAft>
                <a:spcPts val="0"/>
              </a:spcAft>
              <a:buSzPts val="3000"/>
              <a:buChar char="●"/>
              <a:defRPr/>
            </a:lvl1pPr>
            <a:lvl2pPr indent="-419100" lvl="1" marL="914400" rtl="0">
              <a:spcBef>
                <a:spcPts val="3400"/>
              </a:spcBef>
              <a:spcAft>
                <a:spcPts val="0"/>
              </a:spcAft>
              <a:buSzPts val="3000"/>
              <a:buChar char="●"/>
              <a:defRPr/>
            </a:lvl2pPr>
            <a:lvl3pPr indent="-419100" lvl="2" marL="1371600" rtl="0">
              <a:spcBef>
                <a:spcPts val="3400"/>
              </a:spcBef>
              <a:spcAft>
                <a:spcPts val="0"/>
              </a:spcAft>
              <a:buSzPts val="3000"/>
              <a:buChar char="●"/>
              <a:defRPr/>
            </a:lvl3pPr>
            <a:lvl4pPr indent="-419100" lvl="3" marL="1828800" rtl="0">
              <a:spcBef>
                <a:spcPts val="3400"/>
              </a:spcBef>
              <a:spcAft>
                <a:spcPts val="0"/>
              </a:spcAft>
              <a:buSzPts val="3000"/>
              <a:buChar char="●"/>
              <a:defRPr/>
            </a:lvl4pPr>
            <a:lvl5pPr indent="-419100" lvl="4" marL="2286000" rtl="0">
              <a:spcBef>
                <a:spcPts val="3400"/>
              </a:spcBef>
              <a:spcAft>
                <a:spcPts val="0"/>
              </a:spcAft>
              <a:buSzPts val="3000"/>
              <a:buChar char="●"/>
              <a:defRPr/>
            </a:lvl5pPr>
            <a:lvl6pPr indent="-419100" lvl="5" marL="2743200" rtl="0">
              <a:spcBef>
                <a:spcPts val="3400"/>
              </a:spcBef>
              <a:spcAft>
                <a:spcPts val="0"/>
              </a:spcAft>
              <a:buSzPts val="3000"/>
              <a:buChar char="●"/>
              <a:defRPr/>
            </a:lvl6pPr>
            <a:lvl7pPr indent="-419100" lvl="6" marL="3200400" rtl="0">
              <a:spcBef>
                <a:spcPts val="3400"/>
              </a:spcBef>
              <a:spcAft>
                <a:spcPts val="0"/>
              </a:spcAft>
              <a:buSzPts val="3000"/>
              <a:buChar char="●"/>
              <a:defRPr/>
            </a:lvl7pPr>
            <a:lvl8pPr indent="-419100" lvl="7" marL="3657600" rtl="0">
              <a:spcBef>
                <a:spcPts val="3400"/>
              </a:spcBef>
              <a:spcAft>
                <a:spcPts val="0"/>
              </a:spcAft>
              <a:buSzPts val="3000"/>
              <a:buChar char="●"/>
              <a:defRPr/>
            </a:lvl8pPr>
            <a:lvl9pPr indent="-419100" lvl="8" marL="4114800" rtl="0">
              <a:spcBef>
                <a:spcPts val="3400"/>
              </a:spcBef>
              <a:spcAft>
                <a:spcPts val="0"/>
              </a:spcAft>
              <a:buSzPts val="3000"/>
              <a:buChar char="●"/>
              <a:defRPr/>
            </a:lvl9pPr>
          </a:lstStyle>
          <a:p/>
        </p:txBody>
      </p:sp>
      <p:sp>
        <p:nvSpPr>
          <p:cNvPr id="47" name="Google Shape;47;p13"/>
          <p:cNvSpPr txBox="1"/>
          <p:nvPr>
            <p:ph idx="12" type="sldNum"/>
          </p:nvPr>
        </p:nvSpPr>
        <p:spPr>
          <a:xfrm>
            <a:off x="22593221" y="12435245"/>
            <a:ext cx="1463100" cy="10497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8" name="Shape 48"/>
        <p:cNvGrpSpPr/>
        <p:nvPr/>
      </p:nvGrpSpPr>
      <p:grpSpPr>
        <a:xfrm>
          <a:off x="0" y="0"/>
          <a:ext cx="0" cy="0"/>
          <a:chOff x="0" y="0"/>
          <a:chExt cx="0" cy="0"/>
        </a:xfrm>
      </p:grpSpPr>
      <p:sp>
        <p:nvSpPr>
          <p:cNvPr id="49" name="Google Shape;49;p14"/>
          <p:cNvSpPr txBox="1"/>
          <p:nvPr>
            <p:ph type="title"/>
          </p:nvPr>
        </p:nvSpPr>
        <p:spPr>
          <a:xfrm>
            <a:off x="831200" y="5735600"/>
            <a:ext cx="22721700" cy="2244900"/>
          </a:xfrm>
          <a:prstGeom prst="rect">
            <a:avLst/>
          </a:prstGeom>
        </p:spPr>
        <p:txBody>
          <a:bodyPr anchorCtr="0" anchor="ctr" bIns="50800" lIns="50800" spcFirstLastPara="1" rIns="50800" wrap="square" tIns="50800">
            <a:noAutofit/>
          </a:bodyPr>
          <a:lstStyle>
            <a:lvl1pPr lvl="0" rtl="0" algn="ctr">
              <a:spcBef>
                <a:spcPts val="2300"/>
              </a:spcBef>
              <a:spcAft>
                <a:spcPts val="0"/>
              </a:spcAft>
              <a:buSzPts val="9600"/>
              <a:buNone/>
              <a:defRPr sz="9600"/>
            </a:lvl1pPr>
            <a:lvl2pPr lvl="1" rtl="0" algn="ctr">
              <a:spcBef>
                <a:spcPts val="2300"/>
              </a:spcBef>
              <a:spcAft>
                <a:spcPts val="0"/>
              </a:spcAft>
              <a:buSzPts val="9600"/>
              <a:buNone/>
              <a:defRPr sz="9600"/>
            </a:lvl2pPr>
            <a:lvl3pPr lvl="2" rtl="0" algn="ctr">
              <a:spcBef>
                <a:spcPts val="2300"/>
              </a:spcBef>
              <a:spcAft>
                <a:spcPts val="0"/>
              </a:spcAft>
              <a:buSzPts val="9600"/>
              <a:buNone/>
              <a:defRPr sz="9600"/>
            </a:lvl3pPr>
            <a:lvl4pPr lvl="3" rtl="0" algn="ctr">
              <a:spcBef>
                <a:spcPts val="2300"/>
              </a:spcBef>
              <a:spcAft>
                <a:spcPts val="0"/>
              </a:spcAft>
              <a:buSzPts val="9600"/>
              <a:buNone/>
              <a:defRPr sz="9600"/>
            </a:lvl4pPr>
            <a:lvl5pPr lvl="4" rtl="0" algn="ctr">
              <a:spcBef>
                <a:spcPts val="2300"/>
              </a:spcBef>
              <a:spcAft>
                <a:spcPts val="0"/>
              </a:spcAft>
              <a:buSzPts val="9600"/>
              <a:buNone/>
              <a:defRPr sz="9600"/>
            </a:lvl5pPr>
            <a:lvl6pPr lvl="5" rtl="0" algn="ctr">
              <a:spcBef>
                <a:spcPts val="2300"/>
              </a:spcBef>
              <a:spcAft>
                <a:spcPts val="0"/>
              </a:spcAft>
              <a:buSzPts val="9600"/>
              <a:buNone/>
              <a:defRPr sz="9600"/>
            </a:lvl6pPr>
            <a:lvl7pPr lvl="6" rtl="0" algn="ctr">
              <a:spcBef>
                <a:spcPts val="2300"/>
              </a:spcBef>
              <a:spcAft>
                <a:spcPts val="0"/>
              </a:spcAft>
              <a:buSzPts val="9600"/>
              <a:buNone/>
              <a:defRPr sz="9600"/>
            </a:lvl7pPr>
            <a:lvl8pPr lvl="7" rtl="0" algn="ctr">
              <a:spcBef>
                <a:spcPts val="2300"/>
              </a:spcBef>
              <a:spcAft>
                <a:spcPts val="0"/>
              </a:spcAft>
              <a:buSzPts val="9600"/>
              <a:buNone/>
              <a:defRPr sz="9600"/>
            </a:lvl8pPr>
            <a:lvl9pPr lvl="8" rtl="0" algn="ctr">
              <a:spcBef>
                <a:spcPts val="2300"/>
              </a:spcBef>
              <a:spcAft>
                <a:spcPts val="0"/>
              </a:spcAft>
              <a:buSzPts val="9600"/>
              <a:buNone/>
              <a:defRPr sz="9600"/>
            </a:lvl9pPr>
          </a:lstStyle>
          <a:p/>
        </p:txBody>
      </p:sp>
      <p:sp>
        <p:nvSpPr>
          <p:cNvPr id="50" name="Google Shape;50;p14"/>
          <p:cNvSpPr txBox="1"/>
          <p:nvPr>
            <p:ph idx="12" type="sldNum"/>
          </p:nvPr>
        </p:nvSpPr>
        <p:spPr>
          <a:xfrm>
            <a:off x="22593221" y="12435245"/>
            <a:ext cx="1463100" cy="10497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2">
  <p:cSld name="TITLE_AND_BODY_12">
    <p:spTree>
      <p:nvGrpSpPr>
        <p:cNvPr id="51" name="Shape 51"/>
        <p:cNvGrpSpPr/>
        <p:nvPr/>
      </p:nvGrpSpPr>
      <p:grpSpPr>
        <a:xfrm>
          <a:off x="0" y="0"/>
          <a:ext cx="0" cy="0"/>
          <a:chOff x="0" y="0"/>
          <a:chExt cx="0" cy="0"/>
        </a:xfrm>
      </p:grpSpPr>
      <p:sp>
        <p:nvSpPr>
          <p:cNvPr id="52" name="Google Shape;52;p15"/>
          <p:cNvSpPr txBox="1"/>
          <p:nvPr>
            <p:ph type="title"/>
          </p:nvPr>
        </p:nvSpPr>
        <p:spPr>
          <a:xfrm>
            <a:off x="831200" y="577133"/>
            <a:ext cx="22721700" cy="1527300"/>
          </a:xfrm>
          <a:prstGeom prst="rect">
            <a:avLst/>
          </a:prstGeom>
        </p:spPr>
        <p:txBody>
          <a:bodyPr anchorCtr="0" anchor="ctr" bIns="50800" lIns="50800" spcFirstLastPara="1" rIns="50800" wrap="square" tIns="50800">
            <a:noAutofit/>
          </a:bodyPr>
          <a:lstStyle>
            <a:lvl1pPr lvl="0" rtl="0">
              <a:spcBef>
                <a:spcPts val="2300"/>
              </a:spcBef>
              <a:spcAft>
                <a:spcPts val="0"/>
              </a:spcAft>
              <a:buSzPts val="9800"/>
              <a:buFont typeface="Avenir"/>
              <a:buNone/>
              <a:defRPr>
                <a:latin typeface="Avenir"/>
                <a:ea typeface="Avenir"/>
                <a:cs typeface="Avenir"/>
                <a:sym typeface="Avenir"/>
              </a:defRPr>
            </a:lvl1pPr>
            <a:lvl2pPr lvl="1" rtl="0">
              <a:spcBef>
                <a:spcPts val="2300"/>
              </a:spcBef>
              <a:spcAft>
                <a:spcPts val="0"/>
              </a:spcAft>
              <a:buSzPts val="9800"/>
              <a:buFont typeface="Avenir"/>
              <a:buNone/>
              <a:defRPr>
                <a:latin typeface="Avenir"/>
                <a:ea typeface="Avenir"/>
                <a:cs typeface="Avenir"/>
                <a:sym typeface="Avenir"/>
              </a:defRPr>
            </a:lvl2pPr>
            <a:lvl3pPr lvl="2" rtl="0">
              <a:spcBef>
                <a:spcPts val="2300"/>
              </a:spcBef>
              <a:spcAft>
                <a:spcPts val="0"/>
              </a:spcAft>
              <a:buSzPts val="9800"/>
              <a:buFont typeface="Avenir"/>
              <a:buNone/>
              <a:defRPr>
                <a:latin typeface="Avenir"/>
                <a:ea typeface="Avenir"/>
                <a:cs typeface="Avenir"/>
                <a:sym typeface="Avenir"/>
              </a:defRPr>
            </a:lvl3pPr>
            <a:lvl4pPr lvl="3" rtl="0">
              <a:spcBef>
                <a:spcPts val="2300"/>
              </a:spcBef>
              <a:spcAft>
                <a:spcPts val="0"/>
              </a:spcAft>
              <a:buSzPts val="9800"/>
              <a:buFont typeface="Avenir"/>
              <a:buNone/>
              <a:defRPr>
                <a:latin typeface="Avenir"/>
                <a:ea typeface="Avenir"/>
                <a:cs typeface="Avenir"/>
                <a:sym typeface="Avenir"/>
              </a:defRPr>
            </a:lvl4pPr>
            <a:lvl5pPr lvl="4" rtl="0">
              <a:spcBef>
                <a:spcPts val="2300"/>
              </a:spcBef>
              <a:spcAft>
                <a:spcPts val="0"/>
              </a:spcAft>
              <a:buSzPts val="9800"/>
              <a:buFont typeface="Avenir"/>
              <a:buNone/>
              <a:defRPr>
                <a:latin typeface="Avenir"/>
                <a:ea typeface="Avenir"/>
                <a:cs typeface="Avenir"/>
                <a:sym typeface="Avenir"/>
              </a:defRPr>
            </a:lvl5pPr>
            <a:lvl6pPr lvl="5" rtl="0">
              <a:spcBef>
                <a:spcPts val="2300"/>
              </a:spcBef>
              <a:spcAft>
                <a:spcPts val="0"/>
              </a:spcAft>
              <a:buSzPts val="9800"/>
              <a:buFont typeface="Avenir"/>
              <a:buNone/>
              <a:defRPr>
                <a:latin typeface="Avenir"/>
                <a:ea typeface="Avenir"/>
                <a:cs typeface="Avenir"/>
                <a:sym typeface="Avenir"/>
              </a:defRPr>
            </a:lvl6pPr>
            <a:lvl7pPr lvl="6" rtl="0">
              <a:spcBef>
                <a:spcPts val="2300"/>
              </a:spcBef>
              <a:spcAft>
                <a:spcPts val="0"/>
              </a:spcAft>
              <a:buSzPts val="9800"/>
              <a:buFont typeface="Avenir"/>
              <a:buNone/>
              <a:defRPr>
                <a:latin typeface="Avenir"/>
                <a:ea typeface="Avenir"/>
                <a:cs typeface="Avenir"/>
                <a:sym typeface="Avenir"/>
              </a:defRPr>
            </a:lvl7pPr>
            <a:lvl8pPr lvl="7" rtl="0">
              <a:spcBef>
                <a:spcPts val="2300"/>
              </a:spcBef>
              <a:spcAft>
                <a:spcPts val="0"/>
              </a:spcAft>
              <a:buSzPts val="9800"/>
              <a:buFont typeface="Avenir"/>
              <a:buNone/>
              <a:defRPr>
                <a:latin typeface="Avenir"/>
                <a:ea typeface="Avenir"/>
                <a:cs typeface="Avenir"/>
                <a:sym typeface="Avenir"/>
              </a:defRPr>
            </a:lvl8pPr>
            <a:lvl9pPr lvl="8" rtl="0">
              <a:spcBef>
                <a:spcPts val="2300"/>
              </a:spcBef>
              <a:spcAft>
                <a:spcPts val="0"/>
              </a:spcAft>
              <a:buSzPts val="9800"/>
              <a:buFont typeface="Avenir"/>
              <a:buNone/>
              <a:defRPr>
                <a:latin typeface="Avenir"/>
                <a:ea typeface="Avenir"/>
                <a:cs typeface="Avenir"/>
                <a:sym typeface="Avenir"/>
              </a:defRPr>
            </a:lvl9pPr>
          </a:lstStyle>
          <a:p/>
        </p:txBody>
      </p:sp>
      <p:sp>
        <p:nvSpPr>
          <p:cNvPr id="53" name="Google Shape;53;p15"/>
          <p:cNvSpPr txBox="1"/>
          <p:nvPr>
            <p:ph idx="1" type="body"/>
          </p:nvPr>
        </p:nvSpPr>
        <p:spPr>
          <a:xfrm>
            <a:off x="831200" y="2666867"/>
            <a:ext cx="22721700" cy="9110400"/>
          </a:xfrm>
          <a:prstGeom prst="rect">
            <a:avLst/>
          </a:prstGeom>
        </p:spPr>
        <p:txBody>
          <a:bodyPr anchorCtr="0" anchor="ctr" bIns="50800" lIns="50800" spcFirstLastPara="1" rIns="50800" wrap="square" tIns="50800">
            <a:noAutofit/>
          </a:bodyPr>
          <a:lstStyle>
            <a:lvl1pPr indent="-419100" lvl="0" marL="457200" rtl="0">
              <a:spcBef>
                <a:spcPts val="3400"/>
              </a:spcBef>
              <a:spcAft>
                <a:spcPts val="0"/>
              </a:spcAft>
              <a:buSzPts val="3000"/>
              <a:buChar char="●"/>
              <a:defRPr/>
            </a:lvl1pPr>
            <a:lvl2pPr indent="-419100" lvl="1" marL="914400" rtl="0">
              <a:spcBef>
                <a:spcPts val="3400"/>
              </a:spcBef>
              <a:spcAft>
                <a:spcPts val="0"/>
              </a:spcAft>
              <a:buSzPts val="3000"/>
              <a:buChar char="●"/>
              <a:defRPr/>
            </a:lvl2pPr>
            <a:lvl3pPr indent="-419100" lvl="2" marL="1371600" rtl="0">
              <a:spcBef>
                <a:spcPts val="3400"/>
              </a:spcBef>
              <a:spcAft>
                <a:spcPts val="0"/>
              </a:spcAft>
              <a:buSzPts val="3000"/>
              <a:buChar char="●"/>
              <a:defRPr/>
            </a:lvl3pPr>
            <a:lvl4pPr indent="-419100" lvl="3" marL="1828800" rtl="0">
              <a:spcBef>
                <a:spcPts val="3400"/>
              </a:spcBef>
              <a:spcAft>
                <a:spcPts val="0"/>
              </a:spcAft>
              <a:buSzPts val="3000"/>
              <a:buChar char="●"/>
              <a:defRPr/>
            </a:lvl4pPr>
            <a:lvl5pPr indent="-419100" lvl="4" marL="2286000" rtl="0">
              <a:spcBef>
                <a:spcPts val="3400"/>
              </a:spcBef>
              <a:spcAft>
                <a:spcPts val="0"/>
              </a:spcAft>
              <a:buSzPts val="3000"/>
              <a:buChar char="●"/>
              <a:defRPr/>
            </a:lvl5pPr>
            <a:lvl6pPr indent="-419100" lvl="5" marL="2743200" rtl="0">
              <a:spcBef>
                <a:spcPts val="3400"/>
              </a:spcBef>
              <a:spcAft>
                <a:spcPts val="0"/>
              </a:spcAft>
              <a:buSzPts val="3000"/>
              <a:buChar char="●"/>
              <a:defRPr/>
            </a:lvl6pPr>
            <a:lvl7pPr indent="-419100" lvl="6" marL="3200400" rtl="0">
              <a:spcBef>
                <a:spcPts val="3400"/>
              </a:spcBef>
              <a:spcAft>
                <a:spcPts val="0"/>
              </a:spcAft>
              <a:buSzPts val="3000"/>
              <a:buChar char="●"/>
              <a:defRPr/>
            </a:lvl7pPr>
            <a:lvl8pPr indent="-419100" lvl="7" marL="3657600" rtl="0">
              <a:spcBef>
                <a:spcPts val="3400"/>
              </a:spcBef>
              <a:spcAft>
                <a:spcPts val="0"/>
              </a:spcAft>
              <a:buSzPts val="3000"/>
              <a:buChar char="●"/>
              <a:defRPr/>
            </a:lvl8pPr>
            <a:lvl9pPr indent="-419100" lvl="8" marL="4114800" rtl="0">
              <a:spcBef>
                <a:spcPts val="3400"/>
              </a:spcBef>
              <a:spcAft>
                <a:spcPts val="0"/>
              </a:spcAft>
              <a:buSzPts val="3000"/>
              <a:buChar char="●"/>
              <a:defRPr/>
            </a:lvl9pPr>
          </a:lstStyle>
          <a:p/>
        </p:txBody>
      </p:sp>
      <p:sp>
        <p:nvSpPr>
          <p:cNvPr id="54" name="Google Shape;54;p15"/>
          <p:cNvSpPr txBox="1"/>
          <p:nvPr>
            <p:ph idx="12" type="sldNum"/>
          </p:nvPr>
        </p:nvSpPr>
        <p:spPr>
          <a:xfrm>
            <a:off x="22593221" y="12435245"/>
            <a:ext cx="1463100" cy="10497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py 3" showMasterSp="0">
  <p:cSld name="Blank copy 3">
    <p:bg>
      <p:bgPr>
        <a:solidFill>
          <a:srgbClr val="EAEAEA"/>
        </a:solidFill>
      </p:bgPr>
    </p:bg>
    <p:spTree>
      <p:nvGrpSpPr>
        <p:cNvPr id="55" name="Shape 55"/>
        <p:cNvGrpSpPr/>
        <p:nvPr/>
      </p:nvGrpSpPr>
      <p:grpSpPr>
        <a:xfrm>
          <a:off x="0" y="0"/>
          <a:ext cx="0" cy="0"/>
          <a:chOff x="0" y="0"/>
          <a:chExt cx="0" cy="0"/>
        </a:xfrm>
      </p:grpSpPr>
      <p:pic>
        <p:nvPicPr>
          <p:cNvPr id="56" name="Google Shape;56;p16"/>
          <p:cNvPicPr preferRelativeResize="0"/>
          <p:nvPr/>
        </p:nvPicPr>
        <p:blipFill rotWithShape="1">
          <a:blip r:embed="rId2">
            <a:alphaModFix/>
          </a:blip>
          <a:srcRect b="0" l="0" r="0" t="0"/>
          <a:stretch/>
        </p:blipFill>
        <p:spPr>
          <a:xfrm>
            <a:off x="427374" y="12443056"/>
            <a:ext cx="694833" cy="917179"/>
          </a:xfrm>
          <a:prstGeom prst="rect">
            <a:avLst/>
          </a:prstGeom>
          <a:noFill/>
          <a:ln>
            <a:noFill/>
          </a:ln>
        </p:spPr>
      </p:pic>
      <p:sp>
        <p:nvSpPr>
          <p:cNvPr id="57" name="Google Shape;57;p16"/>
          <p:cNvSpPr txBox="1"/>
          <p:nvPr>
            <p:ph idx="1" type="body"/>
          </p:nvPr>
        </p:nvSpPr>
        <p:spPr>
          <a:xfrm>
            <a:off x="2041002" y="3467773"/>
            <a:ext cx="11600100" cy="9293700"/>
          </a:xfrm>
          <a:prstGeom prst="rect">
            <a:avLst/>
          </a:prstGeom>
          <a:noFill/>
          <a:ln>
            <a:noFill/>
          </a:ln>
        </p:spPr>
        <p:txBody>
          <a:bodyPr anchorCtr="0" anchor="t" bIns="50800" lIns="50800" spcFirstLastPara="1" rIns="50800" wrap="square" tIns="50800">
            <a:noAutofit/>
          </a:bodyPr>
          <a:lstStyle>
            <a:lvl1pPr indent="-482600" lvl="0" marL="457200" marR="0" rtl="0" algn="l">
              <a:lnSpc>
                <a:spcPct val="100000"/>
              </a:lnSpc>
              <a:spcBef>
                <a:spcPts val="5300"/>
              </a:spcBef>
              <a:spcAft>
                <a:spcPts val="0"/>
              </a:spcAft>
              <a:buClr>
                <a:srgbClr val="000000"/>
              </a:buClr>
              <a:buSzPts val="4000"/>
              <a:buFont typeface="Helvetica Neue Light"/>
              <a:buChar char="•"/>
              <a:defRPr b="0" i="0" sz="5300" u="none" cap="none" strike="noStrike">
                <a:solidFill>
                  <a:srgbClr val="000000"/>
                </a:solidFill>
                <a:latin typeface="Helvetica Neue Light"/>
                <a:ea typeface="Helvetica Neue Light"/>
                <a:cs typeface="Helvetica Neue Light"/>
                <a:sym typeface="Helvetica Neue Light"/>
              </a:defRPr>
            </a:lvl1pPr>
            <a:lvl2pPr indent="-482600" lvl="1" marL="914400" marR="0" rtl="0" algn="l">
              <a:lnSpc>
                <a:spcPct val="100000"/>
              </a:lnSpc>
              <a:spcBef>
                <a:spcPts val="5300"/>
              </a:spcBef>
              <a:spcAft>
                <a:spcPts val="0"/>
              </a:spcAft>
              <a:buClr>
                <a:srgbClr val="000000"/>
              </a:buClr>
              <a:buSzPts val="4000"/>
              <a:buFont typeface="Helvetica Neue Light"/>
              <a:buChar char="•"/>
              <a:defRPr b="0" i="0" sz="5300" u="none" cap="none" strike="noStrike">
                <a:solidFill>
                  <a:srgbClr val="000000"/>
                </a:solidFill>
                <a:latin typeface="Helvetica Neue Light"/>
                <a:ea typeface="Helvetica Neue Light"/>
                <a:cs typeface="Helvetica Neue Light"/>
                <a:sym typeface="Helvetica Neue Light"/>
              </a:defRPr>
            </a:lvl2pPr>
            <a:lvl3pPr indent="-482600" lvl="2" marL="1371600" marR="0" rtl="0" algn="l">
              <a:lnSpc>
                <a:spcPct val="100000"/>
              </a:lnSpc>
              <a:spcBef>
                <a:spcPts val="5300"/>
              </a:spcBef>
              <a:spcAft>
                <a:spcPts val="0"/>
              </a:spcAft>
              <a:buClr>
                <a:srgbClr val="000000"/>
              </a:buClr>
              <a:buSzPts val="4000"/>
              <a:buFont typeface="Helvetica Neue Light"/>
              <a:buChar char="•"/>
              <a:defRPr b="0" i="0" sz="5300" u="none" cap="none" strike="noStrike">
                <a:solidFill>
                  <a:srgbClr val="000000"/>
                </a:solidFill>
                <a:latin typeface="Helvetica Neue Light"/>
                <a:ea typeface="Helvetica Neue Light"/>
                <a:cs typeface="Helvetica Neue Light"/>
                <a:sym typeface="Helvetica Neue Light"/>
              </a:defRPr>
            </a:lvl3pPr>
            <a:lvl4pPr indent="-482600" lvl="3" marL="1828800" marR="0" rtl="0" algn="l">
              <a:lnSpc>
                <a:spcPct val="100000"/>
              </a:lnSpc>
              <a:spcBef>
                <a:spcPts val="5300"/>
              </a:spcBef>
              <a:spcAft>
                <a:spcPts val="0"/>
              </a:spcAft>
              <a:buClr>
                <a:srgbClr val="000000"/>
              </a:buClr>
              <a:buSzPts val="4000"/>
              <a:buFont typeface="Helvetica Neue Light"/>
              <a:buChar char="•"/>
              <a:defRPr b="0" i="0" sz="5300" u="none" cap="none" strike="noStrike">
                <a:solidFill>
                  <a:srgbClr val="000000"/>
                </a:solidFill>
                <a:latin typeface="Helvetica Neue Light"/>
                <a:ea typeface="Helvetica Neue Light"/>
                <a:cs typeface="Helvetica Neue Light"/>
                <a:sym typeface="Helvetica Neue Light"/>
              </a:defRPr>
            </a:lvl4pPr>
            <a:lvl5pPr indent="-482600" lvl="4" marL="2286000" marR="0" rtl="0" algn="l">
              <a:lnSpc>
                <a:spcPct val="100000"/>
              </a:lnSpc>
              <a:spcBef>
                <a:spcPts val="5300"/>
              </a:spcBef>
              <a:spcAft>
                <a:spcPts val="0"/>
              </a:spcAft>
              <a:buClr>
                <a:srgbClr val="000000"/>
              </a:buClr>
              <a:buSzPts val="4000"/>
              <a:buFont typeface="Helvetica Neue Light"/>
              <a:buChar char="•"/>
              <a:defRPr b="0" i="0" sz="5300" u="none" cap="none" strike="noStrike">
                <a:solidFill>
                  <a:srgbClr val="000000"/>
                </a:solidFill>
                <a:latin typeface="Helvetica Neue Light"/>
                <a:ea typeface="Helvetica Neue Light"/>
                <a:cs typeface="Helvetica Neue Light"/>
                <a:sym typeface="Helvetica Neue Light"/>
              </a:defRPr>
            </a:lvl5pPr>
            <a:lvl6pPr indent="-482600" lvl="5" marL="2743200" marR="0" rtl="0" algn="l">
              <a:lnSpc>
                <a:spcPct val="100000"/>
              </a:lnSpc>
              <a:spcBef>
                <a:spcPts val="5300"/>
              </a:spcBef>
              <a:spcAft>
                <a:spcPts val="0"/>
              </a:spcAft>
              <a:buClr>
                <a:srgbClr val="000000"/>
              </a:buClr>
              <a:buSzPts val="4000"/>
              <a:buFont typeface="Helvetica Neue Light"/>
              <a:buChar char="•"/>
              <a:defRPr b="0" i="0" sz="5300" u="none" cap="none" strike="noStrike">
                <a:solidFill>
                  <a:srgbClr val="000000"/>
                </a:solidFill>
                <a:latin typeface="Helvetica Neue Light"/>
                <a:ea typeface="Helvetica Neue Light"/>
                <a:cs typeface="Helvetica Neue Light"/>
                <a:sym typeface="Helvetica Neue Light"/>
              </a:defRPr>
            </a:lvl6pPr>
            <a:lvl7pPr indent="-482600" lvl="6" marL="3200400" marR="0" rtl="0" algn="l">
              <a:lnSpc>
                <a:spcPct val="100000"/>
              </a:lnSpc>
              <a:spcBef>
                <a:spcPts val="5300"/>
              </a:spcBef>
              <a:spcAft>
                <a:spcPts val="0"/>
              </a:spcAft>
              <a:buClr>
                <a:srgbClr val="000000"/>
              </a:buClr>
              <a:buSzPts val="4000"/>
              <a:buFont typeface="Helvetica Neue Light"/>
              <a:buChar char="•"/>
              <a:defRPr b="0" i="0" sz="5300" u="none" cap="none" strike="noStrike">
                <a:solidFill>
                  <a:srgbClr val="000000"/>
                </a:solidFill>
                <a:latin typeface="Helvetica Neue Light"/>
                <a:ea typeface="Helvetica Neue Light"/>
                <a:cs typeface="Helvetica Neue Light"/>
                <a:sym typeface="Helvetica Neue Light"/>
              </a:defRPr>
            </a:lvl7pPr>
            <a:lvl8pPr indent="-482600" lvl="7" marL="3657600" marR="0" rtl="0" algn="l">
              <a:lnSpc>
                <a:spcPct val="100000"/>
              </a:lnSpc>
              <a:spcBef>
                <a:spcPts val="5300"/>
              </a:spcBef>
              <a:spcAft>
                <a:spcPts val="0"/>
              </a:spcAft>
              <a:buClr>
                <a:srgbClr val="000000"/>
              </a:buClr>
              <a:buSzPts val="4000"/>
              <a:buFont typeface="Helvetica Neue Light"/>
              <a:buChar char="•"/>
              <a:defRPr b="0" i="0" sz="5300" u="none" cap="none" strike="noStrike">
                <a:solidFill>
                  <a:srgbClr val="000000"/>
                </a:solidFill>
                <a:latin typeface="Helvetica Neue Light"/>
                <a:ea typeface="Helvetica Neue Light"/>
                <a:cs typeface="Helvetica Neue Light"/>
                <a:sym typeface="Helvetica Neue Light"/>
              </a:defRPr>
            </a:lvl8pPr>
            <a:lvl9pPr indent="-482600" lvl="8" marL="4114800" marR="0" rtl="0" algn="l">
              <a:lnSpc>
                <a:spcPct val="100000"/>
              </a:lnSpc>
              <a:spcBef>
                <a:spcPts val="5300"/>
              </a:spcBef>
              <a:spcAft>
                <a:spcPts val="0"/>
              </a:spcAft>
              <a:buClr>
                <a:srgbClr val="000000"/>
              </a:buClr>
              <a:buSzPts val="4000"/>
              <a:buFont typeface="Helvetica Neue Light"/>
              <a:buChar char="•"/>
              <a:defRPr b="0" i="0" sz="5300" u="none" cap="none" strike="noStrike">
                <a:solidFill>
                  <a:srgbClr val="000000"/>
                </a:solidFill>
                <a:latin typeface="Helvetica Neue Light"/>
                <a:ea typeface="Helvetica Neue Light"/>
                <a:cs typeface="Helvetica Neue Light"/>
                <a:sym typeface="Helvetica Neue Light"/>
              </a:defRPr>
            </a:lvl9pPr>
          </a:lstStyle>
          <a:p/>
        </p:txBody>
      </p:sp>
      <p:sp>
        <p:nvSpPr>
          <p:cNvPr id="58" name="Google Shape;58;p16"/>
          <p:cNvSpPr txBox="1"/>
          <p:nvPr>
            <p:ph idx="2" type="body"/>
          </p:nvPr>
        </p:nvSpPr>
        <p:spPr>
          <a:xfrm>
            <a:off x="20451533" y="12710065"/>
            <a:ext cx="3502500" cy="642300"/>
          </a:xfrm>
          <a:prstGeom prst="rect">
            <a:avLst/>
          </a:prstGeom>
          <a:noFill/>
          <a:ln>
            <a:noFill/>
          </a:ln>
        </p:spPr>
        <p:txBody>
          <a:bodyPr anchorCtr="0" anchor="ctr" bIns="50800" lIns="50800" spcFirstLastPara="1" rIns="50800" wrap="square" tIns="50800">
            <a:noAutofit/>
          </a:bodyPr>
          <a:lstStyle>
            <a:lvl1pPr indent="-228600" lvl="0" marL="457200" marR="0" rtl="0" algn="r">
              <a:lnSpc>
                <a:spcPct val="100000"/>
              </a:lnSpc>
              <a:spcBef>
                <a:spcPts val="0"/>
              </a:spcBef>
              <a:spcAft>
                <a:spcPts val="0"/>
              </a:spcAft>
              <a:buClr>
                <a:srgbClr val="808080"/>
              </a:buClr>
              <a:buSzPts val="4300"/>
              <a:buFont typeface="PT Sans"/>
              <a:buNone/>
              <a:defRPr b="0" i="1" sz="4300" u="none" cap="none" strike="noStrike">
                <a:solidFill>
                  <a:srgbClr val="808080"/>
                </a:solidFill>
                <a:latin typeface="PT Sans"/>
                <a:ea typeface="PT Sans"/>
                <a:cs typeface="PT Sans"/>
                <a:sym typeface="PT Sans"/>
              </a:defRPr>
            </a:lvl1pPr>
            <a:lvl2pPr indent="-482600" lvl="1" marL="914400" marR="0" rtl="0" algn="l">
              <a:lnSpc>
                <a:spcPct val="100000"/>
              </a:lnSpc>
              <a:spcBef>
                <a:spcPts val="5300"/>
              </a:spcBef>
              <a:spcAft>
                <a:spcPts val="0"/>
              </a:spcAft>
              <a:buClr>
                <a:srgbClr val="000000"/>
              </a:buClr>
              <a:buSzPts val="4000"/>
              <a:buFont typeface="Helvetica Neue Light"/>
              <a:buChar char="•"/>
              <a:defRPr b="0" i="0" sz="5300" u="none" cap="none" strike="noStrike">
                <a:solidFill>
                  <a:srgbClr val="000000"/>
                </a:solidFill>
                <a:latin typeface="Helvetica Neue Light"/>
                <a:ea typeface="Helvetica Neue Light"/>
                <a:cs typeface="Helvetica Neue Light"/>
                <a:sym typeface="Helvetica Neue Light"/>
              </a:defRPr>
            </a:lvl2pPr>
            <a:lvl3pPr indent="-482600" lvl="2" marL="1371600" marR="0" rtl="0" algn="l">
              <a:lnSpc>
                <a:spcPct val="100000"/>
              </a:lnSpc>
              <a:spcBef>
                <a:spcPts val="5300"/>
              </a:spcBef>
              <a:spcAft>
                <a:spcPts val="0"/>
              </a:spcAft>
              <a:buClr>
                <a:srgbClr val="000000"/>
              </a:buClr>
              <a:buSzPts val="4000"/>
              <a:buFont typeface="Helvetica Neue Light"/>
              <a:buChar char="•"/>
              <a:defRPr b="0" i="0" sz="5300" u="none" cap="none" strike="noStrike">
                <a:solidFill>
                  <a:srgbClr val="000000"/>
                </a:solidFill>
                <a:latin typeface="Helvetica Neue Light"/>
                <a:ea typeface="Helvetica Neue Light"/>
                <a:cs typeface="Helvetica Neue Light"/>
                <a:sym typeface="Helvetica Neue Light"/>
              </a:defRPr>
            </a:lvl3pPr>
            <a:lvl4pPr indent="-482600" lvl="3" marL="1828800" marR="0" rtl="0" algn="l">
              <a:lnSpc>
                <a:spcPct val="100000"/>
              </a:lnSpc>
              <a:spcBef>
                <a:spcPts val="5300"/>
              </a:spcBef>
              <a:spcAft>
                <a:spcPts val="0"/>
              </a:spcAft>
              <a:buClr>
                <a:srgbClr val="000000"/>
              </a:buClr>
              <a:buSzPts val="4000"/>
              <a:buFont typeface="Helvetica Neue Light"/>
              <a:buChar char="•"/>
              <a:defRPr b="0" i="0" sz="5300" u="none" cap="none" strike="noStrike">
                <a:solidFill>
                  <a:srgbClr val="000000"/>
                </a:solidFill>
                <a:latin typeface="Helvetica Neue Light"/>
                <a:ea typeface="Helvetica Neue Light"/>
                <a:cs typeface="Helvetica Neue Light"/>
                <a:sym typeface="Helvetica Neue Light"/>
              </a:defRPr>
            </a:lvl4pPr>
            <a:lvl5pPr indent="-482600" lvl="4" marL="2286000" marR="0" rtl="0" algn="l">
              <a:lnSpc>
                <a:spcPct val="100000"/>
              </a:lnSpc>
              <a:spcBef>
                <a:spcPts val="5300"/>
              </a:spcBef>
              <a:spcAft>
                <a:spcPts val="0"/>
              </a:spcAft>
              <a:buClr>
                <a:srgbClr val="000000"/>
              </a:buClr>
              <a:buSzPts val="4000"/>
              <a:buFont typeface="Helvetica Neue Light"/>
              <a:buChar char="•"/>
              <a:defRPr b="0" i="0" sz="5300" u="none" cap="none" strike="noStrike">
                <a:solidFill>
                  <a:srgbClr val="000000"/>
                </a:solidFill>
                <a:latin typeface="Helvetica Neue Light"/>
                <a:ea typeface="Helvetica Neue Light"/>
                <a:cs typeface="Helvetica Neue Light"/>
                <a:sym typeface="Helvetica Neue Light"/>
              </a:defRPr>
            </a:lvl5pPr>
            <a:lvl6pPr indent="-482600" lvl="5" marL="2743200" marR="0" rtl="0" algn="l">
              <a:lnSpc>
                <a:spcPct val="100000"/>
              </a:lnSpc>
              <a:spcBef>
                <a:spcPts val="5300"/>
              </a:spcBef>
              <a:spcAft>
                <a:spcPts val="0"/>
              </a:spcAft>
              <a:buClr>
                <a:srgbClr val="000000"/>
              </a:buClr>
              <a:buSzPts val="4000"/>
              <a:buFont typeface="Helvetica Neue Light"/>
              <a:buChar char="•"/>
              <a:defRPr b="0" i="0" sz="5300" u="none" cap="none" strike="noStrike">
                <a:solidFill>
                  <a:srgbClr val="000000"/>
                </a:solidFill>
                <a:latin typeface="Helvetica Neue Light"/>
                <a:ea typeface="Helvetica Neue Light"/>
                <a:cs typeface="Helvetica Neue Light"/>
                <a:sym typeface="Helvetica Neue Light"/>
              </a:defRPr>
            </a:lvl6pPr>
            <a:lvl7pPr indent="-482600" lvl="6" marL="3200400" marR="0" rtl="0" algn="l">
              <a:lnSpc>
                <a:spcPct val="100000"/>
              </a:lnSpc>
              <a:spcBef>
                <a:spcPts val="5300"/>
              </a:spcBef>
              <a:spcAft>
                <a:spcPts val="0"/>
              </a:spcAft>
              <a:buClr>
                <a:srgbClr val="000000"/>
              </a:buClr>
              <a:buSzPts val="4000"/>
              <a:buFont typeface="Helvetica Neue Light"/>
              <a:buChar char="•"/>
              <a:defRPr b="0" i="0" sz="5300" u="none" cap="none" strike="noStrike">
                <a:solidFill>
                  <a:srgbClr val="000000"/>
                </a:solidFill>
                <a:latin typeface="Helvetica Neue Light"/>
                <a:ea typeface="Helvetica Neue Light"/>
                <a:cs typeface="Helvetica Neue Light"/>
                <a:sym typeface="Helvetica Neue Light"/>
              </a:defRPr>
            </a:lvl7pPr>
            <a:lvl8pPr indent="-482600" lvl="7" marL="3657600" marR="0" rtl="0" algn="l">
              <a:lnSpc>
                <a:spcPct val="100000"/>
              </a:lnSpc>
              <a:spcBef>
                <a:spcPts val="5300"/>
              </a:spcBef>
              <a:spcAft>
                <a:spcPts val="0"/>
              </a:spcAft>
              <a:buClr>
                <a:srgbClr val="000000"/>
              </a:buClr>
              <a:buSzPts val="4000"/>
              <a:buFont typeface="Helvetica Neue Light"/>
              <a:buChar char="•"/>
              <a:defRPr b="0" i="0" sz="5300" u="none" cap="none" strike="noStrike">
                <a:solidFill>
                  <a:srgbClr val="000000"/>
                </a:solidFill>
                <a:latin typeface="Helvetica Neue Light"/>
                <a:ea typeface="Helvetica Neue Light"/>
                <a:cs typeface="Helvetica Neue Light"/>
                <a:sym typeface="Helvetica Neue Light"/>
              </a:defRPr>
            </a:lvl8pPr>
            <a:lvl9pPr indent="-482600" lvl="8" marL="4114800" marR="0" rtl="0" algn="l">
              <a:lnSpc>
                <a:spcPct val="100000"/>
              </a:lnSpc>
              <a:spcBef>
                <a:spcPts val="5300"/>
              </a:spcBef>
              <a:spcAft>
                <a:spcPts val="0"/>
              </a:spcAft>
              <a:buClr>
                <a:srgbClr val="000000"/>
              </a:buClr>
              <a:buSzPts val="4000"/>
              <a:buFont typeface="Helvetica Neue Light"/>
              <a:buChar char="•"/>
              <a:defRPr b="0" i="0" sz="5300" u="none" cap="none" strike="noStrike">
                <a:solidFill>
                  <a:srgbClr val="000000"/>
                </a:solidFill>
                <a:latin typeface="Helvetica Neue Light"/>
                <a:ea typeface="Helvetica Neue Light"/>
                <a:cs typeface="Helvetica Neue Light"/>
                <a:sym typeface="Helvetica Neue Light"/>
              </a:defRPr>
            </a:lvl9pPr>
          </a:lstStyle>
          <a:p/>
        </p:txBody>
      </p:sp>
      <p:sp>
        <p:nvSpPr>
          <p:cNvPr id="59" name="Google Shape;59;p16"/>
          <p:cNvSpPr/>
          <p:nvPr/>
        </p:nvSpPr>
        <p:spPr>
          <a:xfrm>
            <a:off x="-11400" y="-25600"/>
            <a:ext cx="24384000" cy="2750400"/>
          </a:xfrm>
          <a:prstGeom prst="rect">
            <a:avLst/>
          </a:prstGeom>
          <a:solidFill>
            <a:srgbClr val="4D4B4B"/>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ED7D31"/>
              </a:buClr>
              <a:buSzPts val="3700"/>
              <a:buFont typeface="Helvetica Neue Light"/>
              <a:buNone/>
            </a:pPr>
            <a:r>
              <a:t/>
            </a:r>
            <a:endParaRPr b="0" i="0" sz="3700" u="none" cap="none" strike="noStrike">
              <a:solidFill>
                <a:srgbClr val="ED7D31"/>
              </a:solidFill>
              <a:latin typeface="Helvetica Neue Light"/>
              <a:ea typeface="Helvetica Neue Light"/>
              <a:cs typeface="Helvetica Neue Light"/>
              <a:sym typeface="Helvetica Neue Light"/>
            </a:endParaRPr>
          </a:p>
        </p:txBody>
      </p:sp>
      <p:sp>
        <p:nvSpPr>
          <p:cNvPr id="60" name="Google Shape;60;p16"/>
          <p:cNvSpPr txBox="1"/>
          <p:nvPr>
            <p:ph idx="3" type="body"/>
          </p:nvPr>
        </p:nvSpPr>
        <p:spPr>
          <a:xfrm>
            <a:off x="1177728" y="-124163"/>
            <a:ext cx="18757500" cy="2750400"/>
          </a:xfrm>
          <a:prstGeom prst="rect">
            <a:avLst/>
          </a:prstGeom>
          <a:noFill/>
          <a:ln>
            <a:noFill/>
          </a:ln>
        </p:spPr>
        <p:txBody>
          <a:bodyPr anchorCtr="0" anchor="ctr" bIns="50800" lIns="50800" spcFirstLastPara="1" rIns="50800" wrap="square" tIns="50800">
            <a:noAutofit/>
          </a:bodyPr>
          <a:lstStyle>
            <a:lvl1pPr indent="-228600" lvl="0" marL="457200" marR="0" rtl="0" algn="l">
              <a:lnSpc>
                <a:spcPct val="100000"/>
              </a:lnSpc>
              <a:spcBef>
                <a:spcPts val="0"/>
              </a:spcBef>
              <a:spcAft>
                <a:spcPts val="0"/>
              </a:spcAft>
              <a:buClr>
                <a:srgbClr val="FFFFFF"/>
              </a:buClr>
              <a:buSzPts val="8800"/>
              <a:buFont typeface="Helvetica Neue"/>
              <a:buNone/>
              <a:defRPr i="0" sz="8800" u="none" cap="none" strike="noStrike">
                <a:solidFill>
                  <a:srgbClr val="FFFFFF"/>
                </a:solidFill>
                <a:latin typeface="Helvetica Neue"/>
                <a:ea typeface="Helvetica Neue"/>
                <a:cs typeface="Helvetica Neue"/>
                <a:sym typeface="Helvetica Neue"/>
              </a:defRPr>
            </a:lvl1pPr>
            <a:lvl2pPr indent="-482600" lvl="1" marL="914400" marR="0" rtl="0" algn="l">
              <a:lnSpc>
                <a:spcPct val="100000"/>
              </a:lnSpc>
              <a:spcBef>
                <a:spcPts val="5300"/>
              </a:spcBef>
              <a:spcAft>
                <a:spcPts val="0"/>
              </a:spcAft>
              <a:buClr>
                <a:srgbClr val="000000"/>
              </a:buClr>
              <a:buSzPts val="4000"/>
              <a:buFont typeface="Helvetica Neue Light"/>
              <a:buChar char="•"/>
              <a:defRPr b="0" i="0" sz="5300" u="none" cap="none" strike="noStrike">
                <a:solidFill>
                  <a:srgbClr val="000000"/>
                </a:solidFill>
                <a:latin typeface="Helvetica Neue Light"/>
                <a:ea typeface="Helvetica Neue Light"/>
                <a:cs typeface="Helvetica Neue Light"/>
                <a:sym typeface="Helvetica Neue Light"/>
              </a:defRPr>
            </a:lvl2pPr>
            <a:lvl3pPr indent="-482600" lvl="2" marL="1371600" marR="0" rtl="0" algn="l">
              <a:lnSpc>
                <a:spcPct val="100000"/>
              </a:lnSpc>
              <a:spcBef>
                <a:spcPts val="5300"/>
              </a:spcBef>
              <a:spcAft>
                <a:spcPts val="0"/>
              </a:spcAft>
              <a:buClr>
                <a:srgbClr val="000000"/>
              </a:buClr>
              <a:buSzPts val="4000"/>
              <a:buFont typeface="Helvetica Neue Light"/>
              <a:buChar char="•"/>
              <a:defRPr b="0" i="0" sz="5300" u="none" cap="none" strike="noStrike">
                <a:solidFill>
                  <a:srgbClr val="000000"/>
                </a:solidFill>
                <a:latin typeface="Helvetica Neue Light"/>
                <a:ea typeface="Helvetica Neue Light"/>
                <a:cs typeface="Helvetica Neue Light"/>
                <a:sym typeface="Helvetica Neue Light"/>
              </a:defRPr>
            </a:lvl3pPr>
            <a:lvl4pPr indent="-482600" lvl="3" marL="1828800" marR="0" rtl="0" algn="l">
              <a:lnSpc>
                <a:spcPct val="100000"/>
              </a:lnSpc>
              <a:spcBef>
                <a:spcPts val="5300"/>
              </a:spcBef>
              <a:spcAft>
                <a:spcPts val="0"/>
              </a:spcAft>
              <a:buClr>
                <a:srgbClr val="000000"/>
              </a:buClr>
              <a:buSzPts val="4000"/>
              <a:buFont typeface="Helvetica Neue Light"/>
              <a:buChar char="•"/>
              <a:defRPr b="0" i="0" sz="5300" u="none" cap="none" strike="noStrike">
                <a:solidFill>
                  <a:srgbClr val="000000"/>
                </a:solidFill>
                <a:latin typeface="Helvetica Neue Light"/>
                <a:ea typeface="Helvetica Neue Light"/>
                <a:cs typeface="Helvetica Neue Light"/>
                <a:sym typeface="Helvetica Neue Light"/>
              </a:defRPr>
            </a:lvl4pPr>
            <a:lvl5pPr indent="-482600" lvl="4" marL="2286000" marR="0" rtl="0" algn="l">
              <a:lnSpc>
                <a:spcPct val="100000"/>
              </a:lnSpc>
              <a:spcBef>
                <a:spcPts val="5300"/>
              </a:spcBef>
              <a:spcAft>
                <a:spcPts val="0"/>
              </a:spcAft>
              <a:buClr>
                <a:srgbClr val="000000"/>
              </a:buClr>
              <a:buSzPts val="4000"/>
              <a:buFont typeface="Helvetica Neue Light"/>
              <a:buChar char="•"/>
              <a:defRPr b="0" i="0" sz="5300" u="none" cap="none" strike="noStrike">
                <a:solidFill>
                  <a:srgbClr val="000000"/>
                </a:solidFill>
                <a:latin typeface="Helvetica Neue Light"/>
                <a:ea typeface="Helvetica Neue Light"/>
                <a:cs typeface="Helvetica Neue Light"/>
                <a:sym typeface="Helvetica Neue Light"/>
              </a:defRPr>
            </a:lvl5pPr>
            <a:lvl6pPr indent="-482600" lvl="5" marL="2743200" marR="0" rtl="0" algn="l">
              <a:lnSpc>
                <a:spcPct val="100000"/>
              </a:lnSpc>
              <a:spcBef>
                <a:spcPts val="5300"/>
              </a:spcBef>
              <a:spcAft>
                <a:spcPts val="0"/>
              </a:spcAft>
              <a:buClr>
                <a:srgbClr val="000000"/>
              </a:buClr>
              <a:buSzPts val="4000"/>
              <a:buFont typeface="Helvetica Neue Light"/>
              <a:buChar char="•"/>
              <a:defRPr b="0" i="0" sz="5300" u="none" cap="none" strike="noStrike">
                <a:solidFill>
                  <a:srgbClr val="000000"/>
                </a:solidFill>
                <a:latin typeface="Helvetica Neue Light"/>
                <a:ea typeface="Helvetica Neue Light"/>
                <a:cs typeface="Helvetica Neue Light"/>
                <a:sym typeface="Helvetica Neue Light"/>
              </a:defRPr>
            </a:lvl6pPr>
            <a:lvl7pPr indent="-482600" lvl="6" marL="3200400" marR="0" rtl="0" algn="l">
              <a:lnSpc>
                <a:spcPct val="100000"/>
              </a:lnSpc>
              <a:spcBef>
                <a:spcPts val="5300"/>
              </a:spcBef>
              <a:spcAft>
                <a:spcPts val="0"/>
              </a:spcAft>
              <a:buClr>
                <a:srgbClr val="000000"/>
              </a:buClr>
              <a:buSzPts val="4000"/>
              <a:buFont typeface="Helvetica Neue Light"/>
              <a:buChar char="•"/>
              <a:defRPr b="0" i="0" sz="5300" u="none" cap="none" strike="noStrike">
                <a:solidFill>
                  <a:srgbClr val="000000"/>
                </a:solidFill>
                <a:latin typeface="Helvetica Neue Light"/>
                <a:ea typeface="Helvetica Neue Light"/>
                <a:cs typeface="Helvetica Neue Light"/>
                <a:sym typeface="Helvetica Neue Light"/>
              </a:defRPr>
            </a:lvl7pPr>
            <a:lvl8pPr indent="-482600" lvl="7" marL="3657600" marR="0" rtl="0" algn="l">
              <a:lnSpc>
                <a:spcPct val="100000"/>
              </a:lnSpc>
              <a:spcBef>
                <a:spcPts val="5300"/>
              </a:spcBef>
              <a:spcAft>
                <a:spcPts val="0"/>
              </a:spcAft>
              <a:buClr>
                <a:srgbClr val="000000"/>
              </a:buClr>
              <a:buSzPts val="4000"/>
              <a:buFont typeface="Helvetica Neue Light"/>
              <a:buChar char="•"/>
              <a:defRPr b="0" i="0" sz="5300" u="none" cap="none" strike="noStrike">
                <a:solidFill>
                  <a:srgbClr val="000000"/>
                </a:solidFill>
                <a:latin typeface="Helvetica Neue Light"/>
                <a:ea typeface="Helvetica Neue Light"/>
                <a:cs typeface="Helvetica Neue Light"/>
                <a:sym typeface="Helvetica Neue Light"/>
              </a:defRPr>
            </a:lvl8pPr>
            <a:lvl9pPr indent="-482600" lvl="8" marL="4114800" marR="0" rtl="0" algn="l">
              <a:lnSpc>
                <a:spcPct val="100000"/>
              </a:lnSpc>
              <a:spcBef>
                <a:spcPts val="5300"/>
              </a:spcBef>
              <a:spcAft>
                <a:spcPts val="0"/>
              </a:spcAft>
              <a:buClr>
                <a:srgbClr val="000000"/>
              </a:buClr>
              <a:buSzPts val="4000"/>
              <a:buFont typeface="Helvetica Neue Light"/>
              <a:buChar char="•"/>
              <a:defRPr b="0" i="0" sz="5300" u="none" cap="none" strike="noStrike">
                <a:solidFill>
                  <a:srgbClr val="000000"/>
                </a:solidFill>
                <a:latin typeface="Helvetica Neue Light"/>
                <a:ea typeface="Helvetica Neue Light"/>
                <a:cs typeface="Helvetica Neue Light"/>
                <a:sym typeface="Helvetica Neue Light"/>
              </a:defRPr>
            </a:lvl9pPr>
          </a:lstStyle>
          <a:p/>
        </p:txBody>
      </p:sp>
      <p:sp>
        <p:nvSpPr>
          <p:cNvPr id="61" name="Google Shape;61;p16"/>
          <p:cNvSpPr txBox="1"/>
          <p:nvPr>
            <p:ph idx="12" type="sldNum"/>
          </p:nvPr>
        </p:nvSpPr>
        <p:spPr>
          <a:xfrm>
            <a:off x="11959031" y="13081000"/>
            <a:ext cx="453600" cy="4695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sz="3700">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op 4">
  <p:cSld name="TITLE_AND_BODY_5">
    <p:spTree>
      <p:nvGrpSpPr>
        <p:cNvPr id="62" name="Shape 62"/>
        <p:cNvGrpSpPr/>
        <p:nvPr/>
      </p:nvGrpSpPr>
      <p:grpSpPr>
        <a:xfrm>
          <a:off x="0" y="0"/>
          <a:ext cx="0" cy="0"/>
          <a:chOff x="0" y="0"/>
          <a:chExt cx="0" cy="0"/>
        </a:xfrm>
      </p:grpSpPr>
      <p:sp>
        <p:nvSpPr>
          <p:cNvPr id="63" name="Google Shape;63;p17"/>
          <p:cNvSpPr txBox="1"/>
          <p:nvPr>
            <p:ph type="title"/>
          </p:nvPr>
        </p:nvSpPr>
        <p:spPr>
          <a:xfrm>
            <a:off x="952500" y="529006"/>
            <a:ext cx="22479300" cy="1664100"/>
          </a:xfrm>
          <a:prstGeom prst="rect">
            <a:avLst/>
          </a:prstGeom>
          <a:noFill/>
          <a:ln>
            <a:noFill/>
          </a:ln>
        </p:spPr>
        <p:txBody>
          <a:bodyPr anchorCtr="0" anchor="ctr" bIns="50800" lIns="50800" spcFirstLastPara="1" rIns="50800" wrap="square" tIns="50800">
            <a:noAutofit/>
          </a:bodyPr>
          <a:lstStyle>
            <a:lvl1pPr lvl="0" rtl="0" algn="ctr">
              <a:lnSpc>
                <a:spcPct val="90000"/>
              </a:lnSpc>
              <a:spcBef>
                <a:spcPts val="2400"/>
              </a:spcBef>
              <a:spcAft>
                <a:spcPts val="0"/>
              </a:spcAft>
              <a:buClr>
                <a:srgbClr val="013262"/>
              </a:buClr>
              <a:buSzPts val="1900"/>
              <a:buNone/>
              <a:defRPr/>
            </a:lvl1pPr>
            <a:lvl2pPr lvl="1" rtl="0" algn="ctr">
              <a:lnSpc>
                <a:spcPct val="90000"/>
              </a:lnSpc>
              <a:spcBef>
                <a:spcPts val="2400"/>
              </a:spcBef>
              <a:spcAft>
                <a:spcPts val="0"/>
              </a:spcAft>
              <a:buClr>
                <a:srgbClr val="013262"/>
              </a:buClr>
              <a:buSzPts val="1900"/>
              <a:buNone/>
              <a:defRPr/>
            </a:lvl2pPr>
            <a:lvl3pPr lvl="2" rtl="0" algn="ctr">
              <a:lnSpc>
                <a:spcPct val="90000"/>
              </a:lnSpc>
              <a:spcBef>
                <a:spcPts val="2400"/>
              </a:spcBef>
              <a:spcAft>
                <a:spcPts val="0"/>
              </a:spcAft>
              <a:buClr>
                <a:srgbClr val="013262"/>
              </a:buClr>
              <a:buSzPts val="1900"/>
              <a:buNone/>
              <a:defRPr/>
            </a:lvl3pPr>
            <a:lvl4pPr lvl="3" rtl="0" algn="ctr">
              <a:lnSpc>
                <a:spcPct val="90000"/>
              </a:lnSpc>
              <a:spcBef>
                <a:spcPts val="2400"/>
              </a:spcBef>
              <a:spcAft>
                <a:spcPts val="0"/>
              </a:spcAft>
              <a:buClr>
                <a:srgbClr val="013262"/>
              </a:buClr>
              <a:buSzPts val="1900"/>
              <a:buNone/>
              <a:defRPr/>
            </a:lvl4pPr>
            <a:lvl5pPr lvl="4" rtl="0" algn="ctr">
              <a:lnSpc>
                <a:spcPct val="90000"/>
              </a:lnSpc>
              <a:spcBef>
                <a:spcPts val="2400"/>
              </a:spcBef>
              <a:spcAft>
                <a:spcPts val="0"/>
              </a:spcAft>
              <a:buClr>
                <a:srgbClr val="013262"/>
              </a:buClr>
              <a:buSzPts val="1900"/>
              <a:buNone/>
              <a:defRPr/>
            </a:lvl5pPr>
            <a:lvl6pPr lvl="5" rtl="0" algn="ctr">
              <a:lnSpc>
                <a:spcPct val="90000"/>
              </a:lnSpc>
              <a:spcBef>
                <a:spcPts val="2400"/>
              </a:spcBef>
              <a:spcAft>
                <a:spcPts val="0"/>
              </a:spcAft>
              <a:buClr>
                <a:srgbClr val="013262"/>
              </a:buClr>
              <a:buSzPts val="1900"/>
              <a:buNone/>
              <a:defRPr/>
            </a:lvl6pPr>
            <a:lvl7pPr lvl="6" rtl="0" algn="ctr">
              <a:lnSpc>
                <a:spcPct val="90000"/>
              </a:lnSpc>
              <a:spcBef>
                <a:spcPts val="2400"/>
              </a:spcBef>
              <a:spcAft>
                <a:spcPts val="0"/>
              </a:spcAft>
              <a:buClr>
                <a:srgbClr val="013262"/>
              </a:buClr>
              <a:buSzPts val="1900"/>
              <a:buNone/>
              <a:defRPr/>
            </a:lvl7pPr>
            <a:lvl8pPr lvl="7" rtl="0" algn="ctr">
              <a:lnSpc>
                <a:spcPct val="90000"/>
              </a:lnSpc>
              <a:spcBef>
                <a:spcPts val="2400"/>
              </a:spcBef>
              <a:spcAft>
                <a:spcPts val="0"/>
              </a:spcAft>
              <a:buClr>
                <a:srgbClr val="013262"/>
              </a:buClr>
              <a:buSzPts val="1900"/>
              <a:buNone/>
              <a:defRPr/>
            </a:lvl8pPr>
            <a:lvl9pPr lvl="8" rtl="0" algn="ctr">
              <a:lnSpc>
                <a:spcPct val="90000"/>
              </a:lnSpc>
              <a:spcBef>
                <a:spcPts val="2400"/>
              </a:spcBef>
              <a:spcAft>
                <a:spcPts val="0"/>
              </a:spcAft>
              <a:buClr>
                <a:srgbClr val="013262"/>
              </a:buClr>
              <a:buSzPts val="1900"/>
              <a:buNone/>
              <a:defRPr/>
            </a:lvl9pPr>
          </a:lstStyle>
          <a:p/>
        </p:txBody>
      </p:sp>
      <p:sp>
        <p:nvSpPr>
          <p:cNvPr id="64" name="Google Shape;64;p17"/>
          <p:cNvSpPr txBox="1"/>
          <p:nvPr>
            <p:ph idx="12" type="sldNum"/>
          </p:nvPr>
        </p:nvSpPr>
        <p:spPr>
          <a:xfrm>
            <a:off x="11976099" y="13017500"/>
            <a:ext cx="419100" cy="507900"/>
          </a:xfrm>
          <a:prstGeom prst="rect">
            <a:avLst/>
          </a:prstGeom>
          <a:noFill/>
          <a:ln>
            <a:noFill/>
          </a:ln>
        </p:spPr>
        <p:txBody>
          <a:bodyPr anchorCtr="0" anchor="t" bIns="50800" lIns="50800" spcFirstLastPara="1" rIns="50800" wrap="square" tIns="50800">
            <a:noAutofit/>
          </a:bodyPr>
          <a:lstStyle>
            <a:lvl1pPr indent="0" lvl="0"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1pPr>
            <a:lvl2pPr indent="0" lvl="1"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2pPr>
            <a:lvl3pPr indent="0" lvl="2"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3pPr>
            <a:lvl4pPr indent="0" lvl="3"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4pPr>
            <a:lvl5pPr indent="0" lvl="4"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5pPr>
            <a:lvl6pPr indent="0" lvl="5"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6pPr>
            <a:lvl7pPr indent="0" lvl="6"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7pPr>
            <a:lvl8pPr indent="0" lvl="7"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8pPr>
            <a:lvl9pPr indent="0" lvl="8"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9pPr>
          </a:lstStyle>
          <a:p>
            <a:pPr indent="0" lvl="0" marL="0" rtl="0" algn="ctr">
              <a:spcBef>
                <a:spcPts val="0"/>
              </a:spcBef>
              <a:spcAft>
                <a:spcPts val="0"/>
              </a:spcAft>
              <a:buNone/>
            </a:pPr>
            <a:fld id="{00000000-1234-1234-1234-123412341234}" type="slidenum">
              <a:rPr lang="en-US"/>
              <a:t>‹#›</a:t>
            </a:fld>
            <a:endParaRPr sz="3700">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3">
  <p:cSld name="TITLE_AND_BODY_13">
    <p:spTree>
      <p:nvGrpSpPr>
        <p:cNvPr id="65" name="Shape 65"/>
        <p:cNvGrpSpPr/>
        <p:nvPr/>
      </p:nvGrpSpPr>
      <p:grpSpPr>
        <a:xfrm>
          <a:off x="0" y="0"/>
          <a:ext cx="0" cy="0"/>
          <a:chOff x="0" y="0"/>
          <a:chExt cx="0" cy="0"/>
        </a:xfrm>
      </p:grpSpPr>
      <p:sp>
        <p:nvSpPr>
          <p:cNvPr id="66" name="Google Shape;66;p18"/>
          <p:cNvSpPr txBox="1"/>
          <p:nvPr>
            <p:ph type="title"/>
          </p:nvPr>
        </p:nvSpPr>
        <p:spPr>
          <a:xfrm>
            <a:off x="831200" y="1186733"/>
            <a:ext cx="22721700" cy="1527300"/>
          </a:xfrm>
          <a:prstGeom prst="rect">
            <a:avLst/>
          </a:prstGeom>
        </p:spPr>
        <p:txBody>
          <a:bodyPr anchorCtr="0" anchor="ctr" bIns="50800" lIns="50800" spcFirstLastPara="1" rIns="50800" wrap="square" tIns="50800">
            <a:noAutofit/>
          </a:bodyPr>
          <a:lstStyle>
            <a:lvl1pPr lvl="0" rtl="0">
              <a:spcBef>
                <a:spcPts val="2300"/>
              </a:spcBef>
              <a:spcAft>
                <a:spcPts val="0"/>
              </a:spcAft>
              <a:buSzPts val="9800"/>
              <a:buNone/>
              <a:defRPr/>
            </a:lvl1pPr>
            <a:lvl2pPr lvl="1" rtl="0">
              <a:spcBef>
                <a:spcPts val="2300"/>
              </a:spcBef>
              <a:spcAft>
                <a:spcPts val="0"/>
              </a:spcAft>
              <a:buSzPts val="9800"/>
              <a:buNone/>
              <a:defRPr/>
            </a:lvl2pPr>
            <a:lvl3pPr lvl="2" rtl="0">
              <a:spcBef>
                <a:spcPts val="2300"/>
              </a:spcBef>
              <a:spcAft>
                <a:spcPts val="0"/>
              </a:spcAft>
              <a:buSzPts val="9800"/>
              <a:buNone/>
              <a:defRPr/>
            </a:lvl3pPr>
            <a:lvl4pPr lvl="3" rtl="0">
              <a:spcBef>
                <a:spcPts val="2300"/>
              </a:spcBef>
              <a:spcAft>
                <a:spcPts val="0"/>
              </a:spcAft>
              <a:buSzPts val="9800"/>
              <a:buNone/>
              <a:defRPr/>
            </a:lvl4pPr>
            <a:lvl5pPr lvl="4" rtl="0">
              <a:spcBef>
                <a:spcPts val="2300"/>
              </a:spcBef>
              <a:spcAft>
                <a:spcPts val="0"/>
              </a:spcAft>
              <a:buSzPts val="9800"/>
              <a:buNone/>
              <a:defRPr/>
            </a:lvl5pPr>
            <a:lvl6pPr lvl="5" rtl="0">
              <a:spcBef>
                <a:spcPts val="2300"/>
              </a:spcBef>
              <a:spcAft>
                <a:spcPts val="0"/>
              </a:spcAft>
              <a:buSzPts val="9800"/>
              <a:buNone/>
              <a:defRPr/>
            </a:lvl6pPr>
            <a:lvl7pPr lvl="6" rtl="0">
              <a:spcBef>
                <a:spcPts val="2300"/>
              </a:spcBef>
              <a:spcAft>
                <a:spcPts val="0"/>
              </a:spcAft>
              <a:buSzPts val="9800"/>
              <a:buNone/>
              <a:defRPr/>
            </a:lvl7pPr>
            <a:lvl8pPr lvl="7" rtl="0">
              <a:spcBef>
                <a:spcPts val="2300"/>
              </a:spcBef>
              <a:spcAft>
                <a:spcPts val="0"/>
              </a:spcAft>
              <a:buSzPts val="9800"/>
              <a:buNone/>
              <a:defRPr/>
            </a:lvl8pPr>
            <a:lvl9pPr lvl="8" rtl="0">
              <a:spcBef>
                <a:spcPts val="2300"/>
              </a:spcBef>
              <a:spcAft>
                <a:spcPts val="0"/>
              </a:spcAft>
              <a:buSzPts val="9800"/>
              <a:buNone/>
              <a:defRPr/>
            </a:lvl9pPr>
          </a:lstStyle>
          <a:p/>
        </p:txBody>
      </p:sp>
      <p:sp>
        <p:nvSpPr>
          <p:cNvPr id="67" name="Google Shape;67;p18"/>
          <p:cNvSpPr txBox="1"/>
          <p:nvPr>
            <p:ph idx="1" type="body"/>
          </p:nvPr>
        </p:nvSpPr>
        <p:spPr>
          <a:xfrm>
            <a:off x="831200" y="3073267"/>
            <a:ext cx="22721700" cy="9110400"/>
          </a:xfrm>
          <a:prstGeom prst="rect">
            <a:avLst/>
          </a:prstGeom>
        </p:spPr>
        <p:txBody>
          <a:bodyPr anchorCtr="0" anchor="ctr" bIns="50800" lIns="50800" spcFirstLastPara="1" rIns="50800" wrap="square" tIns="50800">
            <a:noAutofit/>
          </a:bodyPr>
          <a:lstStyle>
            <a:lvl1pPr indent="-419100" lvl="0" marL="457200" rtl="0">
              <a:spcBef>
                <a:spcPts val="3400"/>
              </a:spcBef>
              <a:spcAft>
                <a:spcPts val="0"/>
              </a:spcAft>
              <a:buSzPts val="3000"/>
              <a:buChar char="●"/>
              <a:defRPr/>
            </a:lvl1pPr>
            <a:lvl2pPr indent="-419100" lvl="1" marL="914400" rtl="0">
              <a:spcBef>
                <a:spcPts val="3400"/>
              </a:spcBef>
              <a:spcAft>
                <a:spcPts val="0"/>
              </a:spcAft>
              <a:buSzPts val="3000"/>
              <a:buChar char="●"/>
              <a:defRPr/>
            </a:lvl2pPr>
            <a:lvl3pPr indent="-419100" lvl="2" marL="1371600" rtl="0">
              <a:spcBef>
                <a:spcPts val="3400"/>
              </a:spcBef>
              <a:spcAft>
                <a:spcPts val="0"/>
              </a:spcAft>
              <a:buSzPts val="3000"/>
              <a:buChar char="●"/>
              <a:defRPr/>
            </a:lvl3pPr>
            <a:lvl4pPr indent="-419100" lvl="3" marL="1828800" rtl="0">
              <a:spcBef>
                <a:spcPts val="3400"/>
              </a:spcBef>
              <a:spcAft>
                <a:spcPts val="0"/>
              </a:spcAft>
              <a:buSzPts val="3000"/>
              <a:buChar char="●"/>
              <a:defRPr/>
            </a:lvl4pPr>
            <a:lvl5pPr indent="-419100" lvl="4" marL="2286000" rtl="0">
              <a:spcBef>
                <a:spcPts val="3400"/>
              </a:spcBef>
              <a:spcAft>
                <a:spcPts val="0"/>
              </a:spcAft>
              <a:buSzPts val="3000"/>
              <a:buChar char="●"/>
              <a:defRPr/>
            </a:lvl5pPr>
            <a:lvl6pPr indent="-419100" lvl="5" marL="2743200" rtl="0">
              <a:spcBef>
                <a:spcPts val="3400"/>
              </a:spcBef>
              <a:spcAft>
                <a:spcPts val="0"/>
              </a:spcAft>
              <a:buSzPts val="3000"/>
              <a:buChar char="●"/>
              <a:defRPr/>
            </a:lvl6pPr>
            <a:lvl7pPr indent="-419100" lvl="6" marL="3200400" rtl="0">
              <a:spcBef>
                <a:spcPts val="3400"/>
              </a:spcBef>
              <a:spcAft>
                <a:spcPts val="0"/>
              </a:spcAft>
              <a:buSzPts val="3000"/>
              <a:buChar char="●"/>
              <a:defRPr/>
            </a:lvl7pPr>
            <a:lvl8pPr indent="-419100" lvl="7" marL="3657600" rtl="0">
              <a:spcBef>
                <a:spcPts val="3400"/>
              </a:spcBef>
              <a:spcAft>
                <a:spcPts val="0"/>
              </a:spcAft>
              <a:buSzPts val="3000"/>
              <a:buChar char="●"/>
              <a:defRPr/>
            </a:lvl8pPr>
            <a:lvl9pPr indent="-419100" lvl="8" marL="4114800" rtl="0">
              <a:spcBef>
                <a:spcPts val="3400"/>
              </a:spcBef>
              <a:spcAft>
                <a:spcPts val="0"/>
              </a:spcAft>
              <a:buSzPts val="3000"/>
              <a:buChar char="●"/>
              <a:defRPr/>
            </a:lvl9pPr>
          </a:lstStyle>
          <a:p/>
        </p:txBody>
      </p:sp>
      <p:sp>
        <p:nvSpPr>
          <p:cNvPr id="68" name="Google Shape;68;p18"/>
          <p:cNvSpPr txBox="1"/>
          <p:nvPr>
            <p:ph idx="12" type="sldNum"/>
          </p:nvPr>
        </p:nvSpPr>
        <p:spPr>
          <a:xfrm>
            <a:off x="22593221" y="12435245"/>
            <a:ext cx="1463100" cy="10497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3">
  <p:cSld name="TITLE_AND_BODY_3">
    <p:spTree>
      <p:nvGrpSpPr>
        <p:cNvPr id="69" name="Shape 69"/>
        <p:cNvGrpSpPr/>
        <p:nvPr/>
      </p:nvGrpSpPr>
      <p:grpSpPr>
        <a:xfrm>
          <a:off x="0" y="0"/>
          <a:ext cx="0" cy="0"/>
          <a:chOff x="0" y="0"/>
          <a:chExt cx="0" cy="0"/>
        </a:xfrm>
      </p:grpSpPr>
      <p:sp>
        <p:nvSpPr>
          <p:cNvPr id="70" name="Google Shape;70;p19"/>
          <p:cNvSpPr txBox="1"/>
          <p:nvPr>
            <p:ph type="title"/>
          </p:nvPr>
        </p:nvSpPr>
        <p:spPr>
          <a:xfrm>
            <a:off x="831200" y="1186733"/>
            <a:ext cx="22721700" cy="1527300"/>
          </a:xfrm>
          <a:prstGeom prst="rect">
            <a:avLst/>
          </a:prstGeom>
        </p:spPr>
        <p:txBody>
          <a:bodyPr anchorCtr="0" anchor="ctr" bIns="50800" lIns="50800" spcFirstLastPara="1" rIns="50800" wrap="square" tIns="50800">
            <a:noAutofit/>
          </a:bodyPr>
          <a:lstStyle>
            <a:lvl1pPr lvl="0" rtl="0">
              <a:spcBef>
                <a:spcPts val="2300"/>
              </a:spcBef>
              <a:spcAft>
                <a:spcPts val="0"/>
              </a:spcAft>
              <a:buSzPts val="9800"/>
              <a:buFont typeface="Roboto Light"/>
              <a:buNone/>
              <a:defRPr>
                <a:latin typeface="Roboto Light"/>
                <a:ea typeface="Roboto Light"/>
                <a:cs typeface="Roboto Light"/>
                <a:sym typeface="Roboto Light"/>
              </a:defRPr>
            </a:lvl1pPr>
            <a:lvl2pPr lvl="1" rtl="0">
              <a:spcBef>
                <a:spcPts val="2300"/>
              </a:spcBef>
              <a:spcAft>
                <a:spcPts val="0"/>
              </a:spcAft>
              <a:buSzPts val="9800"/>
              <a:buFont typeface="Roboto Light"/>
              <a:buNone/>
              <a:defRPr>
                <a:latin typeface="Roboto Light"/>
                <a:ea typeface="Roboto Light"/>
                <a:cs typeface="Roboto Light"/>
                <a:sym typeface="Roboto Light"/>
              </a:defRPr>
            </a:lvl2pPr>
            <a:lvl3pPr lvl="2" rtl="0">
              <a:spcBef>
                <a:spcPts val="2300"/>
              </a:spcBef>
              <a:spcAft>
                <a:spcPts val="0"/>
              </a:spcAft>
              <a:buSzPts val="9800"/>
              <a:buFont typeface="Roboto Light"/>
              <a:buNone/>
              <a:defRPr>
                <a:latin typeface="Roboto Light"/>
                <a:ea typeface="Roboto Light"/>
                <a:cs typeface="Roboto Light"/>
                <a:sym typeface="Roboto Light"/>
              </a:defRPr>
            </a:lvl3pPr>
            <a:lvl4pPr lvl="3" rtl="0">
              <a:spcBef>
                <a:spcPts val="2300"/>
              </a:spcBef>
              <a:spcAft>
                <a:spcPts val="0"/>
              </a:spcAft>
              <a:buSzPts val="9800"/>
              <a:buFont typeface="Roboto Light"/>
              <a:buNone/>
              <a:defRPr>
                <a:latin typeface="Roboto Light"/>
                <a:ea typeface="Roboto Light"/>
                <a:cs typeface="Roboto Light"/>
                <a:sym typeface="Roboto Light"/>
              </a:defRPr>
            </a:lvl4pPr>
            <a:lvl5pPr lvl="4" rtl="0">
              <a:spcBef>
                <a:spcPts val="2300"/>
              </a:spcBef>
              <a:spcAft>
                <a:spcPts val="0"/>
              </a:spcAft>
              <a:buSzPts val="9800"/>
              <a:buFont typeface="Roboto Light"/>
              <a:buNone/>
              <a:defRPr>
                <a:latin typeface="Roboto Light"/>
                <a:ea typeface="Roboto Light"/>
                <a:cs typeface="Roboto Light"/>
                <a:sym typeface="Roboto Light"/>
              </a:defRPr>
            </a:lvl5pPr>
            <a:lvl6pPr lvl="5" rtl="0">
              <a:spcBef>
                <a:spcPts val="2300"/>
              </a:spcBef>
              <a:spcAft>
                <a:spcPts val="0"/>
              </a:spcAft>
              <a:buSzPts val="9800"/>
              <a:buFont typeface="Roboto Light"/>
              <a:buNone/>
              <a:defRPr>
                <a:latin typeface="Roboto Light"/>
                <a:ea typeface="Roboto Light"/>
                <a:cs typeface="Roboto Light"/>
                <a:sym typeface="Roboto Light"/>
              </a:defRPr>
            </a:lvl6pPr>
            <a:lvl7pPr lvl="6" rtl="0">
              <a:spcBef>
                <a:spcPts val="2300"/>
              </a:spcBef>
              <a:spcAft>
                <a:spcPts val="0"/>
              </a:spcAft>
              <a:buSzPts val="9800"/>
              <a:buFont typeface="Roboto Light"/>
              <a:buNone/>
              <a:defRPr>
                <a:latin typeface="Roboto Light"/>
                <a:ea typeface="Roboto Light"/>
                <a:cs typeface="Roboto Light"/>
                <a:sym typeface="Roboto Light"/>
              </a:defRPr>
            </a:lvl7pPr>
            <a:lvl8pPr lvl="7" rtl="0">
              <a:spcBef>
                <a:spcPts val="2300"/>
              </a:spcBef>
              <a:spcAft>
                <a:spcPts val="0"/>
              </a:spcAft>
              <a:buSzPts val="9800"/>
              <a:buFont typeface="Roboto Light"/>
              <a:buNone/>
              <a:defRPr>
                <a:latin typeface="Roboto Light"/>
                <a:ea typeface="Roboto Light"/>
                <a:cs typeface="Roboto Light"/>
                <a:sym typeface="Roboto Light"/>
              </a:defRPr>
            </a:lvl8pPr>
            <a:lvl9pPr lvl="8" rtl="0">
              <a:spcBef>
                <a:spcPts val="2300"/>
              </a:spcBef>
              <a:spcAft>
                <a:spcPts val="0"/>
              </a:spcAft>
              <a:buSzPts val="9800"/>
              <a:buFont typeface="Roboto Light"/>
              <a:buNone/>
              <a:defRPr>
                <a:latin typeface="Roboto Light"/>
                <a:ea typeface="Roboto Light"/>
                <a:cs typeface="Roboto Light"/>
                <a:sym typeface="Roboto Light"/>
              </a:defRPr>
            </a:lvl9pPr>
          </a:lstStyle>
          <a:p/>
        </p:txBody>
      </p:sp>
      <p:sp>
        <p:nvSpPr>
          <p:cNvPr id="71" name="Google Shape;71;p19"/>
          <p:cNvSpPr txBox="1"/>
          <p:nvPr>
            <p:ph idx="1" type="body"/>
          </p:nvPr>
        </p:nvSpPr>
        <p:spPr>
          <a:xfrm>
            <a:off x="831200" y="3073267"/>
            <a:ext cx="22721700" cy="9110400"/>
          </a:xfrm>
          <a:prstGeom prst="rect">
            <a:avLst/>
          </a:prstGeom>
        </p:spPr>
        <p:txBody>
          <a:bodyPr anchorCtr="0" anchor="ctr" bIns="50800" lIns="50800" spcFirstLastPara="1" rIns="50800" wrap="square" tIns="50800">
            <a:noAutofit/>
          </a:bodyPr>
          <a:lstStyle>
            <a:lvl1pPr indent="-419100" lvl="0" marL="457200" rtl="0">
              <a:spcBef>
                <a:spcPts val="3400"/>
              </a:spcBef>
              <a:spcAft>
                <a:spcPts val="0"/>
              </a:spcAft>
              <a:buSzPts val="3000"/>
              <a:buFont typeface="Roboto"/>
              <a:buChar char="●"/>
              <a:defRPr>
                <a:latin typeface="Roboto"/>
                <a:ea typeface="Roboto"/>
                <a:cs typeface="Roboto"/>
                <a:sym typeface="Roboto"/>
              </a:defRPr>
            </a:lvl1pPr>
            <a:lvl2pPr indent="-419100" lvl="1" marL="914400" rtl="0">
              <a:spcBef>
                <a:spcPts val="3400"/>
              </a:spcBef>
              <a:spcAft>
                <a:spcPts val="0"/>
              </a:spcAft>
              <a:buSzPts val="3000"/>
              <a:buFont typeface="Roboto"/>
              <a:buChar char="●"/>
              <a:defRPr>
                <a:latin typeface="Roboto"/>
                <a:ea typeface="Roboto"/>
                <a:cs typeface="Roboto"/>
                <a:sym typeface="Roboto"/>
              </a:defRPr>
            </a:lvl2pPr>
            <a:lvl3pPr indent="-419100" lvl="2" marL="1371600" rtl="0">
              <a:spcBef>
                <a:spcPts val="3400"/>
              </a:spcBef>
              <a:spcAft>
                <a:spcPts val="0"/>
              </a:spcAft>
              <a:buSzPts val="3000"/>
              <a:buFont typeface="Roboto"/>
              <a:buChar char="●"/>
              <a:defRPr>
                <a:latin typeface="Roboto"/>
                <a:ea typeface="Roboto"/>
                <a:cs typeface="Roboto"/>
                <a:sym typeface="Roboto"/>
              </a:defRPr>
            </a:lvl3pPr>
            <a:lvl4pPr indent="-419100" lvl="3" marL="1828800" rtl="0">
              <a:spcBef>
                <a:spcPts val="3400"/>
              </a:spcBef>
              <a:spcAft>
                <a:spcPts val="0"/>
              </a:spcAft>
              <a:buSzPts val="3000"/>
              <a:buFont typeface="Roboto"/>
              <a:buChar char="●"/>
              <a:defRPr>
                <a:latin typeface="Roboto"/>
                <a:ea typeface="Roboto"/>
                <a:cs typeface="Roboto"/>
                <a:sym typeface="Roboto"/>
              </a:defRPr>
            </a:lvl4pPr>
            <a:lvl5pPr indent="-419100" lvl="4" marL="2286000" rtl="0">
              <a:spcBef>
                <a:spcPts val="3400"/>
              </a:spcBef>
              <a:spcAft>
                <a:spcPts val="0"/>
              </a:spcAft>
              <a:buSzPts val="3000"/>
              <a:buFont typeface="Roboto"/>
              <a:buChar char="●"/>
              <a:defRPr>
                <a:latin typeface="Roboto"/>
                <a:ea typeface="Roboto"/>
                <a:cs typeface="Roboto"/>
                <a:sym typeface="Roboto"/>
              </a:defRPr>
            </a:lvl5pPr>
            <a:lvl6pPr indent="-419100" lvl="5" marL="2743200" rtl="0">
              <a:spcBef>
                <a:spcPts val="3400"/>
              </a:spcBef>
              <a:spcAft>
                <a:spcPts val="0"/>
              </a:spcAft>
              <a:buSzPts val="3000"/>
              <a:buFont typeface="Roboto"/>
              <a:buChar char="●"/>
              <a:defRPr>
                <a:latin typeface="Roboto"/>
                <a:ea typeface="Roboto"/>
                <a:cs typeface="Roboto"/>
                <a:sym typeface="Roboto"/>
              </a:defRPr>
            </a:lvl6pPr>
            <a:lvl7pPr indent="-419100" lvl="6" marL="3200400" rtl="0">
              <a:spcBef>
                <a:spcPts val="3400"/>
              </a:spcBef>
              <a:spcAft>
                <a:spcPts val="0"/>
              </a:spcAft>
              <a:buSzPts val="3000"/>
              <a:buFont typeface="Roboto"/>
              <a:buChar char="●"/>
              <a:defRPr>
                <a:latin typeface="Roboto"/>
                <a:ea typeface="Roboto"/>
                <a:cs typeface="Roboto"/>
                <a:sym typeface="Roboto"/>
              </a:defRPr>
            </a:lvl7pPr>
            <a:lvl8pPr indent="-419100" lvl="7" marL="3657600" rtl="0">
              <a:spcBef>
                <a:spcPts val="3400"/>
              </a:spcBef>
              <a:spcAft>
                <a:spcPts val="0"/>
              </a:spcAft>
              <a:buSzPts val="3000"/>
              <a:buFont typeface="Roboto"/>
              <a:buChar char="●"/>
              <a:defRPr>
                <a:latin typeface="Roboto"/>
                <a:ea typeface="Roboto"/>
                <a:cs typeface="Roboto"/>
                <a:sym typeface="Roboto"/>
              </a:defRPr>
            </a:lvl8pPr>
            <a:lvl9pPr indent="-419100" lvl="8" marL="4114800" rtl="0">
              <a:spcBef>
                <a:spcPts val="3400"/>
              </a:spcBef>
              <a:spcAft>
                <a:spcPts val="0"/>
              </a:spcAft>
              <a:buSzPts val="3000"/>
              <a:buFont typeface="Roboto"/>
              <a:buChar char="●"/>
              <a:defRPr>
                <a:latin typeface="Roboto"/>
                <a:ea typeface="Roboto"/>
                <a:cs typeface="Roboto"/>
                <a:sym typeface="Roboto"/>
              </a:defRPr>
            </a:lvl9pPr>
          </a:lstStyle>
          <a:p/>
        </p:txBody>
      </p:sp>
      <p:sp>
        <p:nvSpPr>
          <p:cNvPr id="72" name="Google Shape;72;p19"/>
          <p:cNvSpPr txBox="1"/>
          <p:nvPr>
            <p:ph idx="12" type="sldNum"/>
          </p:nvPr>
        </p:nvSpPr>
        <p:spPr>
          <a:xfrm>
            <a:off x="22593221" y="12435245"/>
            <a:ext cx="1463100" cy="10497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p:cSld name="TITLE_1">
    <p:spTree>
      <p:nvGrpSpPr>
        <p:cNvPr id="73" name="Shape 73"/>
        <p:cNvGrpSpPr/>
        <p:nvPr/>
      </p:nvGrpSpPr>
      <p:grpSpPr>
        <a:xfrm>
          <a:off x="0" y="0"/>
          <a:ext cx="0" cy="0"/>
          <a:chOff x="0" y="0"/>
          <a:chExt cx="0" cy="0"/>
        </a:xfrm>
      </p:grpSpPr>
      <p:sp>
        <p:nvSpPr>
          <p:cNvPr id="74" name="Google Shape;74;p20"/>
          <p:cNvSpPr txBox="1"/>
          <p:nvPr>
            <p:ph type="ctrTitle"/>
          </p:nvPr>
        </p:nvSpPr>
        <p:spPr>
          <a:xfrm>
            <a:off x="831222" y="1985533"/>
            <a:ext cx="22721700" cy="5473500"/>
          </a:xfrm>
          <a:prstGeom prst="rect">
            <a:avLst/>
          </a:prstGeom>
        </p:spPr>
        <p:txBody>
          <a:bodyPr anchorCtr="0" anchor="b" bIns="50800" lIns="50800" spcFirstLastPara="1" rIns="50800" wrap="square" tIns="50800">
            <a:noAutofit/>
          </a:bodyPr>
          <a:lstStyle>
            <a:lvl1pPr lvl="0" rtl="0" algn="ctr">
              <a:spcBef>
                <a:spcPts val="2300"/>
              </a:spcBef>
              <a:spcAft>
                <a:spcPts val="0"/>
              </a:spcAft>
              <a:buSzPts val="13900"/>
              <a:buNone/>
              <a:defRPr sz="13900"/>
            </a:lvl1pPr>
            <a:lvl2pPr lvl="1" rtl="0" algn="ctr">
              <a:spcBef>
                <a:spcPts val="2300"/>
              </a:spcBef>
              <a:spcAft>
                <a:spcPts val="0"/>
              </a:spcAft>
              <a:buSzPts val="13900"/>
              <a:buNone/>
              <a:defRPr sz="13900"/>
            </a:lvl2pPr>
            <a:lvl3pPr lvl="2" rtl="0" algn="ctr">
              <a:spcBef>
                <a:spcPts val="2300"/>
              </a:spcBef>
              <a:spcAft>
                <a:spcPts val="0"/>
              </a:spcAft>
              <a:buSzPts val="13900"/>
              <a:buNone/>
              <a:defRPr sz="13900"/>
            </a:lvl3pPr>
            <a:lvl4pPr lvl="3" rtl="0" algn="ctr">
              <a:spcBef>
                <a:spcPts val="2300"/>
              </a:spcBef>
              <a:spcAft>
                <a:spcPts val="0"/>
              </a:spcAft>
              <a:buSzPts val="13900"/>
              <a:buNone/>
              <a:defRPr sz="13900"/>
            </a:lvl4pPr>
            <a:lvl5pPr lvl="4" rtl="0" algn="ctr">
              <a:spcBef>
                <a:spcPts val="2300"/>
              </a:spcBef>
              <a:spcAft>
                <a:spcPts val="0"/>
              </a:spcAft>
              <a:buSzPts val="13900"/>
              <a:buNone/>
              <a:defRPr sz="13900"/>
            </a:lvl5pPr>
            <a:lvl6pPr lvl="5" rtl="0" algn="ctr">
              <a:spcBef>
                <a:spcPts val="2300"/>
              </a:spcBef>
              <a:spcAft>
                <a:spcPts val="0"/>
              </a:spcAft>
              <a:buSzPts val="13900"/>
              <a:buNone/>
              <a:defRPr sz="13900"/>
            </a:lvl6pPr>
            <a:lvl7pPr lvl="6" rtl="0" algn="ctr">
              <a:spcBef>
                <a:spcPts val="2300"/>
              </a:spcBef>
              <a:spcAft>
                <a:spcPts val="0"/>
              </a:spcAft>
              <a:buSzPts val="13900"/>
              <a:buNone/>
              <a:defRPr sz="13900"/>
            </a:lvl7pPr>
            <a:lvl8pPr lvl="7" rtl="0" algn="ctr">
              <a:spcBef>
                <a:spcPts val="2300"/>
              </a:spcBef>
              <a:spcAft>
                <a:spcPts val="0"/>
              </a:spcAft>
              <a:buSzPts val="13900"/>
              <a:buNone/>
              <a:defRPr sz="13900"/>
            </a:lvl8pPr>
            <a:lvl9pPr lvl="8" rtl="0" algn="ctr">
              <a:spcBef>
                <a:spcPts val="2300"/>
              </a:spcBef>
              <a:spcAft>
                <a:spcPts val="0"/>
              </a:spcAft>
              <a:buSzPts val="13900"/>
              <a:buNone/>
              <a:defRPr sz="13900"/>
            </a:lvl9pPr>
          </a:lstStyle>
          <a:p/>
        </p:txBody>
      </p:sp>
      <p:sp>
        <p:nvSpPr>
          <p:cNvPr id="75" name="Google Shape;75;p20"/>
          <p:cNvSpPr txBox="1"/>
          <p:nvPr>
            <p:ph idx="1" type="subTitle"/>
          </p:nvPr>
        </p:nvSpPr>
        <p:spPr>
          <a:xfrm>
            <a:off x="831200" y="7557667"/>
            <a:ext cx="22721700" cy="2113500"/>
          </a:xfrm>
          <a:prstGeom prst="rect">
            <a:avLst/>
          </a:prstGeom>
        </p:spPr>
        <p:txBody>
          <a:bodyPr anchorCtr="0" anchor="ctr" bIns="50800" lIns="50800" spcFirstLastPara="1" rIns="50800" wrap="square" tIns="50800">
            <a:noAutofit/>
          </a:bodyPr>
          <a:lstStyle>
            <a:lvl1pPr lvl="0" rtl="0" algn="ctr">
              <a:lnSpc>
                <a:spcPct val="100000"/>
              </a:lnSpc>
              <a:spcBef>
                <a:spcPts val="3400"/>
              </a:spcBef>
              <a:spcAft>
                <a:spcPts val="0"/>
              </a:spcAft>
              <a:buSzPts val="7500"/>
              <a:buNone/>
              <a:defRPr sz="7500"/>
            </a:lvl1pPr>
            <a:lvl2pPr lvl="1" rtl="0" algn="ctr">
              <a:lnSpc>
                <a:spcPct val="100000"/>
              </a:lnSpc>
              <a:spcBef>
                <a:spcPts val="3400"/>
              </a:spcBef>
              <a:spcAft>
                <a:spcPts val="0"/>
              </a:spcAft>
              <a:buSzPts val="7500"/>
              <a:buNone/>
              <a:defRPr sz="7500"/>
            </a:lvl2pPr>
            <a:lvl3pPr lvl="2" rtl="0" algn="ctr">
              <a:lnSpc>
                <a:spcPct val="100000"/>
              </a:lnSpc>
              <a:spcBef>
                <a:spcPts val="3400"/>
              </a:spcBef>
              <a:spcAft>
                <a:spcPts val="0"/>
              </a:spcAft>
              <a:buSzPts val="7500"/>
              <a:buNone/>
              <a:defRPr sz="7500"/>
            </a:lvl3pPr>
            <a:lvl4pPr lvl="3" rtl="0" algn="ctr">
              <a:lnSpc>
                <a:spcPct val="100000"/>
              </a:lnSpc>
              <a:spcBef>
                <a:spcPts val="3400"/>
              </a:spcBef>
              <a:spcAft>
                <a:spcPts val="0"/>
              </a:spcAft>
              <a:buSzPts val="7500"/>
              <a:buNone/>
              <a:defRPr sz="7500"/>
            </a:lvl4pPr>
            <a:lvl5pPr lvl="4" rtl="0" algn="ctr">
              <a:lnSpc>
                <a:spcPct val="100000"/>
              </a:lnSpc>
              <a:spcBef>
                <a:spcPts val="3400"/>
              </a:spcBef>
              <a:spcAft>
                <a:spcPts val="0"/>
              </a:spcAft>
              <a:buSzPts val="7500"/>
              <a:buNone/>
              <a:defRPr sz="7500"/>
            </a:lvl5pPr>
            <a:lvl6pPr lvl="5" rtl="0" algn="ctr">
              <a:lnSpc>
                <a:spcPct val="100000"/>
              </a:lnSpc>
              <a:spcBef>
                <a:spcPts val="3400"/>
              </a:spcBef>
              <a:spcAft>
                <a:spcPts val="0"/>
              </a:spcAft>
              <a:buSzPts val="7500"/>
              <a:buNone/>
              <a:defRPr sz="7500"/>
            </a:lvl6pPr>
            <a:lvl7pPr lvl="6" rtl="0" algn="ctr">
              <a:lnSpc>
                <a:spcPct val="100000"/>
              </a:lnSpc>
              <a:spcBef>
                <a:spcPts val="3400"/>
              </a:spcBef>
              <a:spcAft>
                <a:spcPts val="0"/>
              </a:spcAft>
              <a:buSzPts val="7500"/>
              <a:buNone/>
              <a:defRPr sz="7500"/>
            </a:lvl7pPr>
            <a:lvl8pPr lvl="7" rtl="0" algn="ctr">
              <a:lnSpc>
                <a:spcPct val="100000"/>
              </a:lnSpc>
              <a:spcBef>
                <a:spcPts val="3400"/>
              </a:spcBef>
              <a:spcAft>
                <a:spcPts val="0"/>
              </a:spcAft>
              <a:buSzPts val="7500"/>
              <a:buNone/>
              <a:defRPr sz="7500"/>
            </a:lvl8pPr>
            <a:lvl9pPr lvl="8" rtl="0" algn="ctr">
              <a:lnSpc>
                <a:spcPct val="100000"/>
              </a:lnSpc>
              <a:spcBef>
                <a:spcPts val="3400"/>
              </a:spcBef>
              <a:spcAft>
                <a:spcPts val="0"/>
              </a:spcAft>
              <a:buSzPts val="7500"/>
              <a:buNone/>
              <a:defRPr sz="7500"/>
            </a:lvl9pPr>
          </a:lstStyle>
          <a:p/>
        </p:txBody>
      </p:sp>
      <p:sp>
        <p:nvSpPr>
          <p:cNvPr id="76" name="Google Shape;76;p20"/>
          <p:cNvSpPr txBox="1"/>
          <p:nvPr>
            <p:ph idx="12" type="sldNum"/>
          </p:nvPr>
        </p:nvSpPr>
        <p:spPr>
          <a:xfrm>
            <a:off x="22593221" y="12435245"/>
            <a:ext cx="1463100" cy="1049700"/>
          </a:xfrm>
          <a:prstGeom prst="rect">
            <a:avLst/>
          </a:prstGeom>
          <a:noFill/>
          <a:ln>
            <a:noFill/>
          </a:ln>
        </p:spPr>
        <p:txBody>
          <a:bodyPr anchorCtr="0" anchor="ctr" bIns="243800" lIns="243800" spcFirstLastPara="1" rIns="243800" wrap="square" tIns="243800">
            <a:noAutofit/>
          </a:bodyPr>
          <a:lstStyle>
            <a:lvl1pPr lvl="0" rtl="0">
              <a:buNone/>
              <a:defRPr sz="3700"/>
            </a:lvl1pPr>
            <a:lvl2pPr lvl="1" rtl="0">
              <a:buNone/>
              <a:defRPr sz="3700"/>
            </a:lvl2pPr>
            <a:lvl3pPr lvl="2" rtl="0">
              <a:buNone/>
              <a:defRPr sz="3700"/>
            </a:lvl3pPr>
            <a:lvl4pPr lvl="3" rtl="0">
              <a:buNone/>
              <a:defRPr sz="3700"/>
            </a:lvl4pPr>
            <a:lvl5pPr lvl="4" rtl="0">
              <a:buNone/>
              <a:defRPr sz="3700"/>
            </a:lvl5pPr>
            <a:lvl6pPr lvl="5" rtl="0">
              <a:buNone/>
              <a:defRPr sz="3700"/>
            </a:lvl6pPr>
            <a:lvl7pPr lvl="6" rtl="0">
              <a:buNone/>
              <a:defRPr sz="3700"/>
            </a:lvl7pPr>
            <a:lvl8pPr lvl="7" rtl="0">
              <a:buNone/>
              <a:defRPr sz="3700"/>
            </a:lvl8pPr>
            <a:lvl9pPr lvl="8" rtl="0">
              <a:buNone/>
              <a:defRPr sz="3700"/>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op"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952500" y="645247"/>
            <a:ext cx="22479000" cy="1663800"/>
          </a:xfrm>
          <a:prstGeom prst="rect">
            <a:avLst/>
          </a:prstGeom>
          <a:noFill/>
          <a:ln>
            <a:noFill/>
          </a:ln>
        </p:spPr>
        <p:txBody>
          <a:bodyPr anchorCtr="0" anchor="ctr" bIns="50800" lIns="50800" spcFirstLastPara="1" rIns="50800" wrap="square" tIns="50800">
            <a:noAutofit/>
          </a:bodyPr>
          <a:lstStyle>
            <a:lvl1pPr lvl="0" algn="ctr">
              <a:lnSpc>
                <a:spcPct val="90000"/>
              </a:lnSpc>
              <a:spcBef>
                <a:spcPts val="2300"/>
              </a:spcBef>
              <a:spcAft>
                <a:spcPts val="0"/>
              </a:spcAft>
              <a:buClr>
                <a:srgbClr val="D93E2B"/>
              </a:buClr>
              <a:buSzPts val="1800"/>
              <a:buNone/>
              <a:defRPr/>
            </a:lvl1pPr>
            <a:lvl2pPr lvl="1" algn="ctr">
              <a:lnSpc>
                <a:spcPct val="90000"/>
              </a:lnSpc>
              <a:spcBef>
                <a:spcPts val="2300"/>
              </a:spcBef>
              <a:spcAft>
                <a:spcPts val="0"/>
              </a:spcAft>
              <a:buClr>
                <a:srgbClr val="D93E2B"/>
              </a:buClr>
              <a:buSzPts val="1800"/>
              <a:buNone/>
              <a:defRPr/>
            </a:lvl2pPr>
            <a:lvl3pPr lvl="2" algn="ctr">
              <a:lnSpc>
                <a:spcPct val="90000"/>
              </a:lnSpc>
              <a:spcBef>
                <a:spcPts val="2300"/>
              </a:spcBef>
              <a:spcAft>
                <a:spcPts val="0"/>
              </a:spcAft>
              <a:buClr>
                <a:srgbClr val="D93E2B"/>
              </a:buClr>
              <a:buSzPts val="1800"/>
              <a:buNone/>
              <a:defRPr/>
            </a:lvl3pPr>
            <a:lvl4pPr lvl="3" algn="ctr">
              <a:lnSpc>
                <a:spcPct val="90000"/>
              </a:lnSpc>
              <a:spcBef>
                <a:spcPts val="2300"/>
              </a:spcBef>
              <a:spcAft>
                <a:spcPts val="0"/>
              </a:spcAft>
              <a:buClr>
                <a:srgbClr val="D93E2B"/>
              </a:buClr>
              <a:buSzPts val="1800"/>
              <a:buNone/>
              <a:defRPr/>
            </a:lvl4pPr>
            <a:lvl5pPr lvl="4" algn="ctr">
              <a:lnSpc>
                <a:spcPct val="90000"/>
              </a:lnSpc>
              <a:spcBef>
                <a:spcPts val="2300"/>
              </a:spcBef>
              <a:spcAft>
                <a:spcPts val="0"/>
              </a:spcAft>
              <a:buClr>
                <a:srgbClr val="D93E2B"/>
              </a:buClr>
              <a:buSzPts val="1800"/>
              <a:buNone/>
              <a:defRPr/>
            </a:lvl5pPr>
            <a:lvl6pPr lvl="5" algn="ctr">
              <a:lnSpc>
                <a:spcPct val="90000"/>
              </a:lnSpc>
              <a:spcBef>
                <a:spcPts val="2300"/>
              </a:spcBef>
              <a:spcAft>
                <a:spcPts val="0"/>
              </a:spcAft>
              <a:buClr>
                <a:srgbClr val="D93E2B"/>
              </a:buClr>
              <a:buSzPts val="1800"/>
              <a:buNone/>
              <a:defRPr/>
            </a:lvl6pPr>
            <a:lvl7pPr lvl="6" algn="ctr">
              <a:lnSpc>
                <a:spcPct val="90000"/>
              </a:lnSpc>
              <a:spcBef>
                <a:spcPts val="2300"/>
              </a:spcBef>
              <a:spcAft>
                <a:spcPts val="0"/>
              </a:spcAft>
              <a:buClr>
                <a:srgbClr val="D93E2B"/>
              </a:buClr>
              <a:buSzPts val="1800"/>
              <a:buNone/>
              <a:defRPr/>
            </a:lvl7pPr>
            <a:lvl8pPr lvl="7" algn="ctr">
              <a:lnSpc>
                <a:spcPct val="90000"/>
              </a:lnSpc>
              <a:spcBef>
                <a:spcPts val="2300"/>
              </a:spcBef>
              <a:spcAft>
                <a:spcPts val="0"/>
              </a:spcAft>
              <a:buClr>
                <a:srgbClr val="D93E2B"/>
              </a:buClr>
              <a:buSzPts val="1800"/>
              <a:buNone/>
              <a:defRPr/>
            </a:lvl8pPr>
            <a:lvl9pPr lvl="8" algn="ctr">
              <a:lnSpc>
                <a:spcPct val="90000"/>
              </a:lnSpc>
              <a:spcBef>
                <a:spcPts val="2300"/>
              </a:spcBef>
              <a:spcAft>
                <a:spcPts val="0"/>
              </a:spcAft>
              <a:buClr>
                <a:srgbClr val="D93E2B"/>
              </a:buClr>
              <a:buSzPts val="18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4">
  <p:cSld name="TITLE_AND_BODY_14">
    <p:spTree>
      <p:nvGrpSpPr>
        <p:cNvPr id="77" name="Shape 77"/>
        <p:cNvGrpSpPr/>
        <p:nvPr/>
      </p:nvGrpSpPr>
      <p:grpSpPr>
        <a:xfrm>
          <a:off x="0" y="0"/>
          <a:ext cx="0" cy="0"/>
          <a:chOff x="0" y="0"/>
          <a:chExt cx="0" cy="0"/>
        </a:xfrm>
      </p:grpSpPr>
      <p:sp>
        <p:nvSpPr>
          <p:cNvPr id="78" name="Google Shape;78;p21"/>
          <p:cNvSpPr txBox="1"/>
          <p:nvPr>
            <p:ph type="title"/>
          </p:nvPr>
        </p:nvSpPr>
        <p:spPr>
          <a:xfrm>
            <a:off x="831200" y="1186733"/>
            <a:ext cx="22721700" cy="1527300"/>
          </a:xfrm>
          <a:prstGeom prst="rect">
            <a:avLst/>
          </a:prstGeom>
        </p:spPr>
        <p:txBody>
          <a:bodyPr anchorCtr="0" anchor="ctr" bIns="50800" lIns="50800" spcFirstLastPara="1" rIns="50800" wrap="square" tIns="50800">
            <a:noAutofit/>
          </a:bodyPr>
          <a:lstStyle>
            <a:lvl1pPr lvl="0" rtl="0">
              <a:spcBef>
                <a:spcPts val="2300"/>
              </a:spcBef>
              <a:spcAft>
                <a:spcPts val="0"/>
              </a:spcAft>
              <a:buSzPts val="9800"/>
              <a:buNone/>
              <a:defRPr/>
            </a:lvl1pPr>
            <a:lvl2pPr lvl="1" rtl="0">
              <a:spcBef>
                <a:spcPts val="2300"/>
              </a:spcBef>
              <a:spcAft>
                <a:spcPts val="0"/>
              </a:spcAft>
              <a:buSzPts val="9800"/>
              <a:buNone/>
              <a:defRPr/>
            </a:lvl2pPr>
            <a:lvl3pPr lvl="2" rtl="0">
              <a:spcBef>
                <a:spcPts val="2300"/>
              </a:spcBef>
              <a:spcAft>
                <a:spcPts val="0"/>
              </a:spcAft>
              <a:buSzPts val="9800"/>
              <a:buNone/>
              <a:defRPr/>
            </a:lvl3pPr>
            <a:lvl4pPr lvl="3" rtl="0">
              <a:spcBef>
                <a:spcPts val="2300"/>
              </a:spcBef>
              <a:spcAft>
                <a:spcPts val="0"/>
              </a:spcAft>
              <a:buSzPts val="9800"/>
              <a:buNone/>
              <a:defRPr/>
            </a:lvl4pPr>
            <a:lvl5pPr lvl="4" rtl="0">
              <a:spcBef>
                <a:spcPts val="2300"/>
              </a:spcBef>
              <a:spcAft>
                <a:spcPts val="0"/>
              </a:spcAft>
              <a:buSzPts val="9800"/>
              <a:buNone/>
              <a:defRPr/>
            </a:lvl5pPr>
            <a:lvl6pPr lvl="5" rtl="0">
              <a:spcBef>
                <a:spcPts val="2300"/>
              </a:spcBef>
              <a:spcAft>
                <a:spcPts val="0"/>
              </a:spcAft>
              <a:buSzPts val="9800"/>
              <a:buNone/>
              <a:defRPr/>
            </a:lvl6pPr>
            <a:lvl7pPr lvl="6" rtl="0">
              <a:spcBef>
                <a:spcPts val="2300"/>
              </a:spcBef>
              <a:spcAft>
                <a:spcPts val="0"/>
              </a:spcAft>
              <a:buSzPts val="9800"/>
              <a:buNone/>
              <a:defRPr/>
            </a:lvl7pPr>
            <a:lvl8pPr lvl="7" rtl="0">
              <a:spcBef>
                <a:spcPts val="2300"/>
              </a:spcBef>
              <a:spcAft>
                <a:spcPts val="0"/>
              </a:spcAft>
              <a:buSzPts val="9800"/>
              <a:buNone/>
              <a:defRPr/>
            </a:lvl8pPr>
            <a:lvl9pPr lvl="8" rtl="0">
              <a:spcBef>
                <a:spcPts val="2300"/>
              </a:spcBef>
              <a:spcAft>
                <a:spcPts val="0"/>
              </a:spcAft>
              <a:buSzPts val="9800"/>
              <a:buNone/>
              <a:defRPr/>
            </a:lvl9pPr>
          </a:lstStyle>
          <a:p/>
        </p:txBody>
      </p:sp>
      <p:sp>
        <p:nvSpPr>
          <p:cNvPr id="79" name="Google Shape;79;p21"/>
          <p:cNvSpPr txBox="1"/>
          <p:nvPr>
            <p:ph idx="1" type="body"/>
          </p:nvPr>
        </p:nvSpPr>
        <p:spPr>
          <a:xfrm>
            <a:off x="831200" y="3073267"/>
            <a:ext cx="22721700" cy="9110400"/>
          </a:xfrm>
          <a:prstGeom prst="rect">
            <a:avLst/>
          </a:prstGeom>
        </p:spPr>
        <p:txBody>
          <a:bodyPr anchorCtr="0" anchor="ctr" bIns="50800" lIns="50800" spcFirstLastPara="1" rIns="50800" wrap="square" tIns="50800">
            <a:noAutofit/>
          </a:bodyPr>
          <a:lstStyle>
            <a:lvl1pPr indent="-419100" lvl="0" marL="457200" rtl="0">
              <a:spcBef>
                <a:spcPts val="3400"/>
              </a:spcBef>
              <a:spcAft>
                <a:spcPts val="0"/>
              </a:spcAft>
              <a:buSzPts val="3000"/>
              <a:buChar char="●"/>
              <a:defRPr/>
            </a:lvl1pPr>
            <a:lvl2pPr indent="-419100" lvl="1" marL="914400" rtl="0">
              <a:spcBef>
                <a:spcPts val="3400"/>
              </a:spcBef>
              <a:spcAft>
                <a:spcPts val="0"/>
              </a:spcAft>
              <a:buSzPts val="3000"/>
              <a:buChar char="●"/>
              <a:defRPr/>
            </a:lvl2pPr>
            <a:lvl3pPr indent="-419100" lvl="2" marL="1371600" rtl="0">
              <a:spcBef>
                <a:spcPts val="3400"/>
              </a:spcBef>
              <a:spcAft>
                <a:spcPts val="0"/>
              </a:spcAft>
              <a:buSzPts val="3000"/>
              <a:buChar char="●"/>
              <a:defRPr/>
            </a:lvl3pPr>
            <a:lvl4pPr indent="-419100" lvl="3" marL="1828800" rtl="0">
              <a:spcBef>
                <a:spcPts val="3400"/>
              </a:spcBef>
              <a:spcAft>
                <a:spcPts val="0"/>
              </a:spcAft>
              <a:buSzPts val="3000"/>
              <a:buChar char="●"/>
              <a:defRPr/>
            </a:lvl4pPr>
            <a:lvl5pPr indent="-419100" lvl="4" marL="2286000" rtl="0">
              <a:spcBef>
                <a:spcPts val="3400"/>
              </a:spcBef>
              <a:spcAft>
                <a:spcPts val="0"/>
              </a:spcAft>
              <a:buSzPts val="3000"/>
              <a:buChar char="●"/>
              <a:defRPr/>
            </a:lvl5pPr>
            <a:lvl6pPr indent="-419100" lvl="5" marL="2743200" rtl="0">
              <a:spcBef>
                <a:spcPts val="3400"/>
              </a:spcBef>
              <a:spcAft>
                <a:spcPts val="0"/>
              </a:spcAft>
              <a:buSzPts val="3000"/>
              <a:buChar char="●"/>
              <a:defRPr/>
            </a:lvl6pPr>
            <a:lvl7pPr indent="-419100" lvl="6" marL="3200400" rtl="0">
              <a:spcBef>
                <a:spcPts val="3400"/>
              </a:spcBef>
              <a:spcAft>
                <a:spcPts val="0"/>
              </a:spcAft>
              <a:buSzPts val="3000"/>
              <a:buChar char="●"/>
              <a:defRPr/>
            </a:lvl7pPr>
            <a:lvl8pPr indent="-419100" lvl="7" marL="3657600" rtl="0">
              <a:spcBef>
                <a:spcPts val="3400"/>
              </a:spcBef>
              <a:spcAft>
                <a:spcPts val="0"/>
              </a:spcAft>
              <a:buSzPts val="3000"/>
              <a:buChar char="●"/>
              <a:defRPr/>
            </a:lvl8pPr>
            <a:lvl9pPr indent="-419100" lvl="8" marL="4114800" rtl="0">
              <a:spcBef>
                <a:spcPts val="3400"/>
              </a:spcBef>
              <a:spcAft>
                <a:spcPts val="0"/>
              </a:spcAft>
              <a:buSzPts val="3000"/>
              <a:buChar char="●"/>
              <a:defRPr/>
            </a:lvl9pPr>
          </a:lstStyle>
          <a:p/>
        </p:txBody>
      </p:sp>
      <p:sp>
        <p:nvSpPr>
          <p:cNvPr id="80" name="Google Shape;80;p21"/>
          <p:cNvSpPr txBox="1"/>
          <p:nvPr>
            <p:ph idx="12" type="sldNum"/>
          </p:nvPr>
        </p:nvSpPr>
        <p:spPr>
          <a:xfrm>
            <a:off x="22593221" y="12435245"/>
            <a:ext cx="1463100" cy="1049700"/>
          </a:xfrm>
          <a:prstGeom prst="rect">
            <a:avLst/>
          </a:prstGeom>
          <a:noFill/>
          <a:ln>
            <a:noFill/>
          </a:ln>
        </p:spPr>
        <p:txBody>
          <a:bodyPr anchorCtr="0" anchor="ctr" bIns="243800" lIns="243800" spcFirstLastPara="1" rIns="243800" wrap="square" tIns="243800">
            <a:noAutofit/>
          </a:bodyPr>
          <a:lstStyle>
            <a:lvl1pPr lvl="0" rtl="0">
              <a:buNone/>
              <a:defRPr sz="3700"/>
            </a:lvl1pPr>
            <a:lvl2pPr lvl="1" rtl="0">
              <a:buNone/>
              <a:defRPr sz="3700"/>
            </a:lvl2pPr>
            <a:lvl3pPr lvl="2" rtl="0">
              <a:buNone/>
              <a:defRPr sz="3700"/>
            </a:lvl3pPr>
            <a:lvl4pPr lvl="3" rtl="0">
              <a:buNone/>
              <a:defRPr sz="3700"/>
            </a:lvl4pPr>
            <a:lvl5pPr lvl="4" rtl="0">
              <a:buNone/>
              <a:defRPr sz="3700"/>
            </a:lvl5pPr>
            <a:lvl6pPr lvl="5" rtl="0">
              <a:buNone/>
              <a:defRPr sz="3700"/>
            </a:lvl6pPr>
            <a:lvl7pPr lvl="6" rtl="0">
              <a:buNone/>
              <a:defRPr sz="3700"/>
            </a:lvl7pPr>
            <a:lvl8pPr lvl="7" rtl="0">
              <a:buNone/>
              <a:defRPr sz="3700"/>
            </a:lvl8pPr>
            <a:lvl9pPr lvl="8" rtl="0">
              <a:buNone/>
              <a:defRPr sz="3700"/>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op" type="tx">
  <p:cSld name="TITLE_AND_BODY">
    <p:spTree>
      <p:nvGrpSpPr>
        <p:cNvPr id="85" name="Shape 85"/>
        <p:cNvGrpSpPr/>
        <p:nvPr/>
      </p:nvGrpSpPr>
      <p:grpSpPr>
        <a:xfrm>
          <a:off x="0" y="0"/>
          <a:ext cx="0" cy="0"/>
          <a:chOff x="0" y="0"/>
          <a:chExt cx="0" cy="0"/>
        </a:xfrm>
      </p:grpSpPr>
      <p:sp>
        <p:nvSpPr>
          <p:cNvPr id="86" name="Google Shape;86;p23"/>
          <p:cNvSpPr txBox="1"/>
          <p:nvPr>
            <p:ph type="title"/>
          </p:nvPr>
        </p:nvSpPr>
        <p:spPr>
          <a:xfrm>
            <a:off x="952500" y="529006"/>
            <a:ext cx="22479000" cy="1663800"/>
          </a:xfrm>
          <a:prstGeom prst="rect">
            <a:avLst/>
          </a:prstGeom>
          <a:noFill/>
          <a:ln>
            <a:noFill/>
          </a:ln>
        </p:spPr>
        <p:txBody>
          <a:bodyPr anchorCtr="0" anchor="ctr" bIns="50800" lIns="50800" spcFirstLastPara="1" rIns="50800" wrap="square" tIns="50800">
            <a:noAutofit/>
          </a:bodyPr>
          <a:lstStyle>
            <a:lvl1pPr lvl="0" rtl="0" algn="ctr">
              <a:lnSpc>
                <a:spcPct val="90000"/>
              </a:lnSpc>
              <a:spcBef>
                <a:spcPts val="2300"/>
              </a:spcBef>
              <a:spcAft>
                <a:spcPts val="0"/>
              </a:spcAft>
              <a:buClr>
                <a:srgbClr val="013262"/>
              </a:buClr>
              <a:buSzPts val="1800"/>
              <a:buNone/>
              <a:defRPr/>
            </a:lvl1pPr>
            <a:lvl2pPr lvl="1" rtl="0" algn="ctr">
              <a:lnSpc>
                <a:spcPct val="90000"/>
              </a:lnSpc>
              <a:spcBef>
                <a:spcPts val="2300"/>
              </a:spcBef>
              <a:spcAft>
                <a:spcPts val="0"/>
              </a:spcAft>
              <a:buClr>
                <a:srgbClr val="013262"/>
              </a:buClr>
              <a:buSzPts val="1800"/>
              <a:buNone/>
              <a:defRPr/>
            </a:lvl2pPr>
            <a:lvl3pPr lvl="2" rtl="0" algn="ctr">
              <a:lnSpc>
                <a:spcPct val="90000"/>
              </a:lnSpc>
              <a:spcBef>
                <a:spcPts val="2300"/>
              </a:spcBef>
              <a:spcAft>
                <a:spcPts val="0"/>
              </a:spcAft>
              <a:buClr>
                <a:srgbClr val="013262"/>
              </a:buClr>
              <a:buSzPts val="1800"/>
              <a:buNone/>
              <a:defRPr/>
            </a:lvl3pPr>
            <a:lvl4pPr lvl="3" rtl="0" algn="ctr">
              <a:lnSpc>
                <a:spcPct val="90000"/>
              </a:lnSpc>
              <a:spcBef>
                <a:spcPts val="2300"/>
              </a:spcBef>
              <a:spcAft>
                <a:spcPts val="0"/>
              </a:spcAft>
              <a:buClr>
                <a:srgbClr val="013262"/>
              </a:buClr>
              <a:buSzPts val="1800"/>
              <a:buNone/>
              <a:defRPr/>
            </a:lvl4pPr>
            <a:lvl5pPr lvl="4" rtl="0" algn="ctr">
              <a:lnSpc>
                <a:spcPct val="90000"/>
              </a:lnSpc>
              <a:spcBef>
                <a:spcPts val="2300"/>
              </a:spcBef>
              <a:spcAft>
                <a:spcPts val="0"/>
              </a:spcAft>
              <a:buClr>
                <a:srgbClr val="013262"/>
              </a:buClr>
              <a:buSzPts val="1800"/>
              <a:buNone/>
              <a:defRPr/>
            </a:lvl5pPr>
            <a:lvl6pPr lvl="5" rtl="0" algn="ctr">
              <a:lnSpc>
                <a:spcPct val="90000"/>
              </a:lnSpc>
              <a:spcBef>
                <a:spcPts val="2300"/>
              </a:spcBef>
              <a:spcAft>
                <a:spcPts val="0"/>
              </a:spcAft>
              <a:buClr>
                <a:srgbClr val="013262"/>
              </a:buClr>
              <a:buSzPts val="1800"/>
              <a:buNone/>
              <a:defRPr/>
            </a:lvl6pPr>
            <a:lvl7pPr lvl="6" rtl="0" algn="ctr">
              <a:lnSpc>
                <a:spcPct val="90000"/>
              </a:lnSpc>
              <a:spcBef>
                <a:spcPts val="2300"/>
              </a:spcBef>
              <a:spcAft>
                <a:spcPts val="0"/>
              </a:spcAft>
              <a:buClr>
                <a:srgbClr val="013262"/>
              </a:buClr>
              <a:buSzPts val="1800"/>
              <a:buNone/>
              <a:defRPr/>
            </a:lvl7pPr>
            <a:lvl8pPr lvl="7" rtl="0" algn="ctr">
              <a:lnSpc>
                <a:spcPct val="90000"/>
              </a:lnSpc>
              <a:spcBef>
                <a:spcPts val="2300"/>
              </a:spcBef>
              <a:spcAft>
                <a:spcPts val="0"/>
              </a:spcAft>
              <a:buClr>
                <a:srgbClr val="013262"/>
              </a:buClr>
              <a:buSzPts val="1800"/>
              <a:buNone/>
              <a:defRPr/>
            </a:lvl8pPr>
            <a:lvl9pPr lvl="8" rtl="0" algn="ctr">
              <a:lnSpc>
                <a:spcPct val="90000"/>
              </a:lnSpc>
              <a:spcBef>
                <a:spcPts val="2300"/>
              </a:spcBef>
              <a:spcAft>
                <a:spcPts val="0"/>
              </a:spcAft>
              <a:buClr>
                <a:srgbClr val="013262"/>
              </a:buClr>
              <a:buSzPts val="1800"/>
              <a:buNone/>
              <a:defRPr/>
            </a:lvl9pPr>
          </a:lstStyle>
          <a:p/>
        </p:txBody>
      </p:sp>
      <p:sp>
        <p:nvSpPr>
          <p:cNvPr id="87" name="Google Shape;87;p23"/>
          <p:cNvSpPr txBox="1"/>
          <p:nvPr>
            <p:ph idx="12" type="sldNum"/>
          </p:nvPr>
        </p:nvSpPr>
        <p:spPr>
          <a:xfrm>
            <a:off x="11976099" y="13017500"/>
            <a:ext cx="419100" cy="507900"/>
          </a:xfrm>
          <a:prstGeom prst="rect">
            <a:avLst/>
          </a:prstGeom>
          <a:noFill/>
          <a:ln>
            <a:noFill/>
          </a:ln>
        </p:spPr>
        <p:txBody>
          <a:bodyPr anchorCtr="0" anchor="t" bIns="50800" lIns="50800" spcFirstLastPara="1" rIns="50800" wrap="square" tIns="50800">
            <a:noAutofit/>
          </a:bodyPr>
          <a:lstStyle>
            <a:lvl1pPr indent="0" lvl="0"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1pPr>
            <a:lvl2pPr indent="0" lvl="1"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2pPr>
            <a:lvl3pPr indent="0" lvl="2"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3pPr>
            <a:lvl4pPr indent="0" lvl="3"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4pPr>
            <a:lvl5pPr indent="0" lvl="4"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5pPr>
            <a:lvl6pPr indent="0" lvl="5"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6pPr>
            <a:lvl7pPr indent="0" lvl="6"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7pPr>
            <a:lvl8pPr indent="0" lvl="7"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8pPr>
            <a:lvl9pPr indent="0" lvl="8"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p:spTree>
      <p:nvGrpSpPr>
        <p:cNvPr id="88" name="Shape 88"/>
        <p:cNvGrpSpPr/>
        <p:nvPr/>
      </p:nvGrpSpPr>
      <p:grpSpPr>
        <a:xfrm>
          <a:off x="0" y="0"/>
          <a:ext cx="0" cy="0"/>
          <a:chOff x="0" y="0"/>
          <a:chExt cx="0" cy="0"/>
        </a:xfrm>
      </p:grpSpPr>
      <p:cxnSp>
        <p:nvCxnSpPr>
          <p:cNvPr id="89" name="Google Shape;89;p24"/>
          <p:cNvCxnSpPr/>
          <p:nvPr/>
        </p:nvCxnSpPr>
        <p:spPr>
          <a:xfrm>
            <a:off x="952500" y="3048000"/>
            <a:ext cx="22494900" cy="0"/>
          </a:xfrm>
          <a:prstGeom prst="straightConnector1">
            <a:avLst/>
          </a:prstGeom>
          <a:noFill/>
          <a:ln cap="flat" cmpd="sng" w="12700">
            <a:solidFill>
              <a:srgbClr val="444444">
                <a:alpha val="29800"/>
              </a:srgbClr>
            </a:solidFill>
            <a:prstDash val="solid"/>
            <a:miter lim="400000"/>
            <a:headEnd len="sm" w="sm" type="none"/>
            <a:tailEnd len="sm" w="sm" type="none"/>
          </a:ln>
        </p:spPr>
      </p:cxnSp>
      <p:cxnSp>
        <p:nvCxnSpPr>
          <p:cNvPr id="90" name="Google Shape;90;p24"/>
          <p:cNvCxnSpPr/>
          <p:nvPr/>
        </p:nvCxnSpPr>
        <p:spPr>
          <a:xfrm>
            <a:off x="952500" y="889000"/>
            <a:ext cx="22494900" cy="0"/>
          </a:xfrm>
          <a:prstGeom prst="straightConnector1">
            <a:avLst/>
          </a:prstGeom>
          <a:noFill/>
          <a:ln cap="flat" cmpd="sng" w="12700">
            <a:solidFill>
              <a:srgbClr val="444444">
                <a:alpha val="29800"/>
              </a:srgbClr>
            </a:solidFill>
            <a:prstDash val="solid"/>
            <a:miter lim="400000"/>
            <a:headEnd len="sm" w="sm" type="none"/>
            <a:tailEnd len="sm" w="sm" type="none"/>
          </a:ln>
        </p:spPr>
      </p:cxnSp>
      <p:sp>
        <p:nvSpPr>
          <p:cNvPr id="91" name="Google Shape;91;p24"/>
          <p:cNvSpPr txBox="1"/>
          <p:nvPr>
            <p:ph type="title"/>
          </p:nvPr>
        </p:nvSpPr>
        <p:spPr>
          <a:xfrm>
            <a:off x="952500" y="1143000"/>
            <a:ext cx="22479000" cy="1663800"/>
          </a:xfrm>
          <a:prstGeom prst="rect">
            <a:avLst/>
          </a:prstGeom>
          <a:noFill/>
          <a:ln>
            <a:noFill/>
          </a:ln>
        </p:spPr>
        <p:txBody>
          <a:bodyPr anchorCtr="0" anchor="ctr" bIns="50800" lIns="50800" spcFirstLastPara="1" rIns="50800" wrap="square" tIns="50800">
            <a:noAutofit/>
          </a:bodyPr>
          <a:lstStyle>
            <a:lvl1pPr lvl="0" rtl="0" algn="ctr">
              <a:lnSpc>
                <a:spcPct val="90000"/>
              </a:lnSpc>
              <a:spcBef>
                <a:spcPts val="2300"/>
              </a:spcBef>
              <a:spcAft>
                <a:spcPts val="0"/>
              </a:spcAft>
              <a:buClr>
                <a:srgbClr val="013262"/>
              </a:buClr>
              <a:buSzPts val="1800"/>
              <a:buNone/>
              <a:defRPr/>
            </a:lvl1pPr>
            <a:lvl2pPr lvl="1" rtl="0" algn="ctr">
              <a:lnSpc>
                <a:spcPct val="90000"/>
              </a:lnSpc>
              <a:spcBef>
                <a:spcPts val="2300"/>
              </a:spcBef>
              <a:spcAft>
                <a:spcPts val="0"/>
              </a:spcAft>
              <a:buClr>
                <a:srgbClr val="013262"/>
              </a:buClr>
              <a:buSzPts val="1800"/>
              <a:buNone/>
              <a:defRPr/>
            </a:lvl2pPr>
            <a:lvl3pPr lvl="2" rtl="0" algn="ctr">
              <a:lnSpc>
                <a:spcPct val="90000"/>
              </a:lnSpc>
              <a:spcBef>
                <a:spcPts val="2300"/>
              </a:spcBef>
              <a:spcAft>
                <a:spcPts val="0"/>
              </a:spcAft>
              <a:buClr>
                <a:srgbClr val="013262"/>
              </a:buClr>
              <a:buSzPts val="1800"/>
              <a:buNone/>
              <a:defRPr/>
            </a:lvl3pPr>
            <a:lvl4pPr lvl="3" rtl="0" algn="ctr">
              <a:lnSpc>
                <a:spcPct val="90000"/>
              </a:lnSpc>
              <a:spcBef>
                <a:spcPts val="2300"/>
              </a:spcBef>
              <a:spcAft>
                <a:spcPts val="0"/>
              </a:spcAft>
              <a:buClr>
                <a:srgbClr val="013262"/>
              </a:buClr>
              <a:buSzPts val="1800"/>
              <a:buNone/>
              <a:defRPr/>
            </a:lvl4pPr>
            <a:lvl5pPr lvl="4" rtl="0" algn="ctr">
              <a:lnSpc>
                <a:spcPct val="90000"/>
              </a:lnSpc>
              <a:spcBef>
                <a:spcPts val="2300"/>
              </a:spcBef>
              <a:spcAft>
                <a:spcPts val="0"/>
              </a:spcAft>
              <a:buClr>
                <a:srgbClr val="013262"/>
              </a:buClr>
              <a:buSzPts val="1800"/>
              <a:buNone/>
              <a:defRPr/>
            </a:lvl5pPr>
            <a:lvl6pPr lvl="5" rtl="0" algn="ctr">
              <a:lnSpc>
                <a:spcPct val="90000"/>
              </a:lnSpc>
              <a:spcBef>
                <a:spcPts val="2300"/>
              </a:spcBef>
              <a:spcAft>
                <a:spcPts val="0"/>
              </a:spcAft>
              <a:buClr>
                <a:srgbClr val="013262"/>
              </a:buClr>
              <a:buSzPts val="1800"/>
              <a:buNone/>
              <a:defRPr/>
            </a:lvl6pPr>
            <a:lvl7pPr lvl="6" rtl="0" algn="ctr">
              <a:lnSpc>
                <a:spcPct val="90000"/>
              </a:lnSpc>
              <a:spcBef>
                <a:spcPts val="2300"/>
              </a:spcBef>
              <a:spcAft>
                <a:spcPts val="0"/>
              </a:spcAft>
              <a:buClr>
                <a:srgbClr val="013262"/>
              </a:buClr>
              <a:buSzPts val="1800"/>
              <a:buNone/>
              <a:defRPr/>
            </a:lvl7pPr>
            <a:lvl8pPr lvl="7" rtl="0" algn="ctr">
              <a:lnSpc>
                <a:spcPct val="90000"/>
              </a:lnSpc>
              <a:spcBef>
                <a:spcPts val="2300"/>
              </a:spcBef>
              <a:spcAft>
                <a:spcPts val="0"/>
              </a:spcAft>
              <a:buClr>
                <a:srgbClr val="013262"/>
              </a:buClr>
              <a:buSzPts val="1800"/>
              <a:buNone/>
              <a:defRPr/>
            </a:lvl8pPr>
            <a:lvl9pPr lvl="8" rtl="0" algn="ctr">
              <a:lnSpc>
                <a:spcPct val="90000"/>
              </a:lnSpc>
              <a:spcBef>
                <a:spcPts val="2300"/>
              </a:spcBef>
              <a:spcAft>
                <a:spcPts val="0"/>
              </a:spcAft>
              <a:buClr>
                <a:srgbClr val="013262"/>
              </a:buClr>
              <a:buSzPts val="1800"/>
              <a:buNone/>
              <a:defRPr/>
            </a:lvl9pPr>
          </a:lstStyle>
          <a:p/>
        </p:txBody>
      </p:sp>
      <p:sp>
        <p:nvSpPr>
          <p:cNvPr id="92" name="Google Shape;92;p24"/>
          <p:cNvSpPr txBox="1"/>
          <p:nvPr>
            <p:ph idx="1" type="body"/>
          </p:nvPr>
        </p:nvSpPr>
        <p:spPr>
          <a:xfrm>
            <a:off x="952500" y="3695700"/>
            <a:ext cx="22479000" cy="8572500"/>
          </a:xfrm>
          <a:prstGeom prst="rect">
            <a:avLst/>
          </a:prstGeom>
          <a:noFill/>
          <a:ln>
            <a:noFill/>
          </a:ln>
        </p:spPr>
        <p:txBody>
          <a:bodyPr anchorCtr="0" anchor="ctr" bIns="50800" lIns="50800" spcFirstLastPara="1" rIns="50800" wrap="square" tIns="50800">
            <a:noAutofit/>
          </a:bodyPr>
          <a:lstStyle>
            <a:lvl1pPr indent="-297180" lvl="0" marL="457200" rtl="0" algn="l">
              <a:lnSpc>
                <a:spcPct val="100000"/>
              </a:lnSpc>
              <a:spcBef>
                <a:spcPts val="3400"/>
              </a:spcBef>
              <a:spcAft>
                <a:spcPts val="0"/>
              </a:spcAft>
              <a:buSzPts val="1080"/>
              <a:buChar char="●"/>
              <a:defRPr/>
            </a:lvl1pPr>
            <a:lvl2pPr indent="-297180" lvl="1" marL="914400" rtl="0" algn="l">
              <a:lnSpc>
                <a:spcPct val="100000"/>
              </a:lnSpc>
              <a:spcBef>
                <a:spcPts val="3400"/>
              </a:spcBef>
              <a:spcAft>
                <a:spcPts val="0"/>
              </a:spcAft>
              <a:buSzPts val="1080"/>
              <a:buChar char="●"/>
              <a:defRPr/>
            </a:lvl2pPr>
            <a:lvl3pPr indent="-297180" lvl="2" marL="1371600" rtl="0" algn="l">
              <a:lnSpc>
                <a:spcPct val="100000"/>
              </a:lnSpc>
              <a:spcBef>
                <a:spcPts val="3400"/>
              </a:spcBef>
              <a:spcAft>
                <a:spcPts val="0"/>
              </a:spcAft>
              <a:buSzPts val="1080"/>
              <a:buChar char="●"/>
              <a:defRPr/>
            </a:lvl3pPr>
            <a:lvl4pPr indent="-297180" lvl="3" marL="1828800" rtl="0" algn="l">
              <a:lnSpc>
                <a:spcPct val="100000"/>
              </a:lnSpc>
              <a:spcBef>
                <a:spcPts val="3400"/>
              </a:spcBef>
              <a:spcAft>
                <a:spcPts val="0"/>
              </a:spcAft>
              <a:buSzPts val="1080"/>
              <a:buChar char="●"/>
              <a:defRPr/>
            </a:lvl4pPr>
            <a:lvl5pPr indent="-297179" lvl="4" marL="2286000" rtl="0" algn="l">
              <a:lnSpc>
                <a:spcPct val="100000"/>
              </a:lnSpc>
              <a:spcBef>
                <a:spcPts val="3400"/>
              </a:spcBef>
              <a:spcAft>
                <a:spcPts val="0"/>
              </a:spcAft>
              <a:buSzPts val="1080"/>
              <a:buChar char="●"/>
              <a:defRPr/>
            </a:lvl5pPr>
            <a:lvl6pPr indent="-297179" lvl="5" marL="2743200" rtl="0" algn="l">
              <a:lnSpc>
                <a:spcPct val="100000"/>
              </a:lnSpc>
              <a:spcBef>
                <a:spcPts val="3400"/>
              </a:spcBef>
              <a:spcAft>
                <a:spcPts val="0"/>
              </a:spcAft>
              <a:buSzPts val="1080"/>
              <a:buChar char="●"/>
              <a:defRPr/>
            </a:lvl6pPr>
            <a:lvl7pPr indent="-297179" lvl="6" marL="3200400" rtl="0" algn="l">
              <a:lnSpc>
                <a:spcPct val="100000"/>
              </a:lnSpc>
              <a:spcBef>
                <a:spcPts val="3400"/>
              </a:spcBef>
              <a:spcAft>
                <a:spcPts val="0"/>
              </a:spcAft>
              <a:buSzPts val="1080"/>
              <a:buChar char="●"/>
              <a:defRPr/>
            </a:lvl7pPr>
            <a:lvl8pPr indent="-297179" lvl="7" marL="3657600" rtl="0" algn="l">
              <a:lnSpc>
                <a:spcPct val="100000"/>
              </a:lnSpc>
              <a:spcBef>
                <a:spcPts val="3400"/>
              </a:spcBef>
              <a:spcAft>
                <a:spcPts val="0"/>
              </a:spcAft>
              <a:buSzPts val="1080"/>
              <a:buChar char="●"/>
              <a:defRPr/>
            </a:lvl8pPr>
            <a:lvl9pPr indent="-297179" lvl="8" marL="4114800" rtl="0" algn="l">
              <a:lnSpc>
                <a:spcPct val="100000"/>
              </a:lnSpc>
              <a:spcBef>
                <a:spcPts val="3400"/>
              </a:spcBef>
              <a:spcAft>
                <a:spcPts val="0"/>
              </a:spcAft>
              <a:buSzPts val="1080"/>
              <a:buChar char="●"/>
              <a:defRPr/>
            </a:lvl9pPr>
          </a:lstStyle>
          <a:p/>
        </p:txBody>
      </p:sp>
      <p:sp>
        <p:nvSpPr>
          <p:cNvPr id="93" name="Google Shape;93;p24"/>
          <p:cNvSpPr txBox="1"/>
          <p:nvPr>
            <p:ph idx="12" type="sldNum"/>
          </p:nvPr>
        </p:nvSpPr>
        <p:spPr>
          <a:xfrm>
            <a:off x="11976099" y="13017500"/>
            <a:ext cx="419100" cy="507900"/>
          </a:xfrm>
          <a:prstGeom prst="rect">
            <a:avLst/>
          </a:prstGeom>
          <a:noFill/>
          <a:ln>
            <a:noFill/>
          </a:ln>
        </p:spPr>
        <p:txBody>
          <a:bodyPr anchorCtr="0" anchor="t" bIns="50800" lIns="50800" spcFirstLastPara="1" rIns="50800" wrap="square" tIns="50800">
            <a:noAutofit/>
          </a:bodyPr>
          <a:lstStyle>
            <a:lvl1pPr indent="0" lvl="0"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1pPr>
            <a:lvl2pPr indent="0" lvl="1"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2pPr>
            <a:lvl3pPr indent="0" lvl="2"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3pPr>
            <a:lvl4pPr indent="0" lvl="3"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4pPr>
            <a:lvl5pPr indent="0" lvl="4"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5pPr>
            <a:lvl6pPr indent="0" lvl="5"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6pPr>
            <a:lvl7pPr indent="0" lvl="6"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7pPr>
            <a:lvl8pPr indent="0" lvl="7"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8pPr>
            <a:lvl9pPr indent="0" lvl="8"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enter">
  <p:cSld name="Title - Center">
    <p:spTree>
      <p:nvGrpSpPr>
        <p:cNvPr id="94" name="Shape 94"/>
        <p:cNvGrpSpPr/>
        <p:nvPr/>
      </p:nvGrpSpPr>
      <p:grpSpPr>
        <a:xfrm>
          <a:off x="0" y="0"/>
          <a:ext cx="0" cy="0"/>
          <a:chOff x="0" y="0"/>
          <a:chExt cx="0" cy="0"/>
        </a:xfrm>
      </p:grpSpPr>
      <p:sp>
        <p:nvSpPr>
          <p:cNvPr id="95" name="Google Shape;95;p25"/>
          <p:cNvSpPr txBox="1"/>
          <p:nvPr>
            <p:ph type="title"/>
          </p:nvPr>
        </p:nvSpPr>
        <p:spPr>
          <a:xfrm>
            <a:off x="952500" y="5194300"/>
            <a:ext cx="22479000" cy="3340200"/>
          </a:xfrm>
          <a:prstGeom prst="rect">
            <a:avLst/>
          </a:prstGeom>
          <a:noFill/>
          <a:ln>
            <a:noFill/>
          </a:ln>
        </p:spPr>
        <p:txBody>
          <a:bodyPr anchorCtr="0" anchor="ctr" bIns="50800" lIns="50800" spcFirstLastPara="1" rIns="50800" wrap="square" tIns="50800">
            <a:noAutofit/>
          </a:bodyPr>
          <a:lstStyle>
            <a:lvl1pPr lvl="0" rtl="0" algn="ctr">
              <a:lnSpc>
                <a:spcPct val="90000"/>
              </a:lnSpc>
              <a:spcBef>
                <a:spcPts val="2300"/>
              </a:spcBef>
              <a:spcAft>
                <a:spcPts val="0"/>
              </a:spcAft>
              <a:buClr>
                <a:srgbClr val="013262"/>
              </a:buClr>
              <a:buSzPts val="1800"/>
              <a:buNone/>
              <a:defRPr/>
            </a:lvl1pPr>
            <a:lvl2pPr lvl="1" rtl="0" algn="ctr">
              <a:lnSpc>
                <a:spcPct val="90000"/>
              </a:lnSpc>
              <a:spcBef>
                <a:spcPts val="2300"/>
              </a:spcBef>
              <a:spcAft>
                <a:spcPts val="0"/>
              </a:spcAft>
              <a:buClr>
                <a:srgbClr val="013262"/>
              </a:buClr>
              <a:buSzPts val="1800"/>
              <a:buNone/>
              <a:defRPr/>
            </a:lvl2pPr>
            <a:lvl3pPr lvl="2" rtl="0" algn="ctr">
              <a:lnSpc>
                <a:spcPct val="90000"/>
              </a:lnSpc>
              <a:spcBef>
                <a:spcPts val="2300"/>
              </a:spcBef>
              <a:spcAft>
                <a:spcPts val="0"/>
              </a:spcAft>
              <a:buClr>
                <a:srgbClr val="013262"/>
              </a:buClr>
              <a:buSzPts val="1800"/>
              <a:buNone/>
              <a:defRPr/>
            </a:lvl3pPr>
            <a:lvl4pPr lvl="3" rtl="0" algn="ctr">
              <a:lnSpc>
                <a:spcPct val="90000"/>
              </a:lnSpc>
              <a:spcBef>
                <a:spcPts val="2300"/>
              </a:spcBef>
              <a:spcAft>
                <a:spcPts val="0"/>
              </a:spcAft>
              <a:buClr>
                <a:srgbClr val="013262"/>
              </a:buClr>
              <a:buSzPts val="1800"/>
              <a:buNone/>
              <a:defRPr/>
            </a:lvl4pPr>
            <a:lvl5pPr lvl="4" rtl="0" algn="ctr">
              <a:lnSpc>
                <a:spcPct val="90000"/>
              </a:lnSpc>
              <a:spcBef>
                <a:spcPts val="2300"/>
              </a:spcBef>
              <a:spcAft>
                <a:spcPts val="0"/>
              </a:spcAft>
              <a:buClr>
                <a:srgbClr val="013262"/>
              </a:buClr>
              <a:buSzPts val="1800"/>
              <a:buNone/>
              <a:defRPr/>
            </a:lvl5pPr>
            <a:lvl6pPr lvl="5" rtl="0" algn="ctr">
              <a:lnSpc>
                <a:spcPct val="90000"/>
              </a:lnSpc>
              <a:spcBef>
                <a:spcPts val="2300"/>
              </a:spcBef>
              <a:spcAft>
                <a:spcPts val="0"/>
              </a:spcAft>
              <a:buClr>
                <a:srgbClr val="013262"/>
              </a:buClr>
              <a:buSzPts val="1800"/>
              <a:buNone/>
              <a:defRPr/>
            </a:lvl6pPr>
            <a:lvl7pPr lvl="6" rtl="0" algn="ctr">
              <a:lnSpc>
                <a:spcPct val="90000"/>
              </a:lnSpc>
              <a:spcBef>
                <a:spcPts val="2300"/>
              </a:spcBef>
              <a:spcAft>
                <a:spcPts val="0"/>
              </a:spcAft>
              <a:buClr>
                <a:srgbClr val="013262"/>
              </a:buClr>
              <a:buSzPts val="1800"/>
              <a:buNone/>
              <a:defRPr/>
            </a:lvl7pPr>
            <a:lvl8pPr lvl="7" rtl="0" algn="ctr">
              <a:lnSpc>
                <a:spcPct val="90000"/>
              </a:lnSpc>
              <a:spcBef>
                <a:spcPts val="2300"/>
              </a:spcBef>
              <a:spcAft>
                <a:spcPts val="0"/>
              </a:spcAft>
              <a:buClr>
                <a:srgbClr val="013262"/>
              </a:buClr>
              <a:buSzPts val="1800"/>
              <a:buNone/>
              <a:defRPr/>
            </a:lvl8pPr>
            <a:lvl9pPr lvl="8" rtl="0" algn="ctr">
              <a:lnSpc>
                <a:spcPct val="90000"/>
              </a:lnSpc>
              <a:spcBef>
                <a:spcPts val="2300"/>
              </a:spcBef>
              <a:spcAft>
                <a:spcPts val="0"/>
              </a:spcAft>
              <a:buClr>
                <a:srgbClr val="013262"/>
              </a:buClr>
              <a:buSzPts val="1800"/>
              <a:buNone/>
              <a:defRPr/>
            </a:lvl9pPr>
          </a:lstStyle>
          <a:p/>
        </p:txBody>
      </p:sp>
      <p:sp>
        <p:nvSpPr>
          <p:cNvPr id="96" name="Google Shape;96;p25"/>
          <p:cNvSpPr txBox="1"/>
          <p:nvPr>
            <p:ph idx="12" type="sldNum"/>
          </p:nvPr>
        </p:nvSpPr>
        <p:spPr>
          <a:xfrm>
            <a:off x="11976099" y="13017500"/>
            <a:ext cx="419100" cy="507900"/>
          </a:xfrm>
          <a:prstGeom prst="rect">
            <a:avLst/>
          </a:prstGeom>
          <a:noFill/>
          <a:ln>
            <a:noFill/>
          </a:ln>
        </p:spPr>
        <p:txBody>
          <a:bodyPr anchorCtr="0" anchor="t" bIns="50800" lIns="50800" spcFirstLastPara="1" rIns="50800" wrap="square" tIns="50800">
            <a:noAutofit/>
          </a:bodyPr>
          <a:lstStyle>
            <a:lvl1pPr indent="0" lvl="0"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1pPr>
            <a:lvl2pPr indent="0" lvl="1"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2pPr>
            <a:lvl3pPr indent="0" lvl="2"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3pPr>
            <a:lvl4pPr indent="0" lvl="3"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4pPr>
            <a:lvl5pPr indent="0" lvl="4"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5pPr>
            <a:lvl6pPr indent="0" lvl="5"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6pPr>
            <a:lvl7pPr indent="0" lvl="6"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7pPr>
            <a:lvl8pPr indent="0" lvl="7"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8pPr>
            <a:lvl9pPr indent="0" lvl="8"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p:cSld name="TITLE_AND_BODY 2">
    <p:spTree>
      <p:nvGrpSpPr>
        <p:cNvPr id="97" name="Shape 97"/>
        <p:cNvGrpSpPr/>
        <p:nvPr/>
      </p:nvGrpSpPr>
      <p:grpSpPr>
        <a:xfrm>
          <a:off x="0" y="0"/>
          <a:ext cx="0" cy="0"/>
          <a:chOff x="0" y="0"/>
          <a:chExt cx="0" cy="0"/>
        </a:xfrm>
      </p:grpSpPr>
      <p:sp>
        <p:nvSpPr>
          <p:cNvPr id="98" name="Google Shape;98;p26"/>
          <p:cNvSpPr txBox="1"/>
          <p:nvPr>
            <p:ph type="title"/>
          </p:nvPr>
        </p:nvSpPr>
        <p:spPr>
          <a:xfrm>
            <a:off x="831199" y="577133"/>
            <a:ext cx="22721700" cy="1527300"/>
          </a:xfrm>
          <a:prstGeom prst="rect">
            <a:avLst/>
          </a:prstGeom>
          <a:noFill/>
          <a:ln>
            <a:noFill/>
          </a:ln>
        </p:spPr>
        <p:txBody>
          <a:bodyPr anchorCtr="0" anchor="t" bIns="243775" lIns="243775" spcFirstLastPara="1" rIns="243775" wrap="square" tIns="243775">
            <a:noAutofit/>
          </a:bodyPr>
          <a:lstStyle>
            <a:lvl1pPr lvl="0" rtl="0" algn="l">
              <a:lnSpc>
                <a:spcPct val="100000"/>
              </a:lnSpc>
              <a:spcBef>
                <a:spcPts val="0"/>
              </a:spcBef>
              <a:spcAft>
                <a:spcPts val="0"/>
              </a:spcAft>
              <a:buClr>
                <a:srgbClr val="000000"/>
              </a:buClr>
              <a:buSzPts val="7400"/>
              <a:buFont typeface="Avenir"/>
              <a:buNone/>
              <a:defRPr sz="7400">
                <a:solidFill>
                  <a:srgbClr val="000000"/>
                </a:solidFill>
                <a:latin typeface="Avenir"/>
                <a:ea typeface="Avenir"/>
                <a:cs typeface="Avenir"/>
                <a:sym typeface="Avenir"/>
              </a:defRPr>
            </a:lvl1pPr>
            <a:lvl2pPr lvl="1" rtl="0" algn="ctr">
              <a:lnSpc>
                <a:spcPct val="90000"/>
              </a:lnSpc>
              <a:spcBef>
                <a:spcPts val="2300"/>
              </a:spcBef>
              <a:spcAft>
                <a:spcPts val="0"/>
              </a:spcAft>
              <a:buClr>
                <a:srgbClr val="013262"/>
              </a:buClr>
              <a:buSzPts val="1800"/>
              <a:buNone/>
              <a:defRPr/>
            </a:lvl2pPr>
            <a:lvl3pPr lvl="2" rtl="0" algn="ctr">
              <a:lnSpc>
                <a:spcPct val="90000"/>
              </a:lnSpc>
              <a:spcBef>
                <a:spcPts val="2300"/>
              </a:spcBef>
              <a:spcAft>
                <a:spcPts val="0"/>
              </a:spcAft>
              <a:buClr>
                <a:srgbClr val="013262"/>
              </a:buClr>
              <a:buSzPts val="1800"/>
              <a:buNone/>
              <a:defRPr/>
            </a:lvl3pPr>
            <a:lvl4pPr lvl="3" rtl="0" algn="ctr">
              <a:lnSpc>
                <a:spcPct val="90000"/>
              </a:lnSpc>
              <a:spcBef>
                <a:spcPts val="2300"/>
              </a:spcBef>
              <a:spcAft>
                <a:spcPts val="0"/>
              </a:spcAft>
              <a:buClr>
                <a:srgbClr val="013262"/>
              </a:buClr>
              <a:buSzPts val="1800"/>
              <a:buNone/>
              <a:defRPr/>
            </a:lvl4pPr>
            <a:lvl5pPr lvl="4" rtl="0" algn="ctr">
              <a:lnSpc>
                <a:spcPct val="90000"/>
              </a:lnSpc>
              <a:spcBef>
                <a:spcPts val="2300"/>
              </a:spcBef>
              <a:spcAft>
                <a:spcPts val="0"/>
              </a:spcAft>
              <a:buClr>
                <a:srgbClr val="013262"/>
              </a:buClr>
              <a:buSzPts val="1800"/>
              <a:buNone/>
              <a:defRPr/>
            </a:lvl5pPr>
            <a:lvl6pPr lvl="5" rtl="0" algn="ctr">
              <a:lnSpc>
                <a:spcPct val="90000"/>
              </a:lnSpc>
              <a:spcBef>
                <a:spcPts val="2300"/>
              </a:spcBef>
              <a:spcAft>
                <a:spcPts val="0"/>
              </a:spcAft>
              <a:buClr>
                <a:srgbClr val="013262"/>
              </a:buClr>
              <a:buSzPts val="1800"/>
              <a:buNone/>
              <a:defRPr/>
            </a:lvl6pPr>
            <a:lvl7pPr lvl="6" rtl="0" algn="ctr">
              <a:lnSpc>
                <a:spcPct val="90000"/>
              </a:lnSpc>
              <a:spcBef>
                <a:spcPts val="2300"/>
              </a:spcBef>
              <a:spcAft>
                <a:spcPts val="0"/>
              </a:spcAft>
              <a:buClr>
                <a:srgbClr val="013262"/>
              </a:buClr>
              <a:buSzPts val="1800"/>
              <a:buNone/>
              <a:defRPr/>
            </a:lvl7pPr>
            <a:lvl8pPr lvl="7" rtl="0" algn="ctr">
              <a:lnSpc>
                <a:spcPct val="90000"/>
              </a:lnSpc>
              <a:spcBef>
                <a:spcPts val="2300"/>
              </a:spcBef>
              <a:spcAft>
                <a:spcPts val="0"/>
              </a:spcAft>
              <a:buClr>
                <a:srgbClr val="013262"/>
              </a:buClr>
              <a:buSzPts val="1800"/>
              <a:buNone/>
              <a:defRPr/>
            </a:lvl8pPr>
            <a:lvl9pPr lvl="8" rtl="0" algn="ctr">
              <a:lnSpc>
                <a:spcPct val="90000"/>
              </a:lnSpc>
              <a:spcBef>
                <a:spcPts val="2300"/>
              </a:spcBef>
              <a:spcAft>
                <a:spcPts val="0"/>
              </a:spcAft>
              <a:buClr>
                <a:srgbClr val="013262"/>
              </a:buClr>
              <a:buSzPts val="1800"/>
              <a:buNone/>
              <a:defRPr/>
            </a:lvl9pPr>
          </a:lstStyle>
          <a:p/>
        </p:txBody>
      </p:sp>
      <p:sp>
        <p:nvSpPr>
          <p:cNvPr id="99" name="Google Shape;99;p26"/>
          <p:cNvSpPr txBox="1"/>
          <p:nvPr>
            <p:ph idx="1" type="body"/>
          </p:nvPr>
        </p:nvSpPr>
        <p:spPr>
          <a:xfrm>
            <a:off x="831199" y="2666866"/>
            <a:ext cx="22721700" cy="9110400"/>
          </a:xfrm>
          <a:prstGeom prst="rect">
            <a:avLst/>
          </a:prstGeom>
          <a:noFill/>
          <a:ln>
            <a:noFill/>
          </a:ln>
        </p:spPr>
        <p:txBody>
          <a:bodyPr anchorCtr="0" anchor="t" bIns="243775" lIns="243775" spcFirstLastPara="1" rIns="243775" wrap="square" tIns="243775">
            <a:noAutofit/>
          </a:bodyPr>
          <a:lstStyle>
            <a:lvl1pPr indent="-533400" lvl="0" marL="457200" rtl="0" algn="l">
              <a:lnSpc>
                <a:spcPct val="115000"/>
              </a:lnSpc>
              <a:spcBef>
                <a:spcPts val="0"/>
              </a:spcBef>
              <a:spcAft>
                <a:spcPts val="0"/>
              </a:spcAft>
              <a:buClr>
                <a:srgbClr val="595959"/>
              </a:buClr>
              <a:buSzPts val="4800"/>
              <a:buFont typeface="Helvetica Neue Light"/>
              <a:buChar char="●"/>
              <a:defRPr sz="4800">
                <a:solidFill>
                  <a:srgbClr val="595959"/>
                </a:solidFill>
                <a:latin typeface="Helvetica Neue Light"/>
                <a:ea typeface="Helvetica Neue Light"/>
                <a:cs typeface="Helvetica Neue Light"/>
                <a:sym typeface="Helvetica Neue Light"/>
              </a:defRPr>
            </a:lvl1pPr>
            <a:lvl2pPr indent="-533400" lvl="1" marL="914400" rtl="0" algn="l">
              <a:lnSpc>
                <a:spcPct val="115000"/>
              </a:lnSpc>
              <a:spcBef>
                <a:spcPts val="0"/>
              </a:spcBef>
              <a:spcAft>
                <a:spcPts val="0"/>
              </a:spcAft>
              <a:buClr>
                <a:srgbClr val="595959"/>
              </a:buClr>
              <a:buSzPts val="4800"/>
              <a:buFont typeface="Helvetica Neue Light"/>
              <a:buChar char="○"/>
              <a:defRPr sz="4800">
                <a:solidFill>
                  <a:srgbClr val="595959"/>
                </a:solidFill>
                <a:latin typeface="Helvetica Neue Light"/>
                <a:ea typeface="Helvetica Neue Light"/>
                <a:cs typeface="Helvetica Neue Light"/>
                <a:sym typeface="Helvetica Neue Light"/>
              </a:defRPr>
            </a:lvl2pPr>
            <a:lvl3pPr indent="-533400" lvl="2" marL="1371600" rtl="0" algn="l">
              <a:lnSpc>
                <a:spcPct val="115000"/>
              </a:lnSpc>
              <a:spcBef>
                <a:spcPts val="0"/>
              </a:spcBef>
              <a:spcAft>
                <a:spcPts val="0"/>
              </a:spcAft>
              <a:buClr>
                <a:srgbClr val="595959"/>
              </a:buClr>
              <a:buSzPts val="4800"/>
              <a:buFont typeface="Helvetica Neue Light"/>
              <a:buChar char="■"/>
              <a:defRPr sz="4800">
                <a:solidFill>
                  <a:srgbClr val="595959"/>
                </a:solidFill>
                <a:latin typeface="Helvetica Neue Light"/>
                <a:ea typeface="Helvetica Neue Light"/>
                <a:cs typeface="Helvetica Neue Light"/>
                <a:sym typeface="Helvetica Neue Light"/>
              </a:defRPr>
            </a:lvl3pPr>
            <a:lvl4pPr indent="-533400" lvl="3" marL="1828800" rtl="0" algn="l">
              <a:lnSpc>
                <a:spcPct val="115000"/>
              </a:lnSpc>
              <a:spcBef>
                <a:spcPts val="0"/>
              </a:spcBef>
              <a:spcAft>
                <a:spcPts val="0"/>
              </a:spcAft>
              <a:buClr>
                <a:srgbClr val="595959"/>
              </a:buClr>
              <a:buSzPts val="4800"/>
              <a:buFont typeface="Helvetica Neue Light"/>
              <a:buChar char="●"/>
              <a:defRPr sz="4800">
                <a:solidFill>
                  <a:srgbClr val="595959"/>
                </a:solidFill>
                <a:latin typeface="Helvetica Neue Light"/>
                <a:ea typeface="Helvetica Neue Light"/>
                <a:cs typeface="Helvetica Neue Light"/>
                <a:sym typeface="Helvetica Neue Light"/>
              </a:defRPr>
            </a:lvl4pPr>
            <a:lvl5pPr indent="-533400" lvl="4" marL="2286000" rtl="0" algn="l">
              <a:lnSpc>
                <a:spcPct val="115000"/>
              </a:lnSpc>
              <a:spcBef>
                <a:spcPts val="0"/>
              </a:spcBef>
              <a:spcAft>
                <a:spcPts val="0"/>
              </a:spcAft>
              <a:buClr>
                <a:srgbClr val="595959"/>
              </a:buClr>
              <a:buSzPts val="4800"/>
              <a:buFont typeface="Helvetica Neue Light"/>
              <a:buChar char="○"/>
              <a:defRPr sz="4800">
                <a:solidFill>
                  <a:srgbClr val="595959"/>
                </a:solidFill>
                <a:latin typeface="Helvetica Neue Light"/>
                <a:ea typeface="Helvetica Neue Light"/>
                <a:cs typeface="Helvetica Neue Light"/>
                <a:sym typeface="Helvetica Neue Light"/>
              </a:defRPr>
            </a:lvl5pPr>
            <a:lvl6pPr indent="-297179" lvl="5" marL="2743200" rtl="0" algn="l">
              <a:lnSpc>
                <a:spcPct val="100000"/>
              </a:lnSpc>
              <a:spcBef>
                <a:spcPts val="3400"/>
              </a:spcBef>
              <a:spcAft>
                <a:spcPts val="0"/>
              </a:spcAft>
              <a:buSzPts val="1080"/>
              <a:buChar char="●"/>
              <a:defRPr/>
            </a:lvl6pPr>
            <a:lvl7pPr indent="-297179" lvl="6" marL="3200400" rtl="0" algn="l">
              <a:lnSpc>
                <a:spcPct val="100000"/>
              </a:lnSpc>
              <a:spcBef>
                <a:spcPts val="3400"/>
              </a:spcBef>
              <a:spcAft>
                <a:spcPts val="0"/>
              </a:spcAft>
              <a:buSzPts val="1080"/>
              <a:buChar char="●"/>
              <a:defRPr/>
            </a:lvl7pPr>
            <a:lvl8pPr indent="-297179" lvl="7" marL="3657600" rtl="0" algn="l">
              <a:lnSpc>
                <a:spcPct val="100000"/>
              </a:lnSpc>
              <a:spcBef>
                <a:spcPts val="3400"/>
              </a:spcBef>
              <a:spcAft>
                <a:spcPts val="0"/>
              </a:spcAft>
              <a:buSzPts val="1080"/>
              <a:buChar char="●"/>
              <a:defRPr/>
            </a:lvl8pPr>
            <a:lvl9pPr indent="-297179" lvl="8" marL="4114800" rtl="0" algn="l">
              <a:lnSpc>
                <a:spcPct val="100000"/>
              </a:lnSpc>
              <a:spcBef>
                <a:spcPts val="3400"/>
              </a:spcBef>
              <a:spcAft>
                <a:spcPts val="0"/>
              </a:spcAft>
              <a:buSzPts val="1080"/>
              <a:buChar char="●"/>
              <a:defRPr/>
            </a:lvl9pPr>
          </a:lstStyle>
          <a:p/>
        </p:txBody>
      </p:sp>
      <p:sp>
        <p:nvSpPr>
          <p:cNvPr id="100" name="Google Shape;100;p26"/>
          <p:cNvSpPr txBox="1"/>
          <p:nvPr>
            <p:ph idx="12" type="sldNum"/>
          </p:nvPr>
        </p:nvSpPr>
        <p:spPr>
          <a:xfrm>
            <a:off x="23188838" y="12524796"/>
            <a:ext cx="867600" cy="870600"/>
          </a:xfrm>
          <a:prstGeom prst="rect">
            <a:avLst/>
          </a:prstGeom>
          <a:noFill/>
          <a:ln>
            <a:noFill/>
          </a:ln>
        </p:spPr>
        <p:txBody>
          <a:bodyPr anchorCtr="0" anchor="ctr" bIns="243775" lIns="243775" spcFirstLastPara="1" rIns="243775" wrap="square" tIns="243775">
            <a:noAutofit/>
          </a:bodyPr>
          <a:lstStyle>
            <a:lvl1pPr indent="0" lvl="0" marL="0" marR="0" rtl="0" algn="r">
              <a:lnSpc>
                <a:spcPct val="100000"/>
              </a:lnSpc>
              <a:spcBef>
                <a:spcPts val="0"/>
              </a:spcBef>
              <a:spcAft>
                <a:spcPts val="0"/>
              </a:spcAft>
              <a:buClr>
                <a:srgbClr val="595959"/>
              </a:buClr>
              <a:buSzPts val="2600"/>
              <a:buFont typeface="Arial"/>
              <a:buNone/>
              <a:defRPr sz="2600">
                <a:solidFill>
                  <a:srgbClr val="595959"/>
                </a:solidFill>
                <a:latin typeface="Arial"/>
                <a:ea typeface="Arial"/>
                <a:cs typeface="Arial"/>
                <a:sym typeface="Arial"/>
              </a:defRPr>
            </a:lvl1pPr>
            <a:lvl2pPr indent="0" lvl="1" marL="0" marR="0" rtl="0" algn="r">
              <a:lnSpc>
                <a:spcPct val="100000"/>
              </a:lnSpc>
              <a:spcBef>
                <a:spcPts val="0"/>
              </a:spcBef>
              <a:spcAft>
                <a:spcPts val="0"/>
              </a:spcAft>
              <a:buClr>
                <a:srgbClr val="595959"/>
              </a:buClr>
              <a:buSzPts val="2600"/>
              <a:buFont typeface="Arial"/>
              <a:buNone/>
              <a:defRPr sz="2600">
                <a:solidFill>
                  <a:srgbClr val="595959"/>
                </a:solidFill>
                <a:latin typeface="Arial"/>
                <a:ea typeface="Arial"/>
                <a:cs typeface="Arial"/>
                <a:sym typeface="Arial"/>
              </a:defRPr>
            </a:lvl2pPr>
            <a:lvl3pPr indent="0" lvl="2" marL="0" marR="0" rtl="0" algn="r">
              <a:lnSpc>
                <a:spcPct val="100000"/>
              </a:lnSpc>
              <a:spcBef>
                <a:spcPts val="0"/>
              </a:spcBef>
              <a:spcAft>
                <a:spcPts val="0"/>
              </a:spcAft>
              <a:buClr>
                <a:srgbClr val="595959"/>
              </a:buClr>
              <a:buSzPts val="2600"/>
              <a:buFont typeface="Arial"/>
              <a:buNone/>
              <a:defRPr sz="2600">
                <a:solidFill>
                  <a:srgbClr val="595959"/>
                </a:solidFill>
                <a:latin typeface="Arial"/>
                <a:ea typeface="Arial"/>
                <a:cs typeface="Arial"/>
                <a:sym typeface="Arial"/>
              </a:defRPr>
            </a:lvl3pPr>
            <a:lvl4pPr indent="0" lvl="3" marL="0" marR="0" rtl="0" algn="r">
              <a:lnSpc>
                <a:spcPct val="100000"/>
              </a:lnSpc>
              <a:spcBef>
                <a:spcPts val="0"/>
              </a:spcBef>
              <a:spcAft>
                <a:spcPts val="0"/>
              </a:spcAft>
              <a:buClr>
                <a:srgbClr val="595959"/>
              </a:buClr>
              <a:buSzPts val="2600"/>
              <a:buFont typeface="Arial"/>
              <a:buNone/>
              <a:defRPr sz="2600">
                <a:solidFill>
                  <a:srgbClr val="595959"/>
                </a:solidFill>
                <a:latin typeface="Arial"/>
                <a:ea typeface="Arial"/>
                <a:cs typeface="Arial"/>
                <a:sym typeface="Arial"/>
              </a:defRPr>
            </a:lvl4pPr>
            <a:lvl5pPr indent="0" lvl="4" marL="0" marR="0" rtl="0" algn="r">
              <a:lnSpc>
                <a:spcPct val="100000"/>
              </a:lnSpc>
              <a:spcBef>
                <a:spcPts val="0"/>
              </a:spcBef>
              <a:spcAft>
                <a:spcPts val="0"/>
              </a:spcAft>
              <a:buClr>
                <a:srgbClr val="595959"/>
              </a:buClr>
              <a:buSzPts val="2600"/>
              <a:buFont typeface="Arial"/>
              <a:buNone/>
              <a:defRPr sz="2600">
                <a:solidFill>
                  <a:srgbClr val="595959"/>
                </a:solidFill>
                <a:latin typeface="Arial"/>
                <a:ea typeface="Arial"/>
                <a:cs typeface="Arial"/>
                <a:sym typeface="Arial"/>
              </a:defRPr>
            </a:lvl5pPr>
            <a:lvl6pPr indent="0" lvl="5" marL="0" marR="0" rtl="0" algn="r">
              <a:lnSpc>
                <a:spcPct val="100000"/>
              </a:lnSpc>
              <a:spcBef>
                <a:spcPts val="0"/>
              </a:spcBef>
              <a:spcAft>
                <a:spcPts val="0"/>
              </a:spcAft>
              <a:buClr>
                <a:srgbClr val="595959"/>
              </a:buClr>
              <a:buSzPts val="2600"/>
              <a:buFont typeface="Arial"/>
              <a:buNone/>
              <a:defRPr sz="2600">
                <a:solidFill>
                  <a:srgbClr val="595959"/>
                </a:solidFill>
                <a:latin typeface="Arial"/>
                <a:ea typeface="Arial"/>
                <a:cs typeface="Arial"/>
                <a:sym typeface="Arial"/>
              </a:defRPr>
            </a:lvl6pPr>
            <a:lvl7pPr indent="0" lvl="6" marL="0" marR="0" rtl="0" algn="r">
              <a:lnSpc>
                <a:spcPct val="100000"/>
              </a:lnSpc>
              <a:spcBef>
                <a:spcPts val="0"/>
              </a:spcBef>
              <a:spcAft>
                <a:spcPts val="0"/>
              </a:spcAft>
              <a:buClr>
                <a:srgbClr val="595959"/>
              </a:buClr>
              <a:buSzPts val="2600"/>
              <a:buFont typeface="Arial"/>
              <a:buNone/>
              <a:defRPr sz="2600">
                <a:solidFill>
                  <a:srgbClr val="595959"/>
                </a:solidFill>
                <a:latin typeface="Arial"/>
                <a:ea typeface="Arial"/>
                <a:cs typeface="Arial"/>
                <a:sym typeface="Arial"/>
              </a:defRPr>
            </a:lvl7pPr>
            <a:lvl8pPr indent="0" lvl="7" marL="0" marR="0" rtl="0" algn="r">
              <a:lnSpc>
                <a:spcPct val="100000"/>
              </a:lnSpc>
              <a:spcBef>
                <a:spcPts val="0"/>
              </a:spcBef>
              <a:spcAft>
                <a:spcPts val="0"/>
              </a:spcAft>
              <a:buClr>
                <a:srgbClr val="595959"/>
              </a:buClr>
              <a:buSzPts val="2600"/>
              <a:buFont typeface="Arial"/>
              <a:buNone/>
              <a:defRPr sz="2600">
                <a:solidFill>
                  <a:srgbClr val="595959"/>
                </a:solidFill>
                <a:latin typeface="Arial"/>
                <a:ea typeface="Arial"/>
                <a:cs typeface="Arial"/>
                <a:sym typeface="Arial"/>
              </a:defRPr>
            </a:lvl8pPr>
            <a:lvl9pPr indent="0" lvl="8" marL="0" marR="0" rtl="0" algn="r">
              <a:lnSpc>
                <a:spcPct val="100000"/>
              </a:lnSpc>
              <a:spcBef>
                <a:spcPts val="0"/>
              </a:spcBef>
              <a:spcAft>
                <a:spcPts val="0"/>
              </a:spcAft>
              <a:buClr>
                <a:srgbClr val="595959"/>
              </a:buClr>
              <a:buSzPts val="2600"/>
              <a:buFont typeface="Arial"/>
              <a:buNone/>
              <a:defRPr sz="26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2400">
              <a:solidFill>
                <a:srgbClr val="4C4946"/>
              </a:solidFill>
              <a:latin typeface="Palatino"/>
              <a:ea typeface="Palatino"/>
              <a:cs typeface="Palatino"/>
              <a:sym typeface="Palatino"/>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01" name="Shape 101"/>
        <p:cNvGrpSpPr/>
        <p:nvPr/>
      </p:nvGrpSpPr>
      <p:grpSpPr>
        <a:xfrm>
          <a:off x="0" y="0"/>
          <a:ext cx="0" cy="0"/>
          <a:chOff x="0" y="0"/>
          <a:chExt cx="0" cy="0"/>
        </a:xfrm>
      </p:grpSpPr>
      <p:sp>
        <p:nvSpPr>
          <p:cNvPr id="102" name="Google Shape;102;p27"/>
          <p:cNvSpPr txBox="1"/>
          <p:nvPr>
            <p:ph idx="12" type="sldNum"/>
          </p:nvPr>
        </p:nvSpPr>
        <p:spPr>
          <a:xfrm>
            <a:off x="11976099" y="13017500"/>
            <a:ext cx="419100" cy="507900"/>
          </a:xfrm>
          <a:prstGeom prst="rect">
            <a:avLst/>
          </a:prstGeom>
          <a:noFill/>
          <a:ln>
            <a:noFill/>
          </a:ln>
        </p:spPr>
        <p:txBody>
          <a:bodyPr anchorCtr="0" anchor="t" bIns="50800" lIns="50800" spcFirstLastPara="1" rIns="50800" wrap="square" tIns="50800">
            <a:noAutofit/>
          </a:bodyPr>
          <a:lstStyle>
            <a:lvl1pPr indent="0" lvl="0"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1pPr>
            <a:lvl2pPr indent="0" lvl="1"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2pPr>
            <a:lvl3pPr indent="0" lvl="2"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3pPr>
            <a:lvl4pPr indent="0" lvl="3"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4pPr>
            <a:lvl5pPr indent="0" lvl="4"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5pPr>
            <a:lvl6pPr indent="0" lvl="5"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6pPr>
            <a:lvl7pPr indent="0" lvl="6"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7pPr>
            <a:lvl8pPr indent="0" lvl="7"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8pPr>
            <a:lvl9pPr indent="0" lvl="8"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p:cSld name="TITLE_AND_BODY 3">
    <p:spTree>
      <p:nvGrpSpPr>
        <p:cNvPr id="103" name="Shape 103"/>
        <p:cNvGrpSpPr/>
        <p:nvPr/>
      </p:nvGrpSpPr>
      <p:grpSpPr>
        <a:xfrm>
          <a:off x="0" y="0"/>
          <a:ext cx="0" cy="0"/>
          <a:chOff x="0" y="0"/>
          <a:chExt cx="0" cy="0"/>
        </a:xfrm>
      </p:grpSpPr>
      <p:sp>
        <p:nvSpPr>
          <p:cNvPr id="104" name="Google Shape;104;p28"/>
          <p:cNvSpPr txBox="1"/>
          <p:nvPr>
            <p:ph type="title"/>
          </p:nvPr>
        </p:nvSpPr>
        <p:spPr>
          <a:xfrm>
            <a:off x="831199" y="1186733"/>
            <a:ext cx="22721700" cy="1527300"/>
          </a:xfrm>
          <a:prstGeom prst="rect">
            <a:avLst/>
          </a:prstGeom>
          <a:noFill/>
          <a:ln>
            <a:noFill/>
          </a:ln>
        </p:spPr>
        <p:txBody>
          <a:bodyPr anchorCtr="0" anchor="t" bIns="243775" lIns="243775" spcFirstLastPara="1" rIns="243775" wrap="square" tIns="243775">
            <a:noAutofit/>
          </a:bodyPr>
          <a:lstStyle>
            <a:lvl1pPr lvl="0" rtl="0" algn="l">
              <a:lnSpc>
                <a:spcPct val="100000"/>
              </a:lnSpc>
              <a:spcBef>
                <a:spcPts val="0"/>
              </a:spcBef>
              <a:spcAft>
                <a:spcPts val="0"/>
              </a:spcAft>
              <a:buClr>
                <a:srgbClr val="000000"/>
              </a:buClr>
              <a:buSzPts val="7400"/>
              <a:buFont typeface="Arial"/>
              <a:buNone/>
              <a:defRPr sz="7400">
                <a:solidFill>
                  <a:srgbClr val="000000"/>
                </a:solidFill>
                <a:latin typeface="Arial"/>
                <a:ea typeface="Arial"/>
                <a:cs typeface="Arial"/>
                <a:sym typeface="Arial"/>
              </a:defRPr>
            </a:lvl1pPr>
            <a:lvl2pPr lvl="1" rtl="0" algn="ctr">
              <a:lnSpc>
                <a:spcPct val="90000"/>
              </a:lnSpc>
              <a:spcBef>
                <a:spcPts val="2300"/>
              </a:spcBef>
              <a:spcAft>
                <a:spcPts val="0"/>
              </a:spcAft>
              <a:buClr>
                <a:srgbClr val="013262"/>
              </a:buClr>
              <a:buSzPts val="1800"/>
              <a:buNone/>
              <a:defRPr/>
            </a:lvl2pPr>
            <a:lvl3pPr lvl="2" rtl="0" algn="ctr">
              <a:lnSpc>
                <a:spcPct val="90000"/>
              </a:lnSpc>
              <a:spcBef>
                <a:spcPts val="2300"/>
              </a:spcBef>
              <a:spcAft>
                <a:spcPts val="0"/>
              </a:spcAft>
              <a:buClr>
                <a:srgbClr val="013262"/>
              </a:buClr>
              <a:buSzPts val="1800"/>
              <a:buNone/>
              <a:defRPr/>
            </a:lvl3pPr>
            <a:lvl4pPr lvl="3" rtl="0" algn="ctr">
              <a:lnSpc>
                <a:spcPct val="90000"/>
              </a:lnSpc>
              <a:spcBef>
                <a:spcPts val="2300"/>
              </a:spcBef>
              <a:spcAft>
                <a:spcPts val="0"/>
              </a:spcAft>
              <a:buClr>
                <a:srgbClr val="013262"/>
              </a:buClr>
              <a:buSzPts val="1800"/>
              <a:buNone/>
              <a:defRPr/>
            </a:lvl4pPr>
            <a:lvl5pPr lvl="4" rtl="0" algn="ctr">
              <a:lnSpc>
                <a:spcPct val="90000"/>
              </a:lnSpc>
              <a:spcBef>
                <a:spcPts val="2300"/>
              </a:spcBef>
              <a:spcAft>
                <a:spcPts val="0"/>
              </a:spcAft>
              <a:buClr>
                <a:srgbClr val="013262"/>
              </a:buClr>
              <a:buSzPts val="1800"/>
              <a:buNone/>
              <a:defRPr/>
            </a:lvl5pPr>
            <a:lvl6pPr lvl="5" rtl="0" algn="ctr">
              <a:lnSpc>
                <a:spcPct val="90000"/>
              </a:lnSpc>
              <a:spcBef>
                <a:spcPts val="2300"/>
              </a:spcBef>
              <a:spcAft>
                <a:spcPts val="0"/>
              </a:spcAft>
              <a:buClr>
                <a:srgbClr val="013262"/>
              </a:buClr>
              <a:buSzPts val="1800"/>
              <a:buNone/>
              <a:defRPr/>
            </a:lvl6pPr>
            <a:lvl7pPr lvl="6" rtl="0" algn="ctr">
              <a:lnSpc>
                <a:spcPct val="90000"/>
              </a:lnSpc>
              <a:spcBef>
                <a:spcPts val="2300"/>
              </a:spcBef>
              <a:spcAft>
                <a:spcPts val="0"/>
              </a:spcAft>
              <a:buClr>
                <a:srgbClr val="013262"/>
              </a:buClr>
              <a:buSzPts val="1800"/>
              <a:buNone/>
              <a:defRPr/>
            </a:lvl7pPr>
            <a:lvl8pPr lvl="7" rtl="0" algn="ctr">
              <a:lnSpc>
                <a:spcPct val="90000"/>
              </a:lnSpc>
              <a:spcBef>
                <a:spcPts val="2300"/>
              </a:spcBef>
              <a:spcAft>
                <a:spcPts val="0"/>
              </a:spcAft>
              <a:buClr>
                <a:srgbClr val="013262"/>
              </a:buClr>
              <a:buSzPts val="1800"/>
              <a:buNone/>
              <a:defRPr/>
            </a:lvl8pPr>
            <a:lvl9pPr lvl="8" rtl="0" algn="ctr">
              <a:lnSpc>
                <a:spcPct val="90000"/>
              </a:lnSpc>
              <a:spcBef>
                <a:spcPts val="2300"/>
              </a:spcBef>
              <a:spcAft>
                <a:spcPts val="0"/>
              </a:spcAft>
              <a:buClr>
                <a:srgbClr val="013262"/>
              </a:buClr>
              <a:buSzPts val="1800"/>
              <a:buNone/>
              <a:defRPr/>
            </a:lvl9pPr>
          </a:lstStyle>
          <a:p/>
        </p:txBody>
      </p:sp>
      <p:sp>
        <p:nvSpPr>
          <p:cNvPr id="105" name="Google Shape;105;p28"/>
          <p:cNvSpPr txBox="1"/>
          <p:nvPr>
            <p:ph idx="1" type="body"/>
          </p:nvPr>
        </p:nvSpPr>
        <p:spPr>
          <a:xfrm>
            <a:off x="831199" y="3073266"/>
            <a:ext cx="22721700" cy="9110400"/>
          </a:xfrm>
          <a:prstGeom prst="rect">
            <a:avLst/>
          </a:prstGeom>
          <a:noFill/>
          <a:ln>
            <a:noFill/>
          </a:ln>
        </p:spPr>
        <p:txBody>
          <a:bodyPr anchorCtr="0" anchor="t" bIns="243775" lIns="243775" spcFirstLastPara="1" rIns="243775" wrap="square" tIns="243775">
            <a:noAutofit/>
          </a:bodyPr>
          <a:lstStyle>
            <a:lvl1pPr indent="-533400" lvl="0" marL="457200" rtl="0" algn="l">
              <a:lnSpc>
                <a:spcPct val="115000"/>
              </a:lnSpc>
              <a:spcBef>
                <a:spcPts val="0"/>
              </a:spcBef>
              <a:spcAft>
                <a:spcPts val="0"/>
              </a:spcAft>
              <a:buClr>
                <a:srgbClr val="595959"/>
              </a:buClr>
              <a:buSzPts val="4800"/>
              <a:buFont typeface="Arial"/>
              <a:buChar char="●"/>
              <a:defRPr sz="4800">
                <a:solidFill>
                  <a:srgbClr val="595959"/>
                </a:solidFill>
                <a:latin typeface="Arial"/>
                <a:ea typeface="Arial"/>
                <a:cs typeface="Arial"/>
                <a:sym typeface="Arial"/>
              </a:defRPr>
            </a:lvl1pPr>
            <a:lvl2pPr indent="-533400" lvl="1" marL="914400" rtl="0" algn="l">
              <a:lnSpc>
                <a:spcPct val="115000"/>
              </a:lnSpc>
              <a:spcBef>
                <a:spcPts val="0"/>
              </a:spcBef>
              <a:spcAft>
                <a:spcPts val="0"/>
              </a:spcAft>
              <a:buClr>
                <a:srgbClr val="595959"/>
              </a:buClr>
              <a:buSzPts val="4800"/>
              <a:buFont typeface="Arial"/>
              <a:buChar char="○"/>
              <a:defRPr sz="4800">
                <a:solidFill>
                  <a:srgbClr val="595959"/>
                </a:solidFill>
                <a:latin typeface="Arial"/>
                <a:ea typeface="Arial"/>
                <a:cs typeface="Arial"/>
                <a:sym typeface="Arial"/>
              </a:defRPr>
            </a:lvl2pPr>
            <a:lvl3pPr indent="-533400" lvl="2" marL="1371600" rtl="0" algn="l">
              <a:lnSpc>
                <a:spcPct val="115000"/>
              </a:lnSpc>
              <a:spcBef>
                <a:spcPts val="0"/>
              </a:spcBef>
              <a:spcAft>
                <a:spcPts val="0"/>
              </a:spcAft>
              <a:buClr>
                <a:srgbClr val="595959"/>
              </a:buClr>
              <a:buSzPts val="4800"/>
              <a:buFont typeface="Arial"/>
              <a:buChar char="■"/>
              <a:defRPr sz="4800">
                <a:solidFill>
                  <a:srgbClr val="595959"/>
                </a:solidFill>
                <a:latin typeface="Arial"/>
                <a:ea typeface="Arial"/>
                <a:cs typeface="Arial"/>
                <a:sym typeface="Arial"/>
              </a:defRPr>
            </a:lvl3pPr>
            <a:lvl4pPr indent="-533400" lvl="3" marL="1828800" rtl="0" algn="l">
              <a:lnSpc>
                <a:spcPct val="115000"/>
              </a:lnSpc>
              <a:spcBef>
                <a:spcPts val="0"/>
              </a:spcBef>
              <a:spcAft>
                <a:spcPts val="0"/>
              </a:spcAft>
              <a:buClr>
                <a:srgbClr val="595959"/>
              </a:buClr>
              <a:buSzPts val="4800"/>
              <a:buFont typeface="Arial"/>
              <a:buChar char="●"/>
              <a:defRPr sz="4800">
                <a:solidFill>
                  <a:srgbClr val="595959"/>
                </a:solidFill>
                <a:latin typeface="Arial"/>
                <a:ea typeface="Arial"/>
                <a:cs typeface="Arial"/>
                <a:sym typeface="Arial"/>
              </a:defRPr>
            </a:lvl4pPr>
            <a:lvl5pPr indent="-533400" lvl="4" marL="2286000" rtl="0" algn="l">
              <a:lnSpc>
                <a:spcPct val="115000"/>
              </a:lnSpc>
              <a:spcBef>
                <a:spcPts val="0"/>
              </a:spcBef>
              <a:spcAft>
                <a:spcPts val="0"/>
              </a:spcAft>
              <a:buClr>
                <a:srgbClr val="595959"/>
              </a:buClr>
              <a:buSzPts val="4800"/>
              <a:buFont typeface="Arial"/>
              <a:buChar char="○"/>
              <a:defRPr sz="4800">
                <a:solidFill>
                  <a:srgbClr val="595959"/>
                </a:solidFill>
                <a:latin typeface="Arial"/>
                <a:ea typeface="Arial"/>
                <a:cs typeface="Arial"/>
                <a:sym typeface="Arial"/>
              </a:defRPr>
            </a:lvl5pPr>
            <a:lvl6pPr indent="-297179" lvl="5" marL="2743200" rtl="0" algn="l">
              <a:lnSpc>
                <a:spcPct val="100000"/>
              </a:lnSpc>
              <a:spcBef>
                <a:spcPts val="3400"/>
              </a:spcBef>
              <a:spcAft>
                <a:spcPts val="0"/>
              </a:spcAft>
              <a:buSzPts val="1080"/>
              <a:buChar char="●"/>
              <a:defRPr/>
            </a:lvl6pPr>
            <a:lvl7pPr indent="-297179" lvl="6" marL="3200400" rtl="0" algn="l">
              <a:lnSpc>
                <a:spcPct val="100000"/>
              </a:lnSpc>
              <a:spcBef>
                <a:spcPts val="3400"/>
              </a:spcBef>
              <a:spcAft>
                <a:spcPts val="0"/>
              </a:spcAft>
              <a:buSzPts val="1080"/>
              <a:buChar char="●"/>
              <a:defRPr/>
            </a:lvl7pPr>
            <a:lvl8pPr indent="-297179" lvl="7" marL="3657600" rtl="0" algn="l">
              <a:lnSpc>
                <a:spcPct val="100000"/>
              </a:lnSpc>
              <a:spcBef>
                <a:spcPts val="3400"/>
              </a:spcBef>
              <a:spcAft>
                <a:spcPts val="0"/>
              </a:spcAft>
              <a:buSzPts val="1080"/>
              <a:buChar char="●"/>
              <a:defRPr/>
            </a:lvl8pPr>
            <a:lvl9pPr indent="-297179" lvl="8" marL="4114800" rtl="0" algn="l">
              <a:lnSpc>
                <a:spcPct val="100000"/>
              </a:lnSpc>
              <a:spcBef>
                <a:spcPts val="3400"/>
              </a:spcBef>
              <a:spcAft>
                <a:spcPts val="0"/>
              </a:spcAft>
              <a:buSzPts val="1080"/>
              <a:buChar char="●"/>
              <a:defRPr/>
            </a:lvl9pPr>
          </a:lstStyle>
          <a:p/>
        </p:txBody>
      </p:sp>
      <p:sp>
        <p:nvSpPr>
          <p:cNvPr id="106" name="Google Shape;106;p28"/>
          <p:cNvSpPr txBox="1"/>
          <p:nvPr>
            <p:ph idx="12" type="sldNum"/>
          </p:nvPr>
        </p:nvSpPr>
        <p:spPr>
          <a:xfrm>
            <a:off x="23188838" y="12524796"/>
            <a:ext cx="867600" cy="870600"/>
          </a:xfrm>
          <a:prstGeom prst="rect">
            <a:avLst/>
          </a:prstGeom>
          <a:noFill/>
          <a:ln>
            <a:noFill/>
          </a:ln>
        </p:spPr>
        <p:txBody>
          <a:bodyPr anchorCtr="0" anchor="ctr" bIns="243775" lIns="243775" spcFirstLastPara="1" rIns="243775" wrap="square" tIns="243775">
            <a:noAutofit/>
          </a:bodyPr>
          <a:lstStyle>
            <a:lvl1pPr indent="0" lvl="0" marL="0" marR="0" rtl="0" algn="r">
              <a:lnSpc>
                <a:spcPct val="100000"/>
              </a:lnSpc>
              <a:spcBef>
                <a:spcPts val="0"/>
              </a:spcBef>
              <a:spcAft>
                <a:spcPts val="0"/>
              </a:spcAft>
              <a:buClr>
                <a:srgbClr val="595959"/>
              </a:buClr>
              <a:buSzPts val="2600"/>
              <a:buFont typeface="Arial"/>
              <a:buNone/>
              <a:defRPr sz="2600">
                <a:solidFill>
                  <a:srgbClr val="595959"/>
                </a:solidFill>
                <a:latin typeface="Arial"/>
                <a:ea typeface="Arial"/>
                <a:cs typeface="Arial"/>
                <a:sym typeface="Arial"/>
              </a:defRPr>
            </a:lvl1pPr>
            <a:lvl2pPr indent="0" lvl="1" marL="0" marR="0" rtl="0" algn="r">
              <a:lnSpc>
                <a:spcPct val="100000"/>
              </a:lnSpc>
              <a:spcBef>
                <a:spcPts val="0"/>
              </a:spcBef>
              <a:spcAft>
                <a:spcPts val="0"/>
              </a:spcAft>
              <a:buClr>
                <a:srgbClr val="595959"/>
              </a:buClr>
              <a:buSzPts val="2600"/>
              <a:buFont typeface="Arial"/>
              <a:buNone/>
              <a:defRPr sz="2600">
                <a:solidFill>
                  <a:srgbClr val="595959"/>
                </a:solidFill>
                <a:latin typeface="Arial"/>
                <a:ea typeface="Arial"/>
                <a:cs typeface="Arial"/>
                <a:sym typeface="Arial"/>
              </a:defRPr>
            </a:lvl2pPr>
            <a:lvl3pPr indent="0" lvl="2" marL="0" marR="0" rtl="0" algn="r">
              <a:lnSpc>
                <a:spcPct val="100000"/>
              </a:lnSpc>
              <a:spcBef>
                <a:spcPts val="0"/>
              </a:spcBef>
              <a:spcAft>
                <a:spcPts val="0"/>
              </a:spcAft>
              <a:buClr>
                <a:srgbClr val="595959"/>
              </a:buClr>
              <a:buSzPts val="2600"/>
              <a:buFont typeface="Arial"/>
              <a:buNone/>
              <a:defRPr sz="2600">
                <a:solidFill>
                  <a:srgbClr val="595959"/>
                </a:solidFill>
                <a:latin typeface="Arial"/>
                <a:ea typeface="Arial"/>
                <a:cs typeface="Arial"/>
                <a:sym typeface="Arial"/>
              </a:defRPr>
            </a:lvl3pPr>
            <a:lvl4pPr indent="0" lvl="3" marL="0" marR="0" rtl="0" algn="r">
              <a:lnSpc>
                <a:spcPct val="100000"/>
              </a:lnSpc>
              <a:spcBef>
                <a:spcPts val="0"/>
              </a:spcBef>
              <a:spcAft>
                <a:spcPts val="0"/>
              </a:spcAft>
              <a:buClr>
                <a:srgbClr val="595959"/>
              </a:buClr>
              <a:buSzPts val="2600"/>
              <a:buFont typeface="Arial"/>
              <a:buNone/>
              <a:defRPr sz="2600">
                <a:solidFill>
                  <a:srgbClr val="595959"/>
                </a:solidFill>
                <a:latin typeface="Arial"/>
                <a:ea typeface="Arial"/>
                <a:cs typeface="Arial"/>
                <a:sym typeface="Arial"/>
              </a:defRPr>
            </a:lvl4pPr>
            <a:lvl5pPr indent="0" lvl="4" marL="0" marR="0" rtl="0" algn="r">
              <a:lnSpc>
                <a:spcPct val="100000"/>
              </a:lnSpc>
              <a:spcBef>
                <a:spcPts val="0"/>
              </a:spcBef>
              <a:spcAft>
                <a:spcPts val="0"/>
              </a:spcAft>
              <a:buClr>
                <a:srgbClr val="595959"/>
              </a:buClr>
              <a:buSzPts val="2600"/>
              <a:buFont typeface="Arial"/>
              <a:buNone/>
              <a:defRPr sz="2600">
                <a:solidFill>
                  <a:srgbClr val="595959"/>
                </a:solidFill>
                <a:latin typeface="Arial"/>
                <a:ea typeface="Arial"/>
                <a:cs typeface="Arial"/>
                <a:sym typeface="Arial"/>
              </a:defRPr>
            </a:lvl5pPr>
            <a:lvl6pPr indent="0" lvl="5" marL="0" marR="0" rtl="0" algn="r">
              <a:lnSpc>
                <a:spcPct val="100000"/>
              </a:lnSpc>
              <a:spcBef>
                <a:spcPts val="0"/>
              </a:spcBef>
              <a:spcAft>
                <a:spcPts val="0"/>
              </a:spcAft>
              <a:buClr>
                <a:srgbClr val="595959"/>
              </a:buClr>
              <a:buSzPts val="2600"/>
              <a:buFont typeface="Arial"/>
              <a:buNone/>
              <a:defRPr sz="2600">
                <a:solidFill>
                  <a:srgbClr val="595959"/>
                </a:solidFill>
                <a:latin typeface="Arial"/>
                <a:ea typeface="Arial"/>
                <a:cs typeface="Arial"/>
                <a:sym typeface="Arial"/>
              </a:defRPr>
            </a:lvl6pPr>
            <a:lvl7pPr indent="0" lvl="6" marL="0" marR="0" rtl="0" algn="r">
              <a:lnSpc>
                <a:spcPct val="100000"/>
              </a:lnSpc>
              <a:spcBef>
                <a:spcPts val="0"/>
              </a:spcBef>
              <a:spcAft>
                <a:spcPts val="0"/>
              </a:spcAft>
              <a:buClr>
                <a:srgbClr val="595959"/>
              </a:buClr>
              <a:buSzPts val="2600"/>
              <a:buFont typeface="Arial"/>
              <a:buNone/>
              <a:defRPr sz="2600">
                <a:solidFill>
                  <a:srgbClr val="595959"/>
                </a:solidFill>
                <a:latin typeface="Arial"/>
                <a:ea typeface="Arial"/>
                <a:cs typeface="Arial"/>
                <a:sym typeface="Arial"/>
              </a:defRPr>
            </a:lvl7pPr>
            <a:lvl8pPr indent="0" lvl="7" marL="0" marR="0" rtl="0" algn="r">
              <a:lnSpc>
                <a:spcPct val="100000"/>
              </a:lnSpc>
              <a:spcBef>
                <a:spcPts val="0"/>
              </a:spcBef>
              <a:spcAft>
                <a:spcPts val="0"/>
              </a:spcAft>
              <a:buClr>
                <a:srgbClr val="595959"/>
              </a:buClr>
              <a:buSzPts val="2600"/>
              <a:buFont typeface="Arial"/>
              <a:buNone/>
              <a:defRPr sz="2600">
                <a:solidFill>
                  <a:srgbClr val="595959"/>
                </a:solidFill>
                <a:latin typeface="Arial"/>
                <a:ea typeface="Arial"/>
                <a:cs typeface="Arial"/>
                <a:sym typeface="Arial"/>
              </a:defRPr>
            </a:lvl8pPr>
            <a:lvl9pPr indent="0" lvl="8" marL="0" marR="0" rtl="0" algn="r">
              <a:lnSpc>
                <a:spcPct val="100000"/>
              </a:lnSpc>
              <a:spcBef>
                <a:spcPts val="0"/>
              </a:spcBef>
              <a:spcAft>
                <a:spcPts val="0"/>
              </a:spcAft>
              <a:buClr>
                <a:srgbClr val="595959"/>
              </a:buClr>
              <a:buSzPts val="2600"/>
              <a:buFont typeface="Arial"/>
              <a:buNone/>
              <a:defRPr sz="26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2400">
              <a:solidFill>
                <a:srgbClr val="4C4946"/>
              </a:solidFill>
              <a:latin typeface="Palatino"/>
              <a:ea typeface="Palatino"/>
              <a:cs typeface="Palatino"/>
              <a:sym typeface="Palatino"/>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type="title">
  <p:cSld name="TITLE">
    <p:spTree>
      <p:nvGrpSpPr>
        <p:cNvPr id="107" name="Shape 107"/>
        <p:cNvGrpSpPr/>
        <p:nvPr/>
      </p:nvGrpSpPr>
      <p:grpSpPr>
        <a:xfrm>
          <a:off x="0" y="0"/>
          <a:ext cx="0" cy="0"/>
          <a:chOff x="0" y="0"/>
          <a:chExt cx="0" cy="0"/>
        </a:xfrm>
      </p:grpSpPr>
      <p:cxnSp>
        <p:nvCxnSpPr>
          <p:cNvPr id="108" name="Google Shape;108;p29"/>
          <p:cNvCxnSpPr/>
          <p:nvPr/>
        </p:nvCxnSpPr>
        <p:spPr>
          <a:xfrm>
            <a:off x="930132" y="8140143"/>
            <a:ext cx="22499100" cy="0"/>
          </a:xfrm>
          <a:prstGeom prst="straightConnector1">
            <a:avLst/>
          </a:prstGeom>
          <a:noFill/>
          <a:ln cap="flat" cmpd="sng" w="12700">
            <a:solidFill>
              <a:srgbClr val="444444">
                <a:alpha val="29800"/>
              </a:srgbClr>
            </a:solidFill>
            <a:prstDash val="solid"/>
            <a:miter lim="400000"/>
            <a:headEnd len="sm" w="sm" type="none"/>
            <a:tailEnd len="sm" w="sm" type="none"/>
          </a:ln>
        </p:spPr>
      </p:cxnSp>
      <p:cxnSp>
        <p:nvCxnSpPr>
          <p:cNvPr id="109" name="Google Shape;109;p29"/>
          <p:cNvCxnSpPr/>
          <p:nvPr/>
        </p:nvCxnSpPr>
        <p:spPr>
          <a:xfrm>
            <a:off x="929602" y="4436195"/>
            <a:ext cx="22500000" cy="0"/>
          </a:xfrm>
          <a:prstGeom prst="straightConnector1">
            <a:avLst/>
          </a:prstGeom>
          <a:noFill/>
          <a:ln cap="flat" cmpd="sng" w="12700">
            <a:solidFill>
              <a:srgbClr val="444444">
                <a:alpha val="29800"/>
              </a:srgbClr>
            </a:solidFill>
            <a:prstDash val="solid"/>
            <a:miter lim="400000"/>
            <a:headEnd len="sm" w="sm" type="none"/>
            <a:tailEnd len="sm" w="sm" type="none"/>
          </a:ln>
        </p:spPr>
      </p:cxnSp>
      <p:cxnSp>
        <p:nvCxnSpPr>
          <p:cNvPr id="110" name="Google Shape;110;p29"/>
          <p:cNvCxnSpPr/>
          <p:nvPr/>
        </p:nvCxnSpPr>
        <p:spPr>
          <a:xfrm rot="10800000">
            <a:off x="14966950" y="5133234"/>
            <a:ext cx="0" cy="2310000"/>
          </a:xfrm>
          <a:prstGeom prst="straightConnector1">
            <a:avLst/>
          </a:prstGeom>
          <a:noFill/>
          <a:ln cap="flat" cmpd="sng" w="12700">
            <a:solidFill>
              <a:srgbClr val="444444">
                <a:alpha val="29800"/>
              </a:srgbClr>
            </a:solidFill>
            <a:prstDash val="solid"/>
            <a:miter lim="400000"/>
            <a:headEnd len="sm" w="sm" type="none"/>
            <a:tailEnd len="sm" w="sm" type="none"/>
          </a:ln>
        </p:spPr>
      </p:cxnSp>
      <p:sp>
        <p:nvSpPr>
          <p:cNvPr id="111" name="Google Shape;111;p29"/>
          <p:cNvSpPr txBox="1"/>
          <p:nvPr>
            <p:ph idx="1" type="body"/>
          </p:nvPr>
        </p:nvSpPr>
        <p:spPr>
          <a:xfrm>
            <a:off x="924067" y="3104285"/>
            <a:ext cx="13500000" cy="635100"/>
          </a:xfrm>
          <a:prstGeom prst="rect">
            <a:avLst/>
          </a:prstGeom>
          <a:noFill/>
          <a:ln>
            <a:noFill/>
          </a:ln>
        </p:spPr>
        <p:txBody>
          <a:bodyPr anchorCtr="0" anchor="ctr" bIns="50800" lIns="50800" spcFirstLastPara="1" rIns="50800" wrap="square" tIns="50800">
            <a:noAutofit/>
          </a:bodyPr>
          <a:lstStyle>
            <a:lvl1pPr indent="-228600" lvl="0" marL="457200" rtl="0" algn="l">
              <a:lnSpc>
                <a:spcPct val="110000"/>
              </a:lnSpc>
              <a:spcBef>
                <a:spcPts val="0"/>
              </a:spcBef>
              <a:spcAft>
                <a:spcPts val="0"/>
              </a:spcAft>
              <a:buClr>
                <a:srgbClr val="414141"/>
              </a:buClr>
              <a:buSzPts val="3200"/>
              <a:buFont typeface="Open Sans"/>
              <a:buNone/>
              <a:defRPr i="1" sz="3200">
                <a:latin typeface="Open Sans"/>
                <a:ea typeface="Open Sans"/>
                <a:cs typeface="Open Sans"/>
                <a:sym typeface="Open Sans"/>
              </a:defRPr>
            </a:lvl1pPr>
            <a:lvl2pPr indent="-297180" lvl="1" marL="914400" rtl="0" algn="l">
              <a:lnSpc>
                <a:spcPct val="100000"/>
              </a:lnSpc>
              <a:spcBef>
                <a:spcPts val="3400"/>
              </a:spcBef>
              <a:spcAft>
                <a:spcPts val="0"/>
              </a:spcAft>
              <a:buSzPts val="1080"/>
              <a:buChar char="●"/>
              <a:defRPr/>
            </a:lvl2pPr>
            <a:lvl3pPr indent="-297180" lvl="2" marL="1371600" rtl="0" algn="l">
              <a:lnSpc>
                <a:spcPct val="100000"/>
              </a:lnSpc>
              <a:spcBef>
                <a:spcPts val="3400"/>
              </a:spcBef>
              <a:spcAft>
                <a:spcPts val="0"/>
              </a:spcAft>
              <a:buSzPts val="1080"/>
              <a:buChar char="●"/>
              <a:defRPr/>
            </a:lvl3pPr>
            <a:lvl4pPr indent="-297180" lvl="3" marL="1828800" rtl="0" algn="l">
              <a:lnSpc>
                <a:spcPct val="100000"/>
              </a:lnSpc>
              <a:spcBef>
                <a:spcPts val="3400"/>
              </a:spcBef>
              <a:spcAft>
                <a:spcPts val="0"/>
              </a:spcAft>
              <a:buSzPts val="1080"/>
              <a:buChar char="●"/>
              <a:defRPr/>
            </a:lvl4pPr>
            <a:lvl5pPr indent="-297179" lvl="4" marL="2286000" rtl="0" algn="l">
              <a:lnSpc>
                <a:spcPct val="100000"/>
              </a:lnSpc>
              <a:spcBef>
                <a:spcPts val="3400"/>
              </a:spcBef>
              <a:spcAft>
                <a:spcPts val="0"/>
              </a:spcAft>
              <a:buSzPts val="1080"/>
              <a:buChar char="●"/>
              <a:defRPr/>
            </a:lvl5pPr>
            <a:lvl6pPr indent="-297179" lvl="5" marL="2743200" rtl="0" algn="l">
              <a:lnSpc>
                <a:spcPct val="100000"/>
              </a:lnSpc>
              <a:spcBef>
                <a:spcPts val="3400"/>
              </a:spcBef>
              <a:spcAft>
                <a:spcPts val="0"/>
              </a:spcAft>
              <a:buSzPts val="1080"/>
              <a:buChar char="●"/>
              <a:defRPr/>
            </a:lvl6pPr>
            <a:lvl7pPr indent="-297179" lvl="6" marL="3200400" rtl="0" algn="l">
              <a:lnSpc>
                <a:spcPct val="100000"/>
              </a:lnSpc>
              <a:spcBef>
                <a:spcPts val="3400"/>
              </a:spcBef>
              <a:spcAft>
                <a:spcPts val="0"/>
              </a:spcAft>
              <a:buSzPts val="1080"/>
              <a:buChar char="●"/>
              <a:defRPr/>
            </a:lvl7pPr>
            <a:lvl8pPr indent="-297179" lvl="7" marL="3657600" rtl="0" algn="l">
              <a:lnSpc>
                <a:spcPct val="100000"/>
              </a:lnSpc>
              <a:spcBef>
                <a:spcPts val="3400"/>
              </a:spcBef>
              <a:spcAft>
                <a:spcPts val="0"/>
              </a:spcAft>
              <a:buSzPts val="1080"/>
              <a:buChar char="●"/>
              <a:defRPr/>
            </a:lvl8pPr>
            <a:lvl9pPr indent="-297179" lvl="8" marL="4114800" rtl="0" algn="l">
              <a:lnSpc>
                <a:spcPct val="100000"/>
              </a:lnSpc>
              <a:spcBef>
                <a:spcPts val="3400"/>
              </a:spcBef>
              <a:spcAft>
                <a:spcPts val="0"/>
              </a:spcAft>
              <a:buSzPts val="1080"/>
              <a:buChar char="●"/>
              <a:defRPr/>
            </a:lvl9pPr>
          </a:lstStyle>
          <a:p/>
        </p:txBody>
      </p:sp>
      <p:sp>
        <p:nvSpPr>
          <p:cNvPr id="112" name="Google Shape;112;p29"/>
          <p:cNvSpPr txBox="1"/>
          <p:nvPr>
            <p:ph type="title"/>
          </p:nvPr>
        </p:nvSpPr>
        <p:spPr>
          <a:xfrm>
            <a:off x="924067" y="4618119"/>
            <a:ext cx="13500000" cy="3340200"/>
          </a:xfrm>
          <a:prstGeom prst="rect">
            <a:avLst/>
          </a:prstGeom>
          <a:noFill/>
          <a:ln>
            <a:noFill/>
          </a:ln>
        </p:spPr>
        <p:txBody>
          <a:bodyPr anchorCtr="0" anchor="ctr" bIns="50800" lIns="50800" spcFirstLastPara="1" rIns="50800" wrap="square" tIns="50800">
            <a:noAutofit/>
          </a:bodyPr>
          <a:lstStyle>
            <a:lvl1pPr lvl="0" rtl="0" algn="ctr">
              <a:lnSpc>
                <a:spcPct val="100000"/>
              </a:lnSpc>
              <a:spcBef>
                <a:spcPts val="0"/>
              </a:spcBef>
              <a:spcAft>
                <a:spcPts val="0"/>
              </a:spcAft>
              <a:buClr>
                <a:srgbClr val="013262"/>
              </a:buClr>
              <a:buSzPts val="6000"/>
              <a:buFont typeface="Open Sans"/>
              <a:buNone/>
              <a:defRPr b="1" sz="6000">
                <a:latin typeface="Open Sans"/>
                <a:ea typeface="Open Sans"/>
                <a:cs typeface="Open Sans"/>
                <a:sym typeface="Open Sans"/>
              </a:defRPr>
            </a:lvl1pPr>
            <a:lvl2pPr lvl="1" rtl="0" algn="ctr">
              <a:lnSpc>
                <a:spcPct val="90000"/>
              </a:lnSpc>
              <a:spcBef>
                <a:spcPts val="2300"/>
              </a:spcBef>
              <a:spcAft>
                <a:spcPts val="0"/>
              </a:spcAft>
              <a:buClr>
                <a:srgbClr val="013262"/>
              </a:buClr>
              <a:buSzPts val="1800"/>
              <a:buNone/>
              <a:defRPr/>
            </a:lvl2pPr>
            <a:lvl3pPr lvl="2" rtl="0" algn="ctr">
              <a:lnSpc>
                <a:spcPct val="90000"/>
              </a:lnSpc>
              <a:spcBef>
                <a:spcPts val="2300"/>
              </a:spcBef>
              <a:spcAft>
                <a:spcPts val="0"/>
              </a:spcAft>
              <a:buClr>
                <a:srgbClr val="013262"/>
              </a:buClr>
              <a:buSzPts val="1800"/>
              <a:buNone/>
              <a:defRPr/>
            </a:lvl3pPr>
            <a:lvl4pPr lvl="3" rtl="0" algn="ctr">
              <a:lnSpc>
                <a:spcPct val="90000"/>
              </a:lnSpc>
              <a:spcBef>
                <a:spcPts val="2300"/>
              </a:spcBef>
              <a:spcAft>
                <a:spcPts val="0"/>
              </a:spcAft>
              <a:buClr>
                <a:srgbClr val="013262"/>
              </a:buClr>
              <a:buSzPts val="1800"/>
              <a:buNone/>
              <a:defRPr/>
            </a:lvl4pPr>
            <a:lvl5pPr lvl="4" rtl="0" algn="ctr">
              <a:lnSpc>
                <a:spcPct val="90000"/>
              </a:lnSpc>
              <a:spcBef>
                <a:spcPts val="2300"/>
              </a:spcBef>
              <a:spcAft>
                <a:spcPts val="0"/>
              </a:spcAft>
              <a:buClr>
                <a:srgbClr val="013262"/>
              </a:buClr>
              <a:buSzPts val="1800"/>
              <a:buNone/>
              <a:defRPr/>
            </a:lvl5pPr>
            <a:lvl6pPr lvl="5" rtl="0" algn="ctr">
              <a:lnSpc>
                <a:spcPct val="90000"/>
              </a:lnSpc>
              <a:spcBef>
                <a:spcPts val="2300"/>
              </a:spcBef>
              <a:spcAft>
                <a:spcPts val="0"/>
              </a:spcAft>
              <a:buClr>
                <a:srgbClr val="013262"/>
              </a:buClr>
              <a:buSzPts val="1800"/>
              <a:buNone/>
              <a:defRPr/>
            </a:lvl6pPr>
            <a:lvl7pPr lvl="6" rtl="0" algn="ctr">
              <a:lnSpc>
                <a:spcPct val="90000"/>
              </a:lnSpc>
              <a:spcBef>
                <a:spcPts val="2300"/>
              </a:spcBef>
              <a:spcAft>
                <a:spcPts val="0"/>
              </a:spcAft>
              <a:buClr>
                <a:srgbClr val="013262"/>
              </a:buClr>
              <a:buSzPts val="1800"/>
              <a:buNone/>
              <a:defRPr/>
            </a:lvl7pPr>
            <a:lvl8pPr lvl="7" rtl="0" algn="ctr">
              <a:lnSpc>
                <a:spcPct val="90000"/>
              </a:lnSpc>
              <a:spcBef>
                <a:spcPts val="2300"/>
              </a:spcBef>
              <a:spcAft>
                <a:spcPts val="0"/>
              </a:spcAft>
              <a:buClr>
                <a:srgbClr val="013262"/>
              </a:buClr>
              <a:buSzPts val="1800"/>
              <a:buNone/>
              <a:defRPr/>
            </a:lvl8pPr>
            <a:lvl9pPr lvl="8" rtl="0" algn="ctr">
              <a:lnSpc>
                <a:spcPct val="90000"/>
              </a:lnSpc>
              <a:spcBef>
                <a:spcPts val="2300"/>
              </a:spcBef>
              <a:spcAft>
                <a:spcPts val="0"/>
              </a:spcAft>
              <a:buClr>
                <a:srgbClr val="013262"/>
              </a:buClr>
              <a:buSzPts val="1800"/>
              <a:buNone/>
              <a:defRPr/>
            </a:lvl9pPr>
          </a:lstStyle>
          <a:p/>
        </p:txBody>
      </p:sp>
      <p:sp>
        <p:nvSpPr>
          <p:cNvPr id="113" name="Google Shape;113;p29"/>
          <p:cNvSpPr txBox="1"/>
          <p:nvPr>
            <p:ph idx="2" type="body"/>
          </p:nvPr>
        </p:nvSpPr>
        <p:spPr>
          <a:xfrm>
            <a:off x="15509731" y="4618119"/>
            <a:ext cx="7950300" cy="3340200"/>
          </a:xfrm>
          <a:prstGeom prst="rect">
            <a:avLst/>
          </a:prstGeom>
          <a:noFill/>
          <a:ln>
            <a:noFill/>
          </a:ln>
        </p:spPr>
        <p:txBody>
          <a:bodyPr anchorCtr="0" anchor="ctr" bIns="50800" lIns="50800" spcFirstLastPara="1" rIns="50800" wrap="square" tIns="50800">
            <a:noAutofit/>
          </a:bodyPr>
          <a:lstStyle>
            <a:lvl1pPr indent="-228600" lvl="0" marL="457200" rtl="0" algn="l">
              <a:lnSpc>
                <a:spcPct val="100000"/>
              </a:lnSpc>
              <a:spcBef>
                <a:spcPts val="0"/>
              </a:spcBef>
              <a:spcAft>
                <a:spcPts val="0"/>
              </a:spcAft>
              <a:buClr>
                <a:srgbClr val="414141"/>
              </a:buClr>
              <a:buSzPts val="4200"/>
              <a:buFont typeface="Open Sans"/>
              <a:buNone/>
              <a:defRPr sz="4200">
                <a:latin typeface="Open Sans"/>
                <a:ea typeface="Open Sans"/>
                <a:cs typeface="Open Sans"/>
                <a:sym typeface="Open Sans"/>
              </a:defRPr>
            </a:lvl1pPr>
            <a:lvl2pPr indent="-228600" lvl="1" marL="914400" rtl="0" algn="l">
              <a:lnSpc>
                <a:spcPct val="100000"/>
              </a:lnSpc>
              <a:spcBef>
                <a:spcPts val="0"/>
              </a:spcBef>
              <a:spcAft>
                <a:spcPts val="0"/>
              </a:spcAft>
              <a:buClr>
                <a:srgbClr val="414141"/>
              </a:buClr>
              <a:buSzPts val="4200"/>
              <a:buFont typeface="Open Sans"/>
              <a:buNone/>
              <a:defRPr sz="4200">
                <a:latin typeface="Open Sans"/>
                <a:ea typeface="Open Sans"/>
                <a:cs typeface="Open Sans"/>
                <a:sym typeface="Open Sans"/>
              </a:defRPr>
            </a:lvl2pPr>
            <a:lvl3pPr indent="-228600" lvl="2" marL="1371600" rtl="0" algn="l">
              <a:lnSpc>
                <a:spcPct val="100000"/>
              </a:lnSpc>
              <a:spcBef>
                <a:spcPts val="0"/>
              </a:spcBef>
              <a:spcAft>
                <a:spcPts val="0"/>
              </a:spcAft>
              <a:buClr>
                <a:srgbClr val="414141"/>
              </a:buClr>
              <a:buSzPts val="4200"/>
              <a:buFont typeface="Open Sans"/>
              <a:buNone/>
              <a:defRPr sz="4200">
                <a:latin typeface="Open Sans"/>
                <a:ea typeface="Open Sans"/>
                <a:cs typeface="Open Sans"/>
                <a:sym typeface="Open Sans"/>
              </a:defRPr>
            </a:lvl3pPr>
            <a:lvl4pPr indent="-228600" lvl="3" marL="1828800" rtl="0" algn="l">
              <a:lnSpc>
                <a:spcPct val="100000"/>
              </a:lnSpc>
              <a:spcBef>
                <a:spcPts val="0"/>
              </a:spcBef>
              <a:spcAft>
                <a:spcPts val="0"/>
              </a:spcAft>
              <a:buClr>
                <a:srgbClr val="414141"/>
              </a:buClr>
              <a:buSzPts val="4200"/>
              <a:buFont typeface="Open Sans"/>
              <a:buNone/>
              <a:defRPr sz="4200">
                <a:latin typeface="Open Sans"/>
                <a:ea typeface="Open Sans"/>
                <a:cs typeface="Open Sans"/>
                <a:sym typeface="Open Sans"/>
              </a:defRPr>
            </a:lvl4pPr>
            <a:lvl5pPr indent="-228600" lvl="4" marL="2286000" rtl="0" algn="l">
              <a:lnSpc>
                <a:spcPct val="100000"/>
              </a:lnSpc>
              <a:spcBef>
                <a:spcPts val="0"/>
              </a:spcBef>
              <a:spcAft>
                <a:spcPts val="0"/>
              </a:spcAft>
              <a:buClr>
                <a:srgbClr val="414141"/>
              </a:buClr>
              <a:buSzPts val="4200"/>
              <a:buFont typeface="Open Sans"/>
              <a:buNone/>
              <a:defRPr sz="4200">
                <a:latin typeface="Open Sans"/>
                <a:ea typeface="Open Sans"/>
                <a:cs typeface="Open Sans"/>
                <a:sym typeface="Open Sans"/>
              </a:defRPr>
            </a:lvl5pPr>
            <a:lvl6pPr indent="-297179" lvl="5" marL="2743200" rtl="0" algn="l">
              <a:lnSpc>
                <a:spcPct val="100000"/>
              </a:lnSpc>
              <a:spcBef>
                <a:spcPts val="3400"/>
              </a:spcBef>
              <a:spcAft>
                <a:spcPts val="0"/>
              </a:spcAft>
              <a:buSzPts val="1080"/>
              <a:buChar char="●"/>
              <a:defRPr/>
            </a:lvl6pPr>
            <a:lvl7pPr indent="-297179" lvl="6" marL="3200400" rtl="0" algn="l">
              <a:lnSpc>
                <a:spcPct val="100000"/>
              </a:lnSpc>
              <a:spcBef>
                <a:spcPts val="3400"/>
              </a:spcBef>
              <a:spcAft>
                <a:spcPts val="0"/>
              </a:spcAft>
              <a:buSzPts val="1080"/>
              <a:buChar char="●"/>
              <a:defRPr/>
            </a:lvl7pPr>
            <a:lvl8pPr indent="-297179" lvl="7" marL="3657600" rtl="0" algn="l">
              <a:lnSpc>
                <a:spcPct val="100000"/>
              </a:lnSpc>
              <a:spcBef>
                <a:spcPts val="3400"/>
              </a:spcBef>
              <a:spcAft>
                <a:spcPts val="0"/>
              </a:spcAft>
              <a:buSzPts val="1080"/>
              <a:buChar char="●"/>
              <a:defRPr/>
            </a:lvl8pPr>
            <a:lvl9pPr indent="-297179" lvl="8" marL="4114800" rtl="0" algn="l">
              <a:lnSpc>
                <a:spcPct val="100000"/>
              </a:lnSpc>
              <a:spcBef>
                <a:spcPts val="3400"/>
              </a:spcBef>
              <a:spcAft>
                <a:spcPts val="0"/>
              </a:spcAft>
              <a:buSzPts val="1080"/>
              <a:buChar char="●"/>
              <a:defRPr/>
            </a:lvl9pPr>
          </a:lstStyle>
          <a:p/>
        </p:txBody>
      </p:sp>
      <p:sp>
        <p:nvSpPr>
          <p:cNvPr id="114" name="Google Shape;114;p29"/>
          <p:cNvSpPr txBox="1"/>
          <p:nvPr>
            <p:ph idx="12" type="sldNum"/>
          </p:nvPr>
        </p:nvSpPr>
        <p:spPr>
          <a:xfrm>
            <a:off x="11976099" y="13017500"/>
            <a:ext cx="419100" cy="507900"/>
          </a:xfrm>
          <a:prstGeom prst="rect">
            <a:avLst/>
          </a:prstGeom>
          <a:noFill/>
          <a:ln>
            <a:noFill/>
          </a:ln>
        </p:spPr>
        <p:txBody>
          <a:bodyPr anchorCtr="0" anchor="t" bIns="50800" lIns="50800" spcFirstLastPara="1" rIns="50800" wrap="square" tIns="50800">
            <a:noAutofit/>
          </a:bodyPr>
          <a:lstStyle>
            <a:lvl1pPr indent="0" lvl="0"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1pPr>
            <a:lvl2pPr indent="0" lvl="1"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2pPr>
            <a:lvl3pPr indent="0" lvl="2"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3pPr>
            <a:lvl4pPr indent="0" lvl="3"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4pPr>
            <a:lvl5pPr indent="0" lvl="4"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5pPr>
            <a:lvl6pPr indent="0" lvl="5"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6pPr>
            <a:lvl7pPr indent="0" lvl="6"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7pPr>
            <a:lvl8pPr indent="0" lvl="7"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8pPr>
            <a:lvl9pPr indent="0" lvl="8"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Horizontal">
  <p:cSld name="Photo - Horizontal">
    <p:spTree>
      <p:nvGrpSpPr>
        <p:cNvPr id="115" name="Shape 115"/>
        <p:cNvGrpSpPr/>
        <p:nvPr/>
      </p:nvGrpSpPr>
      <p:grpSpPr>
        <a:xfrm>
          <a:off x="0" y="0"/>
          <a:ext cx="0" cy="0"/>
          <a:chOff x="0" y="0"/>
          <a:chExt cx="0" cy="0"/>
        </a:xfrm>
      </p:grpSpPr>
      <p:cxnSp>
        <p:nvCxnSpPr>
          <p:cNvPr id="116" name="Google Shape;116;p30"/>
          <p:cNvCxnSpPr/>
          <p:nvPr/>
        </p:nvCxnSpPr>
        <p:spPr>
          <a:xfrm rot="10800000">
            <a:off x="14989317" y="9919192"/>
            <a:ext cx="0" cy="2310000"/>
          </a:xfrm>
          <a:prstGeom prst="straightConnector1">
            <a:avLst/>
          </a:prstGeom>
          <a:noFill/>
          <a:ln cap="flat" cmpd="sng" w="12700">
            <a:solidFill>
              <a:srgbClr val="444444">
                <a:alpha val="29800"/>
              </a:srgbClr>
            </a:solidFill>
            <a:prstDash val="solid"/>
            <a:miter lim="400000"/>
            <a:headEnd len="sm" w="sm" type="none"/>
            <a:tailEnd len="sm" w="sm" type="none"/>
          </a:ln>
        </p:spPr>
      </p:cxnSp>
      <p:cxnSp>
        <p:nvCxnSpPr>
          <p:cNvPr id="117" name="Google Shape;117;p30"/>
          <p:cNvCxnSpPr/>
          <p:nvPr/>
        </p:nvCxnSpPr>
        <p:spPr>
          <a:xfrm>
            <a:off x="952500" y="12801600"/>
            <a:ext cx="22499100" cy="0"/>
          </a:xfrm>
          <a:prstGeom prst="straightConnector1">
            <a:avLst/>
          </a:prstGeom>
          <a:noFill/>
          <a:ln cap="flat" cmpd="sng" w="12700">
            <a:solidFill>
              <a:srgbClr val="444444">
                <a:alpha val="29800"/>
              </a:srgbClr>
            </a:solidFill>
            <a:prstDash val="solid"/>
            <a:miter lim="400000"/>
            <a:headEnd len="sm" w="sm" type="none"/>
            <a:tailEnd len="sm" w="sm" type="none"/>
          </a:ln>
        </p:spPr>
      </p:cxnSp>
      <p:cxnSp>
        <p:nvCxnSpPr>
          <p:cNvPr id="118" name="Google Shape;118;p30"/>
          <p:cNvCxnSpPr/>
          <p:nvPr/>
        </p:nvCxnSpPr>
        <p:spPr>
          <a:xfrm>
            <a:off x="952500" y="9321800"/>
            <a:ext cx="22500000" cy="0"/>
          </a:xfrm>
          <a:prstGeom prst="straightConnector1">
            <a:avLst/>
          </a:prstGeom>
          <a:noFill/>
          <a:ln cap="flat" cmpd="sng" w="12700">
            <a:solidFill>
              <a:srgbClr val="444444">
                <a:alpha val="29800"/>
              </a:srgbClr>
            </a:solidFill>
            <a:prstDash val="solid"/>
            <a:miter lim="400000"/>
            <a:headEnd len="sm" w="sm" type="none"/>
            <a:tailEnd len="sm" w="sm" type="none"/>
          </a:ln>
        </p:spPr>
      </p:cxnSp>
      <p:cxnSp>
        <p:nvCxnSpPr>
          <p:cNvPr id="119" name="Google Shape;119;p30"/>
          <p:cNvCxnSpPr/>
          <p:nvPr/>
        </p:nvCxnSpPr>
        <p:spPr>
          <a:xfrm rot="10800000">
            <a:off x="14989317" y="9919192"/>
            <a:ext cx="0" cy="2310000"/>
          </a:xfrm>
          <a:prstGeom prst="straightConnector1">
            <a:avLst/>
          </a:prstGeom>
          <a:noFill/>
          <a:ln cap="flat" cmpd="sng" w="12700">
            <a:solidFill>
              <a:srgbClr val="444444">
                <a:alpha val="29800"/>
              </a:srgbClr>
            </a:solidFill>
            <a:prstDash val="solid"/>
            <a:miter lim="400000"/>
            <a:headEnd len="sm" w="sm" type="none"/>
            <a:tailEnd len="sm" w="sm" type="none"/>
          </a:ln>
        </p:spPr>
      </p:cxnSp>
      <p:sp>
        <p:nvSpPr>
          <p:cNvPr id="120" name="Google Shape;120;p30"/>
          <p:cNvSpPr txBox="1"/>
          <p:nvPr>
            <p:ph idx="1" type="body"/>
          </p:nvPr>
        </p:nvSpPr>
        <p:spPr>
          <a:xfrm>
            <a:off x="952500" y="8610600"/>
            <a:ext cx="13500000" cy="635100"/>
          </a:xfrm>
          <a:prstGeom prst="rect">
            <a:avLst/>
          </a:prstGeom>
          <a:noFill/>
          <a:ln>
            <a:noFill/>
          </a:ln>
        </p:spPr>
        <p:txBody>
          <a:bodyPr anchorCtr="0" anchor="ctr" bIns="50800" lIns="50800" spcFirstLastPara="1" rIns="50800" wrap="square" tIns="50800">
            <a:noAutofit/>
          </a:bodyPr>
          <a:lstStyle>
            <a:lvl1pPr indent="-228600" lvl="0" marL="457200" rtl="0" algn="l">
              <a:lnSpc>
                <a:spcPct val="110000"/>
              </a:lnSpc>
              <a:spcBef>
                <a:spcPts val="0"/>
              </a:spcBef>
              <a:spcAft>
                <a:spcPts val="0"/>
              </a:spcAft>
              <a:buClr>
                <a:srgbClr val="414141"/>
              </a:buClr>
              <a:buSzPts val="3200"/>
              <a:buFont typeface="Open Sans"/>
              <a:buNone/>
              <a:defRPr i="1" sz="3200">
                <a:latin typeface="Open Sans"/>
                <a:ea typeface="Open Sans"/>
                <a:cs typeface="Open Sans"/>
                <a:sym typeface="Open Sans"/>
              </a:defRPr>
            </a:lvl1pPr>
            <a:lvl2pPr indent="-297180" lvl="1" marL="914400" rtl="0" algn="l">
              <a:lnSpc>
                <a:spcPct val="100000"/>
              </a:lnSpc>
              <a:spcBef>
                <a:spcPts val="3400"/>
              </a:spcBef>
              <a:spcAft>
                <a:spcPts val="0"/>
              </a:spcAft>
              <a:buSzPts val="1080"/>
              <a:buChar char="●"/>
              <a:defRPr/>
            </a:lvl2pPr>
            <a:lvl3pPr indent="-297180" lvl="2" marL="1371600" rtl="0" algn="l">
              <a:lnSpc>
                <a:spcPct val="100000"/>
              </a:lnSpc>
              <a:spcBef>
                <a:spcPts val="3400"/>
              </a:spcBef>
              <a:spcAft>
                <a:spcPts val="0"/>
              </a:spcAft>
              <a:buSzPts val="1080"/>
              <a:buChar char="●"/>
              <a:defRPr/>
            </a:lvl3pPr>
            <a:lvl4pPr indent="-297180" lvl="3" marL="1828800" rtl="0" algn="l">
              <a:lnSpc>
                <a:spcPct val="100000"/>
              </a:lnSpc>
              <a:spcBef>
                <a:spcPts val="3400"/>
              </a:spcBef>
              <a:spcAft>
                <a:spcPts val="0"/>
              </a:spcAft>
              <a:buSzPts val="1080"/>
              <a:buChar char="●"/>
              <a:defRPr/>
            </a:lvl4pPr>
            <a:lvl5pPr indent="-297179" lvl="4" marL="2286000" rtl="0" algn="l">
              <a:lnSpc>
                <a:spcPct val="100000"/>
              </a:lnSpc>
              <a:spcBef>
                <a:spcPts val="3400"/>
              </a:spcBef>
              <a:spcAft>
                <a:spcPts val="0"/>
              </a:spcAft>
              <a:buSzPts val="1080"/>
              <a:buChar char="●"/>
              <a:defRPr/>
            </a:lvl5pPr>
            <a:lvl6pPr indent="-297179" lvl="5" marL="2743200" rtl="0" algn="l">
              <a:lnSpc>
                <a:spcPct val="100000"/>
              </a:lnSpc>
              <a:spcBef>
                <a:spcPts val="3400"/>
              </a:spcBef>
              <a:spcAft>
                <a:spcPts val="0"/>
              </a:spcAft>
              <a:buSzPts val="1080"/>
              <a:buChar char="●"/>
              <a:defRPr/>
            </a:lvl6pPr>
            <a:lvl7pPr indent="-297179" lvl="6" marL="3200400" rtl="0" algn="l">
              <a:lnSpc>
                <a:spcPct val="100000"/>
              </a:lnSpc>
              <a:spcBef>
                <a:spcPts val="3400"/>
              </a:spcBef>
              <a:spcAft>
                <a:spcPts val="0"/>
              </a:spcAft>
              <a:buSzPts val="1080"/>
              <a:buChar char="●"/>
              <a:defRPr/>
            </a:lvl7pPr>
            <a:lvl8pPr indent="-297179" lvl="7" marL="3657600" rtl="0" algn="l">
              <a:lnSpc>
                <a:spcPct val="100000"/>
              </a:lnSpc>
              <a:spcBef>
                <a:spcPts val="3400"/>
              </a:spcBef>
              <a:spcAft>
                <a:spcPts val="0"/>
              </a:spcAft>
              <a:buSzPts val="1080"/>
              <a:buChar char="●"/>
              <a:defRPr/>
            </a:lvl8pPr>
            <a:lvl9pPr indent="-297179" lvl="8" marL="4114800" rtl="0" algn="l">
              <a:lnSpc>
                <a:spcPct val="100000"/>
              </a:lnSpc>
              <a:spcBef>
                <a:spcPts val="3400"/>
              </a:spcBef>
              <a:spcAft>
                <a:spcPts val="0"/>
              </a:spcAft>
              <a:buSzPts val="1080"/>
              <a:buChar char="●"/>
              <a:defRPr/>
            </a:lvl9pPr>
          </a:lstStyle>
          <a:p/>
        </p:txBody>
      </p:sp>
      <p:sp>
        <p:nvSpPr>
          <p:cNvPr id="121" name="Google Shape;121;p30"/>
          <p:cNvSpPr/>
          <p:nvPr>
            <p:ph idx="2" type="pic"/>
          </p:nvPr>
        </p:nvSpPr>
        <p:spPr>
          <a:xfrm>
            <a:off x="952500" y="-1460500"/>
            <a:ext cx="22479000" cy="13893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1pPr>
            <a:lvl2pPr lvl="1"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2pPr>
            <a:lvl3pPr lvl="2"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3pPr>
            <a:lvl4pPr lvl="3"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4pPr>
            <a:lvl5pPr lvl="4"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5pPr>
            <a:lvl6pPr lvl="5"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6pPr>
            <a:lvl7pPr lvl="6"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7pPr>
            <a:lvl8pPr lvl="7"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8pPr>
            <a:lvl9pPr lvl="8"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9pPr>
          </a:lstStyle>
          <a:p/>
        </p:txBody>
      </p:sp>
      <p:sp>
        <p:nvSpPr>
          <p:cNvPr id="122" name="Google Shape;122;p30"/>
          <p:cNvSpPr txBox="1"/>
          <p:nvPr>
            <p:ph type="title"/>
          </p:nvPr>
        </p:nvSpPr>
        <p:spPr>
          <a:xfrm>
            <a:off x="952500" y="9398000"/>
            <a:ext cx="13500000" cy="3340200"/>
          </a:xfrm>
          <a:prstGeom prst="rect">
            <a:avLst/>
          </a:prstGeom>
          <a:noFill/>
          <a:ln>
            <a:noFill/>
          </a:ln>
        </p:spPr>
        <p:txBody>
          <a:bodyPr anchorCtr="0" anchor="ctr" bIns="50800" lIns="50800" spcFirstLastPara="1" rIns="50800" wrap="square" tIns="50800">
            <a:noAutofit/>
          </a:bodyPr>
          <a:lstStyle>
            <a:lvl1pPr lvl="0" rtl="0" algn="l">
              <a:lnSpc>
                <a:spcPct val="90000"/>
              </a:lnSpc>
              <a:spcBef>
                <a:spcPts val="2300"/>
              </a:spcBef>
              <a:spcAft>
                <a:spcPts val="0"/>
              </a:spcAft>
              <a:buClr>
                <a:srgbClr val="013262"/>
              </a:buClr>
              <a:buSzPts val="9800"/>
              <a:buFont typeface="Open Sans"/>
              <a:buNone/>
              <a:defRPr>
                <a:latin typeface="Open Sans"/>
                <a:ea typeface="Open Sans"/>
                <a:cs typeface="Open Sans"/>
                <a:sym typeface="Open Sans"/>
              </a:defRPr>
            </a:lvl1pPr>
            <a:lvl2pPr lvl="1" rtl="0" algn="ctr">
              <a:lnSpc>
                <a:spcPct val="90000"/>
              </a:lnSpc>
              <a:spcBef>
                <a:spcPts val="2300"/>
              </a:spcBef>
              <a:spcAft>
                <a:spcPts val="0"/>
              </a:spcAft>
              <a:buClr>
                <a:srgbClr val="013262"/>
              </a:buClr>
              <a:buSzPts val="1800"/>
              <a:buNone/>
              <a:defRPr/>
            </a:lvl2pPr>
            <a:lvl3pPr lvl="2" rtl="0" algn="ctr">
              <a:lnSpc>
                <a:spcPct val="90000"/>
              </a:lnSpc>
              <a:spcBef>
                <a:spcPts val="2300"/>
              </a:spcBef>
              <a:spcAft>
                <a:spcPts val="0"/>
              </a:spcAft>
              <a:buClr>
                <a:srgbClr val="013262"/>
              </a:buClr>
              <a:buSzPts val="1800"/>
              <a:buNone/>
              <a:defRPr/>
            </a:lvl3pPr>
            <a:lvl4pPr lvl="3" rtl="0" algn="ctr">
              <a:lnSpc>
                <a:spcPct val="90000"/>
              </a:lnSpc>
              <a:spcBef>
                <a:spcPts val="2300"/>
              </a:spcBef>
              <a:spcAft>
                <a:spcPts val="0"/>
              </a:spcAft>
              <a:buClr>
                <a:srgbClr val="013262"/>
              </a:buClr>
              <a:buSzPts val="1800"/>
              <a:buNone/>
              <a:defRPr/>
            </a:lvl4pPr>
            <a:lvl5pPr lvl="4" rtl="0" algn="ctr">
              <a:lnSpc>
                <a:spcPct val="90000"/>
              </a:lnSpc>
              <a:spcBef>
                <a:spcPts val="2300"/>
              </a:spcBef>
              <a:spcAft>
                <a:spcPts val="0"/>
              </a:spcAft>
              <a:buClr>
                <a:srgbClr val="013262"/>
              </a:buClr>
              <a:buSzPts val="1800"/>
              <a:buNone/>
              <a:defRPr/>
            </a:lvl5pPr>
            <a:lvl6pPr lvl="5" rtl="0" algn="ctr">
              <a:lnSpc>
                <a:spcPct val="90000"/>
              </a:lnSpc>
              <a:spcBef>
                <a:spcPts val="2300"/>
              </a:spcBef>
              <a:spcAft>
                <a:spcPts val="0"/>
              </a:spcAft>
              <a:buClr>
                <a:srgbClr val="013262"/>
              </a:buClr>
              <a:buSzPts val="1800"/>
              <a:buNone/>
              <a:defRPr/>
            </a:lvl6pPr>
            <a:lvl7pPr lvl="6" rtl="0" algn="ctr">
              <a:lnSpc>
                <a:spcPct val="90000"/>
              </a:lnSpc>
              <a:spcBef>
                <a:spcPts val="2300"/>
              </a:spcBef>
              <a:spcAft>
                <a:spcPts val="0"/>
              </a:spcAft>
              <a:buClr>
                <a:srgbClr val="013262"/>
              </a:buClr>
              <a:buSzPts val="1800"/>
              <a:buNone/>
              <a:defRPr/>
            </a:lvl7pPr>
            <a:lvl8pPr lvl="7" rtl="0" algn="ctr">
              <a:lnSpc>
                <a:spcPct val="90000"/>
              </a:lnSpc>
              <a:spcBef>
                <a:spcPts val="2300"/>
              </a:spcBef>
              <a:spcAft>
                <a:spcPts val="0"/>
              </a:spcAft>
              <a:buClr>
                <a:srgbClr val="013262"/>
              </a:buClr>
              <a:buSzPts val="1800"/>
              <a:buNone/>
              <a:defRPr/>
            </a:lvl8pPr>
            <a:lvl9pPr lvl="8" rtl="0" algn="ctr">
              <a:lnSpc>
                <a:spcPct val="90000"/>
              </a:lnSpc>
              <a:spcBef>
                <a:spcPts val="2300"/>
              </a:spcBef>
              <a:spcAft>
                <a:spcPts val="0"/>
              </a:spcAft>
              <a:buClr>
                <a:srgbClr val="013262"/>
              </a:buClr>
              <a:buSzPts val="1800"/>
              <a:buNone/>
              <a:defRPr/>
            </a:lvl9pPr>
          </a:lstStyle>
          <a:p/>
        </p:txBody>
      </p:sp>
      <p:sp>
        <p:nvSpPr>
          <p:cNvPr id="123" name="Google Shape;123;p30"/>
          <p:cNvSpPr txBox="1"/>
          <p:nvPr>
            <p:ph idx="3" type="body"/>
          </p:nvPr>
        </p:nvSpPr>
        <p:spPr>
          <a:xfrm>
            <a:off x="15532100" y="9398000"/>
            <a:ext cx="7950300" cy="3340200"/>
          </a:xfrm>
          <a:prstGeom prst="rect">
            <a:avLst/>
          </a:prstGeom>
          <a:noFill/>
          <a:ln>
            <a:noFill/>
          </a:ln>
        </p:spPr>
        <p:txBody>
          <a:bodyPr anchorCtr="0" anchor="ctr" bIns="50800" lIns="50800" spcFirstLastPara="1" rIns="50800" wrap="square" tIns="50800">
            <a:noAutofit/>
          </a:bodyPr>
          <a:lstStyle>
            <a:lvl1pPr indent="-228600" lvl="0" marL="457200" rtl="0" algn="l">
              <a:lnSpc>
                <a:spcPct val="100000"/>
              </a:lnSpc>
              <a:spcBef>
                <a:spcPts val="0"/>
              </a:spcBef>
              <a:spcAft>
                <a:spcPts val="0"/>
              </a:spcAft>
              <a:buClr>
                <a:srgbClr val="414141"/>
              </a:buClr>
              <a:buSzPts val="4200"/>
              <a:buFont typeface="Open Sans"/>
              <a:buNone/>
              <a:defRPr sz="4200">
                <a:latin typeface="Open Sans"/>
                <a:ea typeface="Open Sans"/>
                <a:cs typeface="Open Sans"/>
                <a:sym typeface="Open Sans"/>
              </a:defRPr>
            </a:lvl1pPr>
            <a:lvl2pPr indent="-228600" lvl="1" marL="914400" rtl="0" algn="l">
              <a:lnSpc>
                <a:spcPct val="100000"/>
              </a:lnSpc>
              <a:spcBef>
                <a:spcPts val="0"/>
              </a:spcBef>
              <a:spcAft>
                <a:spcPts val="0"/>
              </a:spcAft>
              <a:buClr>
                <a:srgbClr val="414141"/>
              </a:buClr>
              <a:buSzPts val="4200"/>
              <a:buFont typeface="Open Sans"/>
              <a:buNone/>
              <a:defRPr sz="4200">
                <a:latin typeface="Open Sans"/>
                <a:ea typeface="Open Sans"/>
                <a:cs typeface="Open Sans"/>
                <a:sym typeface="Open Sans"/>
              </a:defRPr>
            </a:lvl2pPr>
            <a:lvl3pPr indent="-228600" lvl="2" marL="1371600" rtl="0" algn="l">
              <a:lnSpc>
                <a:spcPct val="100000"/>
              </a:lnSpc>
              <a:spcBef>
                <a:spcPts val="0"/>
              </a:spcBef>
              <a:spcAft>
                <a:spcPts val="0"/>
              </a:spcAft>
              <a:buClr>
                <a:srgbClr val="414141"/>
              </a:buClr>
              <a:buSzPts val="4200"/>
              <a:buFont typeface="Open Sans"/>
              <a:buNone/>
              <a:defRPr sz="4200">
                <a:latin typeface="Open Sans"/>
                <a:ea typeface="Open Sans"/>
                <a:cs typeface="Open Sans"/>
                <a:sym typeface="Open Sans"/>
              </a:defRPr>
            </a:lvl3pPr>
            <a:lvl4pPr indent="-228600" lvl="3" marL="1828800" rtl="0" algn="l">
              <a:lnSpc>
                <a:spcPct val="100000"/>
              </a:lnSpc>
              <a:spcBef>
                <a:spcPts val="0"/>
              </a:spcBef>
              <a:spcAft>
                <a:spcPts val="0"/>
              </a:spcAft>
              <a:buClr>
                <a:srgbClr val="414141"/>
              </a:buClr>
              <a:buSzPts val="4200"/>
              <a:buFont typeface="Open Sans"/>
              <a:buNone/>
              <a:defRPr sz="4200">
                <a:latin typeface="Open Sans"/>
                <a:ea typeface="Open Sans"/>
                <a:cs typeface="Open Sans"/>
                <a:sym typeface="Open Sans"/>
              </a:defRPr>
            </a:lvl4pPr>
            <a:lvl5pPr indent="-228600" lvl="4" marL="2286000" rtl="0" algn="l">
              <a:lnSpc>
                <a:spcPct val="100000"/>
              </a:lnSpc>
              <a:spcBef>
                <a:spcPts val="0"/>
              </a:spcBef>
              <a:spcAft>
                <a:spcPts val="0"/>
              </a:spcAft>
              <a:buClr>
                <a:srgbClr val="414141"/>
              </a:buClr>
              <a:buSzPts val="4200"/>
              <a:buFont typeface="Open Sans"/>
              <a:buNone/>
              <a:defRPr sz="4200">
                <a:latin typeface="Open Sans"/>
                <a:ea typeface="Open Sans"/>
                <a:cs typeface="Open Sans"/>
                <a:sym typeface="Open Sans"/>
              </a:defRPr>
            </a:lvl5pPr>
            <a:lvl6pPr indent="-297179" lvl="5" marL="2743200" rtl="0" algn="l">
              <a:lnSpc>
                <a:spcPct val="100000"/>
              </a:lnSpc>
              <a:spcBef>
                <a:spcPts val="3400"/>
              </a:spcBef>
              <a:spcAft>
                <a:spcPts val="0"/>
              </a:spcAft>
              <a:buSzPts val="1080"/>
              <a:buChar char="●"/>
              <a:defRPr/>
            </a:lvl6pPr>
            <a:lvl7pPr indent="-297179" lvl="6" marL="3200400" rtl="0" algn="l">
              <a:lnSpc>
                <a:spcPct val="100000"/>
              </a:lnSpc>
              <a:spcBef>
                <a:spcPts val="3400"/>
              </a:spcBef>
              <a:spcAft>
                <a:spcPts val="0"/>
              </a:spcAft>
              <a:buSzPts val="1080"/>
              <a:buChar char="●"/>
              <a:defRPr/>
            </a:lvl7pPr>
            <a:lvl8pPr indent="-297179" lvl="7" marL="3657600" rtl="0" algn="l">
              <a:lnSpc>
                <a:spcPct val="100000"/>
              </a:lnSpc>
              <a:spcBef>
                <a:spcPts val="3400"/>
              </a:spcBef>
              <a:spcAft>
                <a:spcPts val="0"/>
              </a:spcAft>
              <a:buSzPts val="1080"/>
              <a:buChar char="●"/>
              <a:defRPr/>
            </a:lvl8pPr>
            <a:lvl9pPr indent="-297179" lvl="8" marL="4114800" rtl="0" algn="l">
              <a:lnSpc>
                <a:spcPct val="100000"/>
              </a:lnSpc>
              <a:spcBef>
                <a:spcPts val="3400"/>
              </a:spcBef>
              <a:spcAft>
                <a:spcPts val="0"/>
              </a:spcAft>
              <a:buSzPts val="1080"/>
              <a:buChar char="●"/>
              <a:defRPr/>
            </a:lvl9pPr>
          </a:lstStyle>
          <a:p/>
        </p:txBody>
      </p:sp>
      <p:sp>
        <p:nvSpPr>
          <p:cNvPr id="124" name="Google Shape;124;p30"/>
          <p:cNvSpPr txBox="1"/>
          <p:nvPr>
            <p:ph idx="12" type="sldNum"/>
          </p:nvPr>
        </p:nvSpPr>
        <p:spPr>
          <a:xfrm>
            <a:off x="11976099" y="13017500"/>
            <a:ext cx="419100" cy="507900"/>
          </a:xfrm>
          <a:prstGeom prst="rect">
            <a:avLst/>
          </a:prstGeom>
          <a:noFill/>
          <a:ln>
            <a:noFill/>
          </a:ln>
        </p:spPr>
        <p:txBody>
          <a:bodyPr anchorCtr="0" anchor="t" bIns="50800" lIns="50800" spcFirstLastPara="1" rIns="50800" wrap="square" tIns="50800">
            <a:noAutofit/>
          </a:bodyPr>
          <a:lstStyle>
            <a:lvl1pPr indent="0" lvl="0"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1pPr>
            <a:lvl2pPr indent="0" lvl="1"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2pPr>
            <a:lvl3pPr indent="0" lvl="2"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3pPr>
            <a:lvl4pPr indent="0" lvl="3"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4pPr>
            <a:lvl5pPr indent="0" lvl="4"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5pPr>
            <a:lvl6pPr indent="0" lvl="5"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6pPr>
            <a:lvl7pPr indent="0" lvl="6"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7pPr>
            <a:lvl8pPr indent="0" lvl="7"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8pPr>
            <a:lvl9pPr indent="0" lvl="8"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Vertical">
  <p:cSld name="Photo - Vertical">
    <p:spTree>
      <p:nvGrpSpPr>
        <p:cNvPr id="125" name="Shape 125"/>
        <p:cNvGrpSpPr/>
        <p:nvPr/>
      </p:nvGrpSpPr>
      <p:grpSpPr>
        <a:xfrm>
          <a:off x="0" y="0"/>
          <a:ext cx="0" cy="0"/>
          <a:chOff x="0" y="0"/>
          <a:chExt cx="0" cy="0"/>
        </a:xfrm>
      </p:grpSpPr>
      <p:cxnSp>
        <p:nvCxnSpPr>
          <p:cNvPr id="126" name="Google Shape;126;p31"/>
          <p:cNvCxnSpPr/>
          <p:nvPr/>
        </p:nvCxnSpPr>
        <p:spPr>
          <a:xfrm>
            <a:off x="952500" y="6858000"/>
            <a:ext cx="10643100" cy="0"/>
          </a:xfrm>
          <a:prstGeom prst="straightConnector1">
            <a:avLst/>
          </a:prstGeom>
          <a:noFill/>
          <a:ln cap="flat" cmpd="sng" w="12700">
            <a:solidFill>
              <a:srgbClr val="444444">
                <a:alpha val="29800"/>
              </a:srgbClr>
            </a:solidFill>
            <a:prstDash val="solid"/>
            <a:miter lim="400000"/>
            <a:headEnd len="sm" w="sm" type="none"/>
            <a:tailEnd len="sm" w="sm" type="none"/>
          </a:ln>
        </p:spPr>
      </p:cxnSp>
      <p:cxnSp>
        <p:nvCxnSpPr>
          <p:cNvPr id="127" name="Google Shape;127;p31"/>
          <p:cNvCxnSpPr/>
          <p:nvPr/>
        </p:nvCxnSpPr>
        <p:spPr>
          <a:xfrm>
            <a:off x="952500" y="3898900"/>
            <a:ext cx="10643100" cy="0"/>
          </a:xfrm>
          <a:prstGeom prst="straightConnector1">
            <a:avLst/>
          </a:prstGeom>
          <a:noFill/>
          <a:ln cap="flat" cmpd="sng" w="12700">
            <a:solidFill>
              <a:srgbClr val="444444">
                <a:alpha val="29800"/>
              </a:srgbClr>
            </a:solidFill>
            <a:prstDash val="solid"/>
            <a:miter lim="400000"/>
            <a:headEnd len="sm" w="sm" type="none"/>
            <a:tailEnd len="sm" w="sm" type="none"/>
          </a:ln>
        </p:spPr>
      </p:cxnSp>
      <p:sp>
        <p:nvSpPr>
          <p:cNvPr id="128" name="Google Shape;128;p31"/>
          <p:cNvSpPr txBox="1"/>
          <p:nvPr>
            <p:ph idx="1" type="body"/>
          </p:nvPr>
        </p:nvSpPr>
        <p:spPr>
          <a:xfrm>
            <a:off x="952500" y="3124200"/>
            <a:ext cx="10642500" cy="635100"/>
          </a:xfrm>
          <a:prstGeom prst="rect">
            <a:avLst/>
          </a:prstGeom>
          <a:noFill/>
          <a:ln>
            <a:noFill/>
          </a:ln>
        </p:spPr>
        <p:txBody>
          <a:bodyPr anchorCtr="0" anchor="b" bIns="50800" lIns="50800" spcFirstLastPara="1" rIns="50800" wrap="square" tIns="50800">
            <a:noAutofit/>
          </a:bodyPr>
          <a:lstStyle>
            <a:lvl1pPr indent="-228600" lvl="0" marL="457200" rtl="0" algn="l">
              <a:lnSpc>
                <a:spcPct val="110000"/>
              </a:lnSpc>
              <a:spcBef>
                <a:spcPts val="0"/>
              </a:spcBef>
              <a:spcAft>
                <a:spcPts val="0"/>
              </a:spcAft>
              <a:buClr>
                <a:srgbClr val="414141"/>
              </a:buClr>
              <a:buSzPts val="3200"/>
              <a:buFont typeface="Open Sans"/>
              <a:buNone/>
              <a:defRPr i="1" sz="3200">
                <a:latin typeface="Open Sans"/>
                <a:ea typeface="Open Sans"/>
                <a:cs typeface="Open Sans"/>
                <a:sym typeface="Open Sans"/>
              </a:defRPr>
            </a:lvl1pPr>
            <a:lvl2pPr indent="-297180" lvl="1" marL="914400" rtl="0" algn="l">
              <a:lnSpc>
                <a:spcPct val="100000"/>
              </a:lnSpc>
              <a:spcBef>
                <a:spcPts val="3400"/>
              </a:spcBef>
              <a:spcAft>
                <a:spcPts val="0"/>
              </a:spcAft>
              <a:buSzPts val="1080"/>
              <a:buChar char="●"/>
              <a:defRPr/>
            </a:lvl2pPr>
            <a:lvl3pPr indent="-297180" lvl="2" marL="1371600" rtl="0" algn="l">
              <a:lnSpc>
                <a:spcPct val="100000"/>
              </a:lnSpc>
              <a:spcBef>
                <a:spcPts val="3400"/>
              </a:spcBef>
              <a:spcAft>
                <a:spcPts val="0"/>
              </a:spcAft>
              <a:buSzPts val="1080"/>
              <a:buChar char="●"/>
              <a:defRPr/>
            </a:lvl3pPr>
            <a:lvl4pPr indent="-297180" lvl="3" marL="1828800" rtl="0" algn="l">
              <a:lnSpc>
                <a:spcPct val="100000"/>
              </a:lnSpc>
              <a:spcBef>
                <a:spcPts val="3400"/>
              </a:spcBef>
              <a:spcAft>
                <a:spcPts val="0"/>
              </a:spcAft>
              <a:buSzPts val="1080"/>
              <a:buChar char="●"/>
              <a:defRPr/>
            </a:lvl4pPr>
            <a:lvl5pPr indent="-297179" lvl="4" marL="2286000" rtl="0" algn="l">
              <a:lnSpc>
                <a:spcPct val="100000"/>
              </a:lnSpc>
              <a:spcBef>
                <a:spcPts val="3400"/>
              </a:spcBef>
              <a:spcAft>
                <a:spcPts val="0"/>
              </a:spcAft>
              <a:buSzPts val="1080"/>
              <a:buChar char="●"/>
              <a:defRPr/>
            </a:lvl5pPr>
            <a:lvl6pPr indent="-297179" lvl="5" marL="2743200" rtl="0" algn="l">
              <a:lnSpc>
                <a:spcPct val="100000"/>
              </a:lnSpc>
              <a:spcBef>
                <a:spcPts val="3400"/>
              </a:spcBef>
              <a:spcAft>
                <a:spcPts val="0"/>
              </a:spcAft>
              <a:buSzPts val="1080"/>
              <a:buChar char="●"/>
              <a:defRPr/>
            </a:lvl6pPr>
            <a:lvl7pPr indent="-297179" lvl="6" marL="3200400" rtl="0" algn="l">
              <a:lnSpc>
                <a:spcPct val="100000"/>
              </a:lnSpc>
              <a:spcBef>
                <a:spcPts val="3400"/>
              </a:spcBef>
              <a:spcAft>
                <a:spcPts val="0"/>
              </a:spcAft>
              <a:buSzPts val="1080"/>
              <a:buChar char="●"/>
              <a:defRPr/>
            </a:lvl7pPr>
            <a:lvl8pPr indent="-297179" lvl="7" marL="3657600" rtl="0" algn="l">
              <a:lnSpc>
                <a:spcPct val="100000"/>
              </a:lnSpc>
              <a:spcBef>
                <a:spcPts val="3400"/>
              </a:spcBef>
              <a:spcAft>
                <a:spcPts val="0"/>
              </a:spcAft>
              <a:buSzPts val="1080"/>
              <a:buChar char="●"/>
              <a:defRPr/>
            </a:lvl8pPr>
            <a:lvl9pPr indent="-297179" lvl="8" marL="4114800" rtl="0" algn="l">
              <a:lnSpc>
                <a:spcPct val="100000"/>
              </a:lnSpc>
              <a:spcBef>
                <a:spcPts val="3400"/>
              </a:spcBef>
              <a:spcAft>
                <a:spcPts val="0"/>
              </a:spcAft>
              <a:buSzPts val="1080"/>
              <a:buChar char="●"/>
              <a:defRPr/>
            </a:lvl9pPr>
          </a:lstStyle>
          <a:p/>
        </p:txBody>
      </p:sp>
      <p:sp>
        <p:nvSpPr>
          <p:cNvPr id="129" name="Google Shape;129;p31"/>
          <p:cNvSpPr/>
          <p:nvPr>
            <p:ph idx="2" type="pic"/>
          </p:nvPr>
        </p:nvSpPr>
        <p:spPr>
          <a:xfrm>
            <a:off x="12534900" y="-1651000"/>
            <a:ext cx="10799100" cy="15824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1pPr>
            <a:lvl2pPr lvl="1"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2pPr>
            <a:lvl3pPr lvl="2"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3pPr>
            <a:lvl4pPr lvl="3"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4pPr>
            <a:lvl5pPr lvl="4"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5pPr>
            <a:lvl6pPr lvl="5"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6pPr>
            <a:lvl7pPr lvl="6"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7pPr>
            <a:lvl8pPr lvl="7"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8pPr>
            <a:lvl9pPr lvl="8"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9pPr>
          </a:lstStyle>
          <a:p/>
        </p:txBody>
      </p:sp>
      <p:sp>
        <p:nvSpPr>
          <p:cNvPr id="130" name="Google Shape;130;p31"/>
          <p:cNvSpPr txBox="1"/>
          <p:nvPr>
            <p:ph type="title"/>
          </p:nvPr>
        </p:nvSpPr>
        <p:spPr>
          <a:xfrm>
            <a:off x="952500" y="3975100"/>
            <a:ext cx="10642500" cy="2806800"/>
          </a:xfrm>
          <a:prstGeom prst="rect">
            <a:avLst/>
          </a:prstGeom>
          <a:noFill/>
          <a:ln>
            <a:noFill/>
          </a:ln>
        </p:spPr>
        <p:txBody>
          <a:bodyPr anchorCtr="0" anchor="ctr" bIns="50800" lIns="50800" spcFirstLastPara="1" rIns="50800" wrap="square" tIns="50800">
            <a:noAutofit/>
          </a:bodyPr>
          <a:lstStyle>
            <a:lvl1pPr lvl="0" rtl="0" algn="l">
              <a:lnSpc>
                <a:spcPct val="90000"/>
              </a:lnSpc>
              <a:spcBef>
                <a:spcPts val="2300"/>
              </a:spcBef>
              <a:spcAft>
                <a:spcPts val="0"/>
              </a:spcAft>
              <a:buClr>
                <a:srgbClr val="013262"/>
              </a:buClr>
              <a:buSzPts val="6000"/>
              <a:buFont typeface="Open Sans"/>
              <a:buNone/>
              <a:defRPr b="1" sz="6000">
                <a:latin typeface="Open Sans"/>
                <a:ea typeface="Open Sans"/>
                <a:cs typeface="Open Sans"/>
                <a:sym typeface="Open Sans"/>
              </a:defRPr>
            </a:lvl1pPr>
            <a:lvl2pPr lvl="1" rtl="0" algn="ctr">
              <a:lnSpc>
                <a:spcPct val="90000"/>
              </a:lnSpc>
              <a:spcBef>
                <a:spcPts val="2300"/>
              </a:spcBef>
              <a:spcAft>
                <a:spcPts val="0"/>
              </a:spcAft>
              <a:buClr>
                <a:srgbClr val="013262"/>
              </a:buClr>
              <a:buSzPts val="1800"/>
              <a:buNone/>
              <a:defRPr/>
            </a:lvl2pPr>
            <a:lvl3pPr lvl="2" rtl="0" algn="ctr">
              <a:lnSpc>
                <a:spcPct val="90000"/>
              </a:lnSpc>
              <a:spcBef>
                <a:spcPts val="2300"/>
              </a:spcBef>
              <a:spcAft>
                <a:spcPts val="0"/>
              </a:spcAft>
              <a:buClr>
                <a:srgbClr val="013262"/>
              </a:buClr>
              <a:buSzPts val="1800"/>
              <a:buNone/>
              <a:defRPr/>
            </a:lvl3pPr>
            <a:lvl4pPr lvl="3" rtl="0" algn="ctr">
              <a:lnSpc>
                <a:spcPct val="90000"/>
              </a:lnSpc>
              <a:spcBef>
                <a:spcPts val="2300"/>
              </a:spcBef>
              <a:spcAft>
                <a:spcPts val="0"/>
              </a:spcAft>
              <a:buClr>
                <a:srgbClr val="013262"/>
              </a:buClr>
              <a:buSzPts val="1800"/>
              <a:buNone/>
              <a:defRPr/>
            </a:lvl4pPr>
            <a:lvl5pPr lvl="4" rtl="0" algn="ctr">
              <a:lnSpc>
                <a:spcPct val="90000"/>
              </a:lnSpc>
              <a:spcBef>
                <a:spcPts val="2300"/>
              </a:spcBef>
              <a:spcAft>
                <a:spcPts val="0"/>
              </a:spcAft>
              <a:buClr>
                <a:srgbClr val="013262"/>
              </a:buClr>
              <a:buSzPts val="1800"/>
              <a:buNone/>
              <a:defRPr/>
            </a:lvl5pPr>
            <a:lvl6pPr lvl="5" rtl="0" algn="ctr">
              <a:lnSpc>
                <a:spcPct val="90000"/>
              </a:lnSpc>
              <a:spcBef>
                <a:spcPts val="2300"/>
              </a:spcBef>
              <a:spcAft>
                <a:spcPts val="0"/>
              </a:spcAft>
              <a:buClr>
                <a:srgbClr val="013262"/>
              </a:buClr>
              <a:buSzPts val="1800"/>
              <a:buNone/>
              <a:defRPr/>
            </a:lvl6pPr>
            <a:lvl7pPr lvl="6" rtl="0" algn="ctr">
              <a:lnSpc>
                <a:spcPct val="90000"/>
              </a:lnSpc>
              <a:spcBef>
                <a:spcPts val="2300"/>
              </a:spcBef>
              <a:spcAft>
                <a:spcPts val="0"/>
              </a:spcAft>
              <a:buClr>
                <a:srgbClr val="013262"/>
              </a:buClr>
              <a:buSzPts val="1800"/>
              <a:buNone/>
              <a:defRPr/>
            </a:lvl7pPr>
            <a:lvl8pPr lvl="7" rtl="0" algn="ctr">
              <a:lnSpc>
                <a:spcPct val="90000"/>
              </a:lnSpc>
              <a:spcBef>
                <a:spcPts val="2300"/>
              </a:spcBef>
              <a:spcAft>
                <a:spcPts val="0"/>
              </a:spcAft>
              <a:buClr>
                <a:srgbClr val="013262"/>
              </a:buClr>
              <a:buSzPts val="1800"/>
              <a:buNone/>
              <a:defRPr/>
            </a:lvl8pPr>
            <a:lvl9pPr lvl="8" rtl="0" algn="ctr">
              <a:lnSpc>
                <a:spcPct val="90000"/>
              </a:lnSpc>
              <a:spcBef>
                <a:spcPts val="2300"/>
              </a:spcBef>
              <a:spcAft>
                <a:spcPts val="0"/>
              </a:spcAft>
              <a:buClr>
                <a:srgbClr val="013262"/>
              </a:buClr>
              <a:buSzPts val="1800"/>
              <a:buNone/>
              <a:defRPr/>
            </a:lvl9pPr>
          </a:lstStyle>
          <a:p/>
        </p:txBody>
      </p:sp>
      <p:sp>
        <p:nvSpPr>
          <p:cNvPr id="131" name="Google Shape;131;p31"/>
          <p:cNvSpPr txBox="1"/>
          <p:nvPr>
            <p:ph idx="3" type="body"/>
          </p:nvPr>
        </p:nvSpPr>
        <p:spPr>
          <a:xfrm>
            <a:off x="952500" y="7086600"/>
            <a:ext cx="10642500" cy="5638800"/>
          </a:xfrm>
          <a:prstGeom prst="rect">
            <a:avLst/>
          </a:prstGeom>
          <a:noFill/>
          <a:ln>
            <a:noFill/>
          </a:ln>
        </p:spPr>
        <p:txBody>
          <a:bodyPr anchorCtr="0" anchor="t" bIns="50800" lIns="50800" spcFirstLastPara="1" rIns="50800" wrap="square" tIns="50800">
            <a:noAutofit/>
          </a:bodyPr>
          <a:lstStyle>
            <a:lvl1pPr indent="-228600" lvl="0" marL="457200" rtl="0" algn="l">
              <a:lnSpc>
                <a:spcPct val="100000"/>
              </a:lnSpc>
              <a:spcBef>
                <a:spcPts val="0"/>
              </a:spcBef>
              <a:spcAft>
                <a:spcPts val="0"/>
              </a:spcAft>
              <a:buClr>
                <a:srgbClr val="414141"/>
              </a:buClr>
              <a:buSzPts val="4200"/>
              <a:buFont typeface="Open Sans"/>
              <a:buNone/>
              <a:defRPr sz="4200">
                <a:latin typeface="Open Sans"/>
                <a:ea typeface="Open Sans"/>
                <a:cs typeface="Open Sans"/>
                <a:sym typeface="Open Sans"/>
              </a:defRPr>
            </a:lvl1pPr>
            <a:lvl2pPr indent="-228600" lvl="1" marL="914400" rtl="0" algn="l">
              <a:lnSpc>
                <a:spcPct val="100000"/>
              </a:lnSpc>
              <a:spcBef>
                <a:spcPts val="0"/>
              </a:spcBef>
              <a:spcAft>
                <a:spcPts val="0"/>
              </a:spcAft>
              <a:buClr>
                <a:srgbClr val="414141"/>
              </a:buClr>
              <a:buSzPts val="4200"/>
              <a:buFont typeface="Open Sans"/>
              <a:buNone/>
              <a:defRPr sz="4200">
                <a:latin typeface="Open Sans"/>
                <a:ea typeface="Open Sans"/>
                <a:cs typeface="Open Sans"/>
                <a:sym typeface="Open Sans"/>
              </a:defRPr>
            </a:lvl2pPr>
            <a:lvl3pPr indent="-228600" lvl="2" marL="1371600" rtl="0" algn="l">
              <a:lnSpc>
                <a:spcPct val="100000"/>
              </a:lnSpc>
              <a:spcBef>
                <a:spcPts val="0"/>
              </a:spcBef>
              <a:spcAft>
                <a:spcPts val="0"/>
              </a:spcAft>
              <a:buClr>
                <a:srgbClr val="414141"/>
              </a:buClr>
              <a:buSzPts val="4200"/>
              <a:buFont typeface="Open Sans"/>
              <a:buNone/>
              <a:defRPr sz="4200">
                <a:latin typeface="Open Sans"/>
                <a:ea typeface="Open Sans"/>
                <a:cs typeface="Open Sans"/>
                <a:sym typeface="Open Sans"/>
              </a:defRPr>
            </a:lvl3pPr>
            <a:lvl4pPr indent="-228600" lvl="3" marL="1828800" rtl="0" algn="l">
              <a:lnSpc>
                <a:spcPct val="100000"/>
              </a:lnSpc>
              <a:spcBef>
                <a:spcPts val="0"/>
              </a:spcBef>
              <a:spcAft>
                <a:spcPts val="0"/>
              </a:spcAft>
              <a:buClr>
                <a:srgbClr val="414141"/>
              </a:buClr>
              <a:buSzPts val="4200"/>
              <a:buFont typeface="Open Sans"/>
              <a:buNone/>
              <a:defRPr sz="4200">
                <a:latin typeface="Open Sans"/>
                <a:ea typeface="Open Sans"/>
                <a:cs typeface="Open Sans"/>
                <a:sym typeface="Open Sans"/>
              </a:defRPr>
            </a:lvl4pPr>
            <a:lvl5pPr indent="-228600" lvl="4" marL="2286000" rtl="0" algn="l">
              <a:lnSpc>
                <a:spcPct val="100000"/>
              </a:lnSpc>
              <a:spcBef>
                <a:spcPts val="0"/>
              </a:spcBef>
              <a:spcAft>
                <a:spcPts val="0"/>
              </a:spcAft>
              <a:buClr>
                <a:srgbClr val="414141"/>
              </a:buClr>
              <a:buSzPts val="4200"/>
              <a:buFont typeface="Open Sans"/>
              <a:buNone/>
              <a:defRPr sz="4200">
                <a:latin typeface="Open Sans"/>
                <a:ea typeface="Open Sans"/>
                <a:cs typeface="Open Sans"/>
                <a:sym typeface="Open Sans"/>
              </a:defRPr>
            </a:lvl5pPr>
            <a:lvl6pPr indent="-297179" lvl="5" marL="2743200" rtl="0" algn="l">
              <a:lnSpc>
                <a:spcPct val="100000"/>
              </a:lnSpc>
              <a:spcBef>
                <a:spcPts val="3400"/>
              </a:spcBef>
              <a:spcAft>
                <a:spcPts val="0"/>
              </a:spcAft>
              <a:buSzPts val="1080"/>
              <a:buChar char="●"/>
              <a:defRPr/>
            </a:lvl6pPr>
            <a:lvl7pPr indent="-297179" lvl="6" marL="3200400" rtl="0" algn="l">
              <a:lnSpc>
                <a:spcPct val="100000"/>
              </a:lnSpc>
              <a:spcBef>
                <a:spcPts val="3400"/>
              </a:spcBef>
              <a:spcAft>
                <a:spcPts val="0"/>
              </a:spcAft>
              <a:buSzPts val="1080"/>
              <a:buChar char="●"/>
              <a:defRPr/>
            </a:lvl7pPr>
            <a:lvl8pPr indent="-297179" lvl="7" marL="3657600" rtl="0" algn="l">
              <a:lnSpc>
                <a:spcPct val="100000"/>
              </a:lnSpc>
              <a:spcBef>
                <a:spcPts val="3400"/>
              </a:spcBef>
              <a:spcAft>
                <a:spcPts val="0"/>
              </a:spcAft>
              <a:buSzPts val="1080"/>
              <a:buChar char="●"/>
              <a:defRPr/>
            </a:lvl8pPr>
            <a:lvl9pPr indent="-297179" lvl="8" marL="4114800" rtl="0" algn="l">
              <a:lnSpc>
                <a:spcPct val="100000"/>
              </a:lnSpc>
              <a:spcBef>
                <a:spcPts val="3400"/>
              </a:spcBef>
              <a:spcAft>
                <a:spcPts val="0"/>
              </a:spcAft>
              <a:buSzPts val="1080"/>
              <a:buChar char="●"/>
              <a:defRPr/>
            </a:lvl9pPr>
          </a:lstStyle>
          <a:p/>
        </p:txBody>
      </p:sp>
      <p:sp>
        <p:nvSpPr>
          <p:cNvPr id="132" name="Google Shape;132;p31"/>
          <p:cNvSpPr txBox="1"/>
          <p:nvPr>
            <p:ph idx="12" type="sldNum"/>
          </p:nvPr>
        </p:nvSpPr>
        <p:spPr>
          <a:xfrm>
            <a:off x="11976099" y="13017500"/>
            <a:ext cx="419100" cy="507900"/>
          </a:xfrm>
          <a:prstGeom prst="rect">
            <a:avLst/>
          </a:prstGeom>
          <a:noFill/>
          <a:ln>
            <a:noFill/>
          </a:ln>
        </p:spPr>
        <p:txBody>
          <a:bodyPr anchorCtr="0" anchor="t" bIns="50800" lIns="50800" spcFirstLastPara="1" rIns="50800" wrap="square" tIns="50800">
            <a:noAutofit/>
          </a:bodyPr>
          <a:lstStyle>
            <a:lvl1pPr indent="0" lvl="0"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1pPr>
            <a:lvl2pPr indent="0" lvl="1"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2pPr>
            <a:lvl3pPr indent="0" lvl="2"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3pPr>
            <a:lvl4pPr indent="0" lvl="3"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4pPr>
            <a:lvl5pPr indent="0" lvl="4"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5pPr>
            <a:lvl6pPr indent="0" lvl="5"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6pPr>
            <a:lvl7pPr indent="0" lvl="6"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7pPr>
            <a:lvl8pPr indent="0" lvl="7"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8pPr>
            <a:lvl9pPr indent="0" lvl="8"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p:spTree>
      <p:nvGrpSpPr>
        <p:cNvPr id="15" name="Shape 15"/>
        <p:cNvGrpSpPr/>
        <p:nvPr/>
      </p:nvGrpSpPr>
      <p:grpSpPr>
        <a:xfrm>
          <a:off x="0" y="0"/>
          <a:ext cx="0" cy="0"/>
          <a:chOff x="0" y="0"/>
          <a:chExt cx="0" cy="0"/>
        </a:xfrm>
      </p:grpSpPr>
      <p:sp>
        <p:nvSpPr>
          <p:cNvPr id="16" name="Google Shape;16;p4"/>
          <p:cNvSpPr txBox="1"/>
          <p:nvPr>
            <p:ph type="title"/>
          </p:nvPr>
        </p:nvSpPr>
        <p:spPr>
          <a:xfrm>
            <a:off x="952500" y="643100"/>
            <a:ext cx="22479000" cy="1663800"/>
          </a:xfrm>
          <a:prstGeom prst="rect">
            <a:avLst/>
          </a:prstGeom>
          <a:noFill/>
          <a:ln>
            <a:noFill/>
          </a:ln>
        </p:spPr>
        <p:txBody>
          <a:bodyPr anchorCtr="0" anchor="ctr" bIns="50800" lIns="50800" spcFirstLastPara="1" rIns="50800" wrap="square" tIns="50800">
            <a:noAutofit/>
          </a:bodyPr>
          <a:lstStyle>
            <a:lvl1pPr lvl="0" algn="ctr">
              <a:lnSpc>
                <a:spcPct val="90000"/>
              </a:lnSpc>
              <a:spcBef>
                <a:spcPts val="2300"/>
              </a:spcBef>
              <a:spcAft>
                <a:spcPts val="0"/>
              </a:spcAft>
              <a:buClr>
                <a:srgbClr val="D93E2B"/>
              </a:buClr>
              <a:buSzPts val="1800"/>
              <a:buNone/>
              <a:defRPr/>
            </a:lvl1pPr>
            <a:lvl2pPr lvl="1" algn="ctr">
              <a:lnSpc>
                <a:spcPct val="90000"/>
              </a:lnSpc>
              <a:spcBef>
                <a:spcPts val="2300"/>
              </a:spcBef>
              <a:spcAft>
                <a:spcPts val="0"/>
              </a:spcAft>
              <a:buClr>
                <a:srgbClr val="D93E2B"/>
              </a:buClr>
              <a:buSzPts val="1800"/>
              <a:buNone/>
              <a:defRPr/>
            </a:lvl2pPr>
            <a:lvl3pPr lvl="2" algn="ctr">
              <a:lnSpc>
                <a:spcPct val="90000"/>
              </a:lnSpc>
              <a:spcBef>
                <a:spcPts val="2300"/>
              </a:spcBef>
              <a:spcAft>
                <a:spcPts val="0"/>
              </a:spcAft>
              <a:buClr>
                <a:srgbClr val="D93E2B"/>
              </a:buClr>
              <a:buSzPts val="1800"/>
              <a:buNone/>
              <a:defRPr/>
            </a:lvl3pPr>
            <a:lvl4pPr lvl="3" algn="ctr">
              <a:lnSpc>
                <a:spcPct val="90000"/>
              </a:lnSpc>
              <a:spcBef>
                <a:spcPts val="2300"/>
              </a:spcBef>
              <a:spcAft>
                <a:spcPts val="0"/>
              </a:spcAft>
              <a:buClr>
                <a:srgbClr val="D93E2B"/>
              </a:buClr>
              <a:buSzPts val="1800"/>
              <a:buNone/>
              <a:defRPr/>
            </a:lvl4pPr>
            <a:lvl5pPr lvl="4" algn="ctr">
              <a:lnSpc>
                <a:spcPct val="90000"/>
              </a:lnSpc>
              <a:spcBef>
                <a:spcPts val="2300"/>
              </a:spcBef>
              <a:spcAft>
                <a:spcPts val="0"/>
              </a:spcAft>
              <a:buClr>
                <a:srgbClr val="D93E2B"/>
              </a:buClr>
              <a:buSzPts val="1800"/>
              <a:buNone/>
              <a:defRPr/>
            </a:lvl5pPr>
            <a:lvl6pPr lvl="5" algn="ctr">
              <a:lnSpc>
                <a:spcPct val="90000"/>
              </a:lnSpc>
              <a:spcBef>
                <a:spcPts val="2300"/>
              </a:spcBef>
              <a:spcAft>
                <a:spcPts val="0"/>
              </a:spcAft>
              <a:buClr>
                <a:srgbClr val="D93E2B"/>
              </a:buClr>
              <a:buSzPts val="1800"/>
              <a:buNone/>
              <a:defRPr/>
            </a:lvl6pPr>
            <a:lvl7pPr lvl="6" algn="ctr">
              <a:lnSpc>
                <a:spcPct val="90000"/>
              </a:lnSpc>
              <a:spcBef>
                <a:spcPts val="2300"/>
              </a:spcBef>
              <a:spcAft>
                <a:spcPts val="0"/>
              </a:spcAft>
              <a:buClr>
                <a:srgbClr val="D93E2B"/>
              </a:buClr>
              <a:buSzPts val="1800"/>
              <a:buNone/>
              <a:defRPr/>
            </a:lvl7pPr>
            <a:lvl8pPr lvl="7" algn="ctr">
              <a:lnSpc>
                <a:spcPct val="90000"/>
              </a:lnSpc>
              <a:spcBef>
                <a:spcPts val="2300"/>
              </a:spcBef>
              <a:spcAft>
                <a:spcPts val="0"/>
              </a:spcAft>
              <a:buClr>
                <a:srgbClr val="D93E2B"/>
              </a:buClr>
              <a:buSzPts val="1800"/>
              <a:buNone/>
              <a:defRPr/>
            </a:lvl8pPr>
            <a:lvl9pPr lvl="8" algn="ctr">
              <a:lnSpc>
                <a:spcPct val="90000"/>
              </a:lnSpc>
              <a:spcBef>
                <a:spcPts val="2300"/>
              </a:spcBef>
              <a:spcAft>
                <a:spcPts val="0"/>
              </a:spcAft>
              <a:buClr>
                <a:srgbClr val="D93E2B"/>
              </a:buClr>
              <a:buSzPts val="1800"/>
              <a:buNone/>
              <a:defRPr/>
            </a:lvl9pPr>
          </a:lstStyle>
          <a:p/>
        </p:txBody>
      </p:sp>
      <p:sp>
        <p:nvSpPr>
          <p:cNvPr id="17" name="Google Shape;17;p4"/>
          <p:cNvSpPr txBox="1"/>
          <p:nvPr>
            <p:ph idx="1" type="body"/>
          </p:nvPr>
        </p:nvSpPr>
        <p:spPr>
          <a:xfrm>
            <a:off x="952500" y="3695700"/>
            <a:ext cx="22479000" cy="8572500"/>
          </a:xfrm>
          <a:prstGeom prst="rect">
            <a:avLst/>
          </a:prstGeom>
          <a:noFill/>
          <a:ln>
            <a:noFill/>
          </a:ln>
        </p:spPr>
        <p:txBody>
          <a:bodyPr anchorCtr="0" anchor="ctr" bIns="50800" lIns="50800" spcFirstLastPara="1" rIns="50800" wrap="square" tIns="50800">
            <a:noAutofit/>
          </a:bodyPr>
          <a:lstStyle>
            <a:lvl1pPr indent="-297180" lvl="0" marL="457200" algn="l">
              <a:lnSpc>
                <a:spcPct val="100000"/>
              </a:lnSpc>
              <a:spcBef>
                <a:spcPts val="3400"/>
              </a:spcBef>
              <a:spcAft>
                <a:spcPts val="0"/>
              </a:spcAft>
              <a:buSzPts val="1080"/>
              <a:buChar char="●"/>
              <a:defRPr/>
            </a:lvl1pPr>
            <a:lvl2pPr indent="-297180" lvl="1" marL="914400" algn="l">
              <a:lnSpc>
                <a:spcPct val="100000"/>
              </a:lnSpc>
              <a:spcBef>
                <a:spcPts val="3400"/>
              </a:spcBef>
              <a:spcAft>
                <a:spcPts val="0"/>
              </a:spcAft>
              <a:buSzPts val="1080"/>
              <a:buChar char="●"/>
              <a:defRPr/>
            </a:lvl2pPr>
            <a:lvl3pPr indent="-297180" lvl="2" marL="1371600" algn="l">
              <a:lnSpc>
                <a:spcPct val="100000"/>
              </a:lnSpc>
              <a:spcBef>
                <a:spcPts val="3400"/>
              </a:spcBef>
              <a:spcAft>
                <a:spcPts val="0"/>
              </a:spcAft>
              <a:buSzPts val="1080"/>
              <a:buChar char="●"/>
              <a:defRPr/>
            </a:lvl3pPr>
            <a:lvl4pPr indent="-297180" lvl="3" marL="1828800" algn="l">
              <a:lnSpc>
                <a:spcPct val="100000"/>
              </a:lnSpc>
              <a:spcBef>
                <a:spcPts val="3400"/>
              </a:spcBef>
              <a:spcAft>
                <a:spcPts val="0"/>
              </a:spcAft>
              <a:buSzPts val="1080"/>
              <a:buChar char="●"/>
              <a:defRPr/>
            </a:lvl4pPr>
            <a:lvl5pPr indent="-297179" lvl="4" marL="2286000" algn="l">
              <a:lnSpc>
                <a:spcPct val="100000"/>
              </a:lnSpc>
              <a:spcBef>
                <a:spcPts val="3400"/>
              </a:spcBef>
              <a:spcAft>
                <a:spcPts val="0"/>
              </a:spcAft>
              <a:buSzPts val="1080"/>
              <a:buChar char="●"/>
              <a:defRPr/>
            </a:lvl5pPr>
            <a:lvl6pPr indent="-297179" lvl="5" marL="2743200" algn="l">
              <a:lnSpc>
                <a:spcPct val="100000"/>
              </a:lnSpc>
              <a:spcBef>
                <a:spcPts val="3400"/>
              </a:spcBef>
              <a:spcAft>
                <a:spcPts val="0"/>
              </a:spcAft>
              <a:buSzPts val="1080"/>
              <a:buChar char="●"/>
              <a:defRPr/>
            </a:lvl6pPr>
            <a:lvl7pPr indent="-297179" lvl="6" marL="3200400" algn="l">
              <a:lnSpc>
                <a:spcPct val="100000"/>
              </a:lnSpc>
              <a:spcBef>
                <a:spcPts val="3400"/>
              </a:spcBef>
              <a:spcAft>
                <a:spcPts val="0"/>
              </a:spcAft>
              <a:buSzPts val="1080"/>
              <a:buChar char="●"/>
              <a:defRPr/>
            </a:lvl7pPr>
            <a:lvl8pPr indent="-297179" lvl="7" marL="3657600" algn="l">
              <a:lnSpc>
                <a:spcPct val="100000"/>
              </a:lnSpc>
              <a:spcBef>
                <a:spcPts val="3400"/>
              </a:spcBef>
              <a:spcAft>
                <a:spcPts val="0"/>
              </a:spcAft>
              <a:buSzPts val="1080"/>
              <a:buChar char="●"/>
              <a:defRPr/>
            </a:lvl8pPr>
            <a:lvl9pPr indent="-297179" lvl="8" marL="4114800" algn="l">
              <a:lnSpc>
                <a:spcPct val="100000"/>
              </a:lnSpc>
              <a:spcBef>
                <a:spcPts val="3400"/>
              </a:spcBef>
              <a:spcAft>
                <a:spcPts val="0"/>
              </a:spcAft>
              <a:buSzPts val="1080"/>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p:cSld name="Title, Bullets &amp; Photo">
    <p:spTree>
      <p:nvGrpSpPr>
        <p:cNvPr id="133" name="Shape 133"/>
        <p:cNvGrpSpPr/>
        <p:nvPr/>
      </p:nvGrpSpPr>
      <p:grpSpPr>
        <a:xfrm>
          <a:off x="0" y="0"/>
          <a:ext cx="0" cy="0"/>
          <a:chOff x="0" y="0"/>
          <a:chExt cx="0" cy="0"/>
        </a:xfrm>
      </p:grpSpPr>
      <p:cxnSp>
        <p:nvCxnSpPr>
          <p:cNvPr id="134" name="Google Shape;134;p32"/>
          <p:cNvCxnSpPr/>
          <p:nvPr/>
        </p:nvCxnSpPr>
        <p:spPr>
          <a:xfrm>
            <a:off x="952500" y="3048000"/>
            <a:ext cx="22494900" cy="0"/>
          </a:xfrm>
          <a:prstGeom prst="straightConnector1">
            <a:avLst/>
          </a:prstGeom>
          <a:noFill/>
          <a:ln cap="flat" cmpd="sng" w="12700">
            <a:solidFill>
              <a:srgbClr val="444444">
                <a:alpha val="29800"/>
              </a:srgbClr>
            </a:solidFill>
            <a:prstDash val="solid"/>
            <a:miter lim="400000"/>
            <a:headEnd len="sm" w="sm" type="none"/>
            <a:tailEnd len="sm" w="sm" type="none"/>
          </a:ln>
        </p:spPr>
      </p:cxnSp>
      <p:cxnSp>
        <p:nvCxnSpPr>
          <p:cNvPr id="135" name="Google Shape;135;p32"/>
          <p:cNvCxnSpPr/>
          <p:nvPr/>
        </p:nvCxnSpPr>
        <p:spPr>
          <a:xfrm>
            <a:off x="952500" y="889000"/>
            <a:ext cx="22494900" cy="0"/>
          </a:xfrm>
          <a:prstGeom prst="straightConnector1">
            <a:avLst/>
          </a:prstGeom>
          <a:noFill/>
          <a:ln cap="flat" cmpd="sng" w="12700">
            <a:solidFill>
              <a:srgbClr val="444444">
                <a:alpha val="29800"/>
              </a:srgbClr>
            </a:solidFill>
            <a:prstDash val="solid"/>
            <a:miter lim="400000"/>
            <a:headEnd len="sm" w="sm" type="none"/>
            <a:tailEnd len="sm" w="sm" type="none"/>
          </a:ln>
        </p:spPr>
      </p:cxnSp>
      <p:sp>
        <p:nvSpPr>
          <p:cNvPr id="136" name="Google Shape;136;p32"/>
          <p:cNvSpPr/>
          <p:nvPr>
            <p:ph idx="2" type="pic"/>
          </p:nvPr>
        </p:nvSpPr>
        <p:spPr>
          <a:xfrm>
            <a:off x="12636500" y="-2413000"/>
            <a:ext cx="11024400" cy="16154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1pPr>
            <a:lvl2pPr lvl="1"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2pPr>
            <a:lvl3pPr lvl="2"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3pPr>
            <a:lvl4pPr lvl="3"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4pPr>
            <a:lvl5pPr lvl="4"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5pPr>
            <a:lvl6pPr lvl="5"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6pPr>
            <a:lvl7pPr lvl="6"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7pPr>
            <a:lvl8pPr lvl="7"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8pPr>
            <a:lvl9pPr lvl="8"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9pPr>
          </a:lstStyle>
          <a:p/>
        </p:txBody>
      </p:sp>
      <p:sp>
        <p:nvSpPr>
          <p:cNvPr id="137" name="Google Shape;137;p32"/>
          <p:cNvSpPr txBox="1"/>
          <p:nvPr>
            <p:ph type="title"/>
          </p:nvPr>
        </p:nvSpPr>
        <p:spPr>
          <a:xfrm>
            <a:off x="952500" y="1143000"/>
            <a:ext cx="22479000" cy="1663800"/>
          </a:xfrm>
          <a:prstGeom prst="rect">
            <a:avLst/>
          </a:prstGeom>
          <a:noFill/>
          <a:ln>
            <a:noFill/>
          </a:ln>
        </p:spPr>
        <p:txBody>
          <a:bodyPr anchorCtr="0" anchor="ctr" bIns="50800" lIns="50800" spcFirstLastPara="1" rIns="50800" wrap="square" tIns="50800">
            <a:noAutofit/>
          </a:bodyPr>
          <a:lstStyle>
            <a:lvl1pPr lvl="0" rtl="0" algn="ctr">
              <a:lnSpc>
                <a:spcPct val="90000"/>
              </a:lnSpc>
              <a:spcBef>
                <a:spcPts val="2300"/>
              </a:spcBef>
              <a:spcAft>
                <a:spcPts val="0"/>
              </a:spcAft>
              <a:buClr>
                <a:srgbClr val="013262"/>
              </a:buClr>
              <a:buSzPts val="1800"/>
              <a:buNone/>
              <a:defRPr/>
            </a:lvl1pPr>
            <a:lvl2pPr lvl="1" rtl="0" algn="ctr">
              <a:lnSpc>
                <a:spcPct val="90000"/>
              </a:lnSpc>
              <a:spcBef>
                <a:spcPts val="2300"/>
              </a:spcBef>
              <a:spcAft>
                <a:spcPts val="0"/>
              </a:spcAft>
              <a:buClr>
                <a:srgbClr val="013262"/>
              </a:buClr>
              <a:buSzPts val="1800"/>
              <a:buNone/>
              <a:defRPr/>
            </a:lvl2pPr>
            <a:lvl3pPr lvl="2" rtl="0" algn="ctr">
              <a:lnSpc>
                <a:spcPct val="90000"/>
              </a:lnSpc>
              <a:spcBef>
                <a:spcPts val="2300"/>
              </a:spcBef>
              <a:spcAft>
                <a:spcPts val="0"/>
              </a:spcAft>
              <a:buClr>
                <a:srgbClr val="013262"/>
              </a:buClr>
              <a:buSzPts val="1800"/>
              <a:buNone/>
              <a:defRPr/>
            </a:lvl3pPr>
            <a:lvl4pPr lvl="3" rtl="0" algn="ctr">
              <a:lnSpc>
                <a:spcPct val="90000"/>
              </a:lnSpc>
              <a:spcBef>
                <a:spcPts val="2300"/>
              </a:spcBef>
              <a:spcAft>
                <a:spcPts val="0"/>
              </a:spcAft>
              <a:buClr>
                <a:srgbClr val="013262"/>
              </a:buClr>
              <a:buSzPts val="1800"/>
              <a:buNone/>
              <a:defRPr/>
            </a:lvl4pPr>
            <a:lvl5pPr lvl="4" rtl="0" algn="ctr">
              <a:lnSpc>
                <a:spcPct val="90000"/>
              </a:lnSpc>
              <a:spcBef>
                <a:spcPts val="2300"/>
              </a:spcBef>
              <a:spcAft>
                <a:spcPts val="0"/>
              </a:spcAft>
              <a:buClr>
                <a:srgbClr val="013262"/>
              </a:buClr>
              <a:buSzPts val="1800"/>
              <a:buNone/>
              <a:defRPr/>
            </a:lvl5pPr>
            <a:lvl6pPr lvl="5" rtl="0" algn="ctr">
              <a:lnSpc>
                <a:spcPct val="90000"/>
              </a:lnSpc>
              <a:spcBef>
                <a:spcPts val="2300"/>
              </a:spcBef>
              <a:spcAft>
                <a:spcPts val="0"/>
              </a:spcAft>
              <a:buClr>
                <a:srgbClr val="013262"/>
              </a:buClr>
              <a:buSzPts val="1800"/>
              <a:buNone/>
              <a:defRPr/>
            </a:lvl6pPr>
            <a:lvl7pPr lvl="6" rtl="0" algn="ctr">
              <a:lnSpc>
                <a:spcPct val="90000"/>
              </a:lnSpc>
              <a:spcBef>
                <a:spcPts val="2300"/>
              </a:spcBef>
              <a:spcAft>
                <a:spcPts val="0"/>
              </a:spcAft>
              <a:buClr>
                <a:srgbClr val="013262"/>
              </a:buClr>
              <a:buSzPts val="1800"/>
              <a:buNone/>
              <a:defRPr/>
            </a:lvl7pPr>
            <a:lvl8pPr lvl="7" rtl="0" algn="ctr">
              <a:lnSpc>
                <a:spcPct val="90000"/>
              </a:lnSpc>
              <a:spcBef>
                <a:spcPts val="2300"/>
              </a:spcBef>
              <a:spcAft>
                <a:spcPts val="0"/>
              </a:spcAft>
              <a:buClr>
                <a:srgbClr val="013262"/>
              </a:buClr>
              <a:buSzPts val="1800"/>
              <a:buNone/>
              <a:defRPr/>
            </a:lvl8pPr>
            <a:lvl9pPr lvl="8" rtl="0" algn="ctr">
              <a:lnSpc>
                <a:spcPct val="90000"/>
              </a:lnSpc>
              <a:spcBef>
                <a:spcPts val="2300"/>
              </a:spcBef>
              <a:spcAft>
                <a:spcPts val="0"/>
              </a:spcAft>
              <a:buClr>
                <a:srgbClr val="013262"/>
              </a:buClr>
              <a:buSzPts val="1800"/>
              <a:buNone/>
              <a:defRPr/>
            </a:lvl9pPr>
          </a:lstStyle>
          <a:p/>
        </p:txBody>
      </p:sp>
      <p:sp>
        <p:nvSpPr>
          <p:cNvPr id="138" name="Google Shape;138;p32"/>
          <p:cNvSpPr txBox="1"/>
          <p:nvPr>
            <p:ph idx="1" type="body"/>
          </p:nvPr>
        </p:nvSpPr>
        <p:spPr>
          <a:xfrm>
            <a:off x="952500" y="3797300"/>
            <a:ext cx="10909200" cy="8928000"/>
          </a:xfrm>
          <a:prstGeom prst="rect">
            <a:avLst/>
          </a:prstGeom>
          <a:noFill/>
          <a:ln>
            <a:noFill/>
          </a:ln>
        </p:spPr>
        <p:txBody>
          <a:bodyPr anchorCtr="0" anchor="ctr" bIns="50800" lIns="50800" spcFirstLastPara="1" rIns="50800" wrap="square" tIns="50800">
            <a:noAutofit/>
          </a:bodyPr>
          <a:lstStyle>
            <a:lvl1pPr indent="-401955" lvl="0" marL="457200" rtl="0" algn="l">
              <a:lnSpc>
                <a:spcPct val="100000"/>
              </a:lnSpc>
              <a:spcBef>
                <a:spcPts val="2500"/>
              </a:spcBef>
              <a:spcAft>
                <a:spcPts val="0"/>
              </a:spcAft>
              <a:buSzPts val="2730"/>
              <a:buChar char="●"/>
              <a:defRPr sz="4200">
                <a:latin typeface="Open Sans"/>
                <a:ea typeface="Open Sans"/>
                <a:cs typeface="Open Sans"/>
                <a:sym typeface="Open Sans"/>
              </a:defRPr>
            </a:lvl1pPr>
            <a:lvl2pPr indent="-401955" lvl="1" marL="914400" rtl="0" algn="l">
              <a:lnSpc>
                <a:spcPct val="100000"/>
              </a:lnSpc>
              <a:spcBef>
                <a:spcPts val="2500"/>
              </a:spcBef>
              <a:spcAft>
                <a:spcPts val="0"/>
              </a:spcAft>
              <a:buSzPts val="2730"/>
              <a:buChar char="●"/>
              <a:defRPr sz="4200">
                <a:latin typeface="Open Sans"/>
                <a:ea typeface="Open Sans"/>
                <a:cs typeface="Open Sans"/>
                <a:sym typeface="Open Sans"/>
              </a:defRPr>
            </a:lvl2pPr>
            <a:lvl3pPr indent="-401955" lvl="2" marL="1371600" rtl="0" algn="l">
              <a:lnSpc>
                <a:spcPct val="100000"/>
              </a:lnSpc>
              <a:spcBef>
                <a:spcPts val="2500"/>
              </a:spcBef>
              <a:spcAft>
                <a:spcPts val="0"/>
              </a:spcAft>
              <a:buSzPts val="2730"/>
              <a:buChar char="●"/>
              <a:defRPr sz="4200">
                <a:latin typeface="Open Sans"/>
                <a:ea typeface="Open Sans"/>
                <a:cs typeface="Open Sans"/>
                <a:sym typeface="Open Sans"/>
              </a:defRPr>
            </a:lvl3pPr>
            <a:lvl4pPr indent="-401955" lvl="3" marL="1828800" rtl="0" algn="l">
              <a:lnSpc>
                <a:spcPct val="100000"/>
              </a:lnSpc>
              <a:spcBef>
                <a:spcPts val="2500"/>
              </a:spcBef>
              <a:spcAft>
                <a:spcPts val="0"/>
              </a:spcAft>
              <a:buSzPts val="2730"/>
              <a:buChar char="●"/>
              <a:defRPr sz="4200">
                <a:latin typeface="Open Sans"/>
                <a:ea typeface="Open Sans"/>
                <a:cs typeface="Open Sans"/>
                <a:sym typeface="Open Sans"/>
              </a:defRPr>
            </a:lvl4pPr>
            <a:lvl5pPr indent="-401954" lvl="4" marL="2286000" rtl="0" algn="l">
              <a:lnSpc>
                <a:spcPct val="100000"/>
              </a:lnSpc>
              <a:spcBef>
                <a:spcPts val="2500"/>
              </a:spcBef>
              <a:spcAft>
                <a:spcPts val="0"/>
              </a:spcAft>
              <a:buSzPts val="2730"/>
              <a:buChar char="●"/>
              <a:defRPr sz="4200">
                <a:latin typeface="Open Sans"/>
                <a:ea typeface="Open Sans"/>
                <a:cs typeface="Open Sans"/>
                <a:sym typeface="Open Sans"/>
              </a:defRPr>
            </a:lvl5pPr>
            <a:lvl6pPr indent="-297179" lvl="5" marL="2743200" rtl="0" algn="l">
              <a:lnSpc>
                <a:spcPct val="100000"/>
              </a:lnSpc>
              <a:spcBef>
                <a:spcPts val="3400"/>
              </a:spcBef>
              <a:spcAft>
                <a:spcPts val="0"/>
              </a:spcAft>
              <a:buSzPts val="1080"/>
              <a:buChar char="●"/>
              <a:defRPr/>
            </a:lvl6pPr>
            <a:lvl7pPr indent="-297179" lvl="6" marL="3200400" rtl="0" algn="l">
              <a:lnSpc>
                <a:spcPct val="100000"/>
              </a:lnSpc>
              <a:spcBef>
                <a:spcPts val="3400"/>
              </a:spcBef>
              <a:spcAft>
                <a:spcPts val="0"/>
              </a:spcAft>
              <a:buSzPts val="1080"/>
              <a:buChar char="●"/>
              <a:defRPr/>
            </a:lvl7pPr>
            <a:lvl8pPr indent="-297179" lvl="7" marL="3657600" rtl="0" algn="l">
              <a:lnSpc>
                <a:spcPct val="100000"/>
              </a:lnSpc>
              <a:spcBef>
                <a:spcPts val="3400"/>
              </a:spcBef>
              <a:spcAft>
                <a:spcPts val="0"/>
              </a:spcAft>
              <a:buSzPts val="1080"/>
              <a:buChar char="●"/>
              <a:defRPr/>
            </a:lvl8pPr>
            <a:lvl9pPr indent="-297179" lvl="8" marL="4114800" rtl="0" algn="l">
              <a:lnSpc>
                <a:spcPct val="100000"/>
              </a:lnSpc>
              <a:spcBef>
                <a:spcPts val="3400"/>
              </a:spcBef>
              <a:spcAft>
                <a:spcPts val="0"/>
              </a:spcAft>
              <a:buSzPts val="1080"/>
              <a:buChar char="●"/>
              <a:defRPr/>
            </a:lvl9pPr>
          </a:lstStyle>
          <a:p/>
        </p:txBody>
      </p:sp>
      <p:sp>
        <p:nvSpPr>
          <p:cNvPr id="139" name="Google Shape;139;p32"/>
          <p:cNvSpPr txBox="1"/>
          <p:nvPr>
            <p:ph idx="12" type="sldNum"/>
          </p:nvPr>
        </p:nvSpPr>
        <p:spPr>
          <a:xfrm>
            <a:off x="11976099" y="13017500"/>
            <a:ext cx="419100" cy="507900"/>
          </a:xfrm>
          <a:prstGeom prst="rect">
            <a:avLst/>
          </a:prstGeom>
          <a:noFill/>
          <a:ln>
            <a:noFill/>
          </a:ln>
        </p:spPr>
        <p:txBody>
          <a:bodyPr anchorCtr="0" anchor="t" bIns="50800" lIns="50800" spcFirstLastPara="1" rIns="50800" wrap="square" tIns="50800">
            <a:noAutofit/>
          </a:bodyPr>
          <a:lstStyle>
            <a:lvl1pPr indent="0" lvl="0"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1pPr>
            <a:lvl2pPr indent="0" lvl="1"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2pPr>
            <a:lvl3pPr indent="0" lvl="2"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3pPr>
            <a:lvl4pPr indent="0" lvl="3"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4pPr>
            <a:lvl5pPr indent="0" lvl="4"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5pPr>
            <a:lvl6pPr indent="0" lvl="5"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6pPr>
            <a:lvl7pPr indent="0" lvl="6"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7pPr>
            <a:lvl8pPr indent="0" lvl="7"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8pPr>
            <a:lvl9pPr indent="0" lvl="8"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140" name="Shape 140"/>
        <p:cNvGrpSpPr/>
        <p:nvPr/>
      </p:nvGrpSpPr>
      <p:grpSpPr>
        <a:xfrm>
          <a:off x="0" y="0"/>
          <a:ext cx="0" cy="0"/>
          <a:chOff x="0" y="0"/>
          <a:chExt cx="0" cy="0"/>
        </a:xfrm>
      </p:grpSpPr>
      <p:sp>
        <p:nvSpPr>
          <p:cNvPr id="141" name="Google Shape;141;p33"/>
          <p:cNvSpPr txBox="1"/>
          <p:nvPr>
            <p:ph idx="1" type="body"/>
          </p:nvPr>
        </p:nvSpPr>
        <p:spPr>
          <a:xfrm>
            <a:off x="952500" y="1778000"/>
            <a:ext cx="22479000" cy="10147200"/>
          </a:xfrm>
          <a:prstGeom prst="rect">
            <a:avLst/>
          </a:prstGeom>
          <a:noFill/>
          <a:ln>
            <a:noFill/>
          </a:ln>
        </p:spPr>
        <p:txBody>
          <a:bodyPr anchorCtr="0" anchor="ctr" bIns="50800" lIns="50800" spcFirstLastPara="1" rIns="50800" wrap="square" tIns="50800">
            <a:noAutofit/>
          </a:bodyPr>
          <a:lstStyle>
            <a:lvl1pPr indent="-297180" lvl="0" marL="457200" rtl="0" algn="l">
              <a:lnSpc>
                <a:spcPct val="100000"/>
              </a:lnSpc>
              <a:spcBef>
                <a:spcPts val="3400"/>
              </a:spcBef>
              <a:spcAft>
                <a:spcPts val="0"/>
              </a:spcAft>
              <a:buSzPts val="1080"/>
              <a:buChar char="●"/>
              <a:defRPr/>
            </a:lvl1pPr>
            <a:lvl2pPr indent="-297180" lvl="1" marL="914400" rtl="0" algn="l">
              <a:lnSpc>
                <a:spcPct val="100000"/>
              </a:lnSpc>
              <a:spcBef>
                <a:spcPts val="3400"/>
              </a:spcBef>
              <a:spcAft>
                <a:spcPts val="0"/>
              </a:spcAft>
              <a:buSzPts val="1080"/>
              <a:buChar char="●"/>
              <a:defRPr/>
            </a:lvl2pPr>
            <a:lvl3pPr indent="-297180" lvl="2" marL="1371600" rtl="0" algn="l">
              <a:lnSpc>
                <a:spcPct val="100000"/>
              </a:lnSpc>
              <a:spcBef>
                <a:spcPts val="3400"/>
              </a:spcBef>
              <a:spcAft>
                <a:spcPts val="0"/>
              </a:spcAft>
              <a:buSzPts val="1080"/>
              <a:buChar char="●"/>
              <a:defRPr/>
            </a:lvl3pPr>
            <a:lvl4pPr indent="-297180" lvl="3" marL="1828800" rtl="0" algn="l">
              <a:lnSpc>
                <a:spcPct val="100000"/>
              </a:lnSpc>
              <a:spcBef>
                <a:spcPts val="3400"/>
              </a:spcBef>
              <a:spcAft>
                <a:spcPts val="0"/>
              </a:spcAft>
              <a:buSzPts val="1080"/>
              <a:buChar char="●"/>
              <a:defRPr/>
            </a:lvl4pPr>
            <a:lvl5pPr indent="-297179" lvl="4" marL="2286000" rtl="0" algn="l">
              <a:lnSpc>
                <a:spcPct val="100000"/>
              </a:lnSpc>
              <a:spcBef>
                <a:spcPts val="3400"/>
              </a:spcBef>
              <a:spcAft>
                <a:spcPts val="0"/>
              </a:spcAft>
              <a:buSzPts val="1080"/>
              <a:buChar char="●"/>
              <a:defRPr/>
            </a:lvl5pPr>
            <a:lvl6pPr indent="-297179" lvl="5" marL="2743200" rtl="0" algn="l">
              <a:lnSpc>
                <a:spcPct val="100000"/>
              </a:lnSpc>
              <a:spcBef>
                <a:spcPts val="3400"/>
              </a:spcBef>
              <a:spcAft>
                <a:spcPts val="0"/>
              </a:spcAft>
              <a:buSzPts val="1080"/>
              <a:buChar char="●"/>
              <a:defRPr/>
            </a:lvl6pPr>
            <a:lvl7pPr indent="-297179" lvl="6" marL="3200400" rtl="0" algn="l">
              <a:lnSpc>
                <a:spcPct val="100000"/>
              </a:lnSpc>
              <a:spcBef>
                <a:spcPts val="3400"/>
              </a:spcBef>
              <a:spcAft>
                <a:spcPts val="0"/>
              </a:spcAft>
              <a:buSzPts val="1080"/>
              <a:buChar char="●"/>
              <a:defRPr/>
            </a:lvl7pPr>
            <a:lvl8pPr indent="-297179" lvl="7" marL="3657600" rtl="0" algn="l">
              <a:lnSpc>
                <a:spcPct val="100000"/>
              </a:lnSpc>
              <a:spcBef>
                <a:spcPts val="3400"/>
              </a:spcBef>
              <a:spcAft>
                <a:spcPts val="0"/>
              </a:spcAft>
              <a:buSzPts val="1080"/>
              <a:buChar char="●"/>
              <a:defRPr/>
            </a:lvl8pPr>
            <a:lvl9pPr indent="-297179" lvl="8" marL="4114800" rtl="0" algn="l">
              <a:lnSpc>
                <a:spcPct val="100000"/>
              </a:lnSpc>
              <a:spcBef>
                <a:spcPts val="3400"/>
              </a:spcBef>
              <a:spcAft>
                <a:spcPts val="0"/>
              </a:spcAft>
              <a:buSzPts val="1080"/>
              <a:buChar char="●"/>
              <a:defRPr/>
            </a:lvl9pPr>
          </a:lstStyle>
          <a:p/>
        </p:txBody>
      </p:sp>
      <p:sp>
        <p:nvSpPr>
          <p:cNvPr id="142" name="Google Shape;142;p33"/>
          <p:cNvSpPr txBox="1"/>
          <p:nvPr>
            <p:ph idx="12" type="sldNum"/>
          </p:nvPr>
        </p:nvSpPr>
        <p:spPr>
          <a:xfrm>
            <a:off x="11976099" y="13017500"/>
            <a:ext cx="419100" cy="507900"/>
          </a:xfrm>
          <a:prstGeom prst="rect">
            <a:avLst/>
          </a:prstGeom>
          <a:noFill/>
          <a:ln>
            <a:noFill/>
          </a:ln>
        </p:spPr>
        <p:txBody>
          <a:bodyPr anchorCtr="0" anchor="t" bIns="50800" lIns="50800" spcFirstLastPara="1" rIns="50800" wrap="square" tIns="50800">
            <a:noAutofit/>
          </a:bodyPr>
          <a:lstStyle>
            <a:lvl1pPr indent="0" lvl="0"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1pPr>
            <a:lvl2pPr indent="0" lvl="1"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2pPr>
            <a:lvl3pPr indent="0" lvl="2"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3pPr>
            <a:lvl4pPr indent="0" lvl="3"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4pPr>
            <a:lvl5pPr indent="0" lvl="4"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5pPr>
            <a:lvl6pPr indent="0" lvl="5"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6pPr>
            <a:lvl7pPr indent="0" lvl="6"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7pPr>
            <a:lvl8pPr indent="0" lvl="7"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8pPr>
            <a:lvl9pPr indent="0" lvl="8"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3 Up">
  <p:cSld name="Photo - 3 Up">
    <p:spTree>
      <p:nvGrpSpPr>
        <p:cNvPr id="143" name="Shape 143"/>
        <p:cNvGrpSpPr/>
        <p:nvPr/>
      </p:nvGrpSpPr>
      <p:grpSpPr>
        <a:xfrm>
          <a:off x="0" y="0"/>
          <a:ext cx="0" cy="0"/>
          <a:chOff x="0" y="0"/>
          <a:chExt cx="0" cy="0"/>
        </a:xfrm>
      </p:grpSpPr>
      <p:sp>
        <p:nvSpPr>
          <p:cNvPr id="144" name="Google Shape;144;p34"/>
          <p:cNvSpPr/>
          <p:nvPr>
            <p:ph idx="2" type="pic"/>
          </p:nvPr>
        </p:nvSpPr>
        <p:spPr>
          <a:xfrm>
            <a:off x="12232231" y="6024722"/>
            <a:ext cx="11498100" cy="8088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1pPr>
            <a:lvl2pPr lvl="1"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2pPr>
            <a:lvl3pPr lvl="2"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3pPr>
            <a:lvl4pPr lvl="3"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4pPr>
            <a:lvl5pPr lvl="4"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5pPr>
            <a:lvl6pPr lvl="5"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6pPr>
            <a:lvl7pPr lvl="6"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7pPr>
            <a:lvl8pPr lvl="7"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8pPr>
            <a:lvl9pPr lvl="8"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9pPr>
          </a:lstStyle>
          <a:p/>
        </p:txBody>
      </p:sp>
      <p:sp>
        <p:nvSpPr>
          <p:cNvPr id="145" name="Google Shape;145;p34"/>
          <p:cNvSpPr/>
          <p:nvPr>
            <p:ph idx="3" type="pic"/>
          </p:nvPr>
        </p:nvSpPr>
        <p:spPr>
          <a:xfrm>
            <a:off x="12349986" y="635000"/>
            <a:ext cx="11226900" cy="68073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1pPr>
            <a:lvl2pPr lvl="1"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2pPr>
            <a:lvl3pPr lvl="2"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3pPr>
            <a:lvl4pPr lvl="3"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4pPr>
            <a:lvl5pPr lvl="4"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5pPr>
            <a:lvl6pPr lvl="5"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6pPr>
            <a:lvl7pPr lvl="6"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7pPr>
            <a:lvl8pPr lvl="7"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8pPr>
            <a:lvl9pPr lvl="8"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9pPr>
          </a:lstStyle>
          <a:p/>
        </p:txBody>
      </p:sp>
      <p:sp>
        <p:nvSpPr>
          <p:cNvPr id="146" name="Google Shape;146;p34"/>
          <p:cNvSpPr/>
          <p:nvPr>
            <p:ph idx="4" type="pic"/>
          </p:nvPr>
        </p:nvSpPr>
        <p:spPr>
          <a:xfrm>
            <a:off x="730989" y="-2438400"/>
            <a:ext cx="11050500" cy="16192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1pPr>
            <a:lvl2pPr lvl="1"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2pPr>
            <a:lvl3pPr lvl="2"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3pPr>
            <a:lvl4pPr lvl="3"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4pPr>
            <a:lvl5pPr lvl="4"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5pPr>
            <a:lvl6pPr lvl="5"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6pPr>
            <a:lvl7pPr lvl="6"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7pPr>
            <a:lvl8pPr lvl="7"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8pPr>
            <a:lvl9pPr lvl="8"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9pPr>
          </a:lstStyle>
          <a:p/>
        </p:txBody>
      </p:sp>
      <p:sp>
        <p:nvSpPr>
          <p:cNvPr id="147" name="Google Shape;147;p34"/>
          <p:cNvSpPr txBox="1"/>
          <p:nvPr>
            <p:ph idx="12" type="sldNum"/>
          </p:nvPr>
        </p:nvSpPr>
        <p:spPr>
          <a:xfrm>
            <a:off x="11976099" y="13017500"/>
            <a:ext cx="419100" cy="507900"/>
          </a:xfrm>
          <a:prstGeom prst="rect">
            <a:avLst/>
          </a:prstGeom>
          <a:noFill/>
          <a:ln>
            <a:noFill/>
          </a:ln>
        </p:spPr>
        <p:txBody>
          <a:bodyPr anchorCtr="0" anchor="t" bIns="50800" lIns="50800" spcFirstLastPara="1" rIns="50800" wrap="square" tIns="50800">
            <a:noAutofit/>
          </a:bodyPr>
          <a:lstStyle>
            <a:lvl1pPr indent="0" lvl="0"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1pPr>
            <a:lvl2pPr indent="0" lvl="1"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2pPr>
            <a:lvl3pPr indent="0" lvl="2"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3pPr>
            <a:lvl4pPr indent="0" lvl="3"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4pPr>
            <a:lvl5pPr indent="0" lvl="4"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5pPr>
            <a:lvl6pPr indent="0" lvl="5"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6pPr>
            <a:lvl7pPr indent="0" lvl="6"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7pPr>
            <a:lvl8pPr indent="0" lvl="7"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8pPr>
            <a:lvl9pPr indent="0" lvl="8"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148" name="Shape 148"/>
        <p:cNvGrpSpPr/>
        <p:nvPr/>
      </p:nvGrpSpPr>
      <p:grpSpPr>
        <a:xfrm>
          <a:off x="0" y="0"/>
          <a:ext cx="0" cy="0"/>
          <a:chOff x="0" y="0"/>
          <a:chExt cx="0" cy="0"/>
        </a:xfrm>
      </p:grpSpPr>
      <p:sp>
        <p:nvSpPr>
          <p:cNvPr id="149" name="Google Shape;149;p35"/>
          <p:cNvSpPr txBox="1"/>
          <p:nvPr>
            <p:ph idx="1" type="body"/>
          </p:nvPr>
        </p:nvSpPr>
        <p:spPr>
          <a:xfrm>
            <a:off x="990600" y="8420100"/>
            <a:ext cx="22390200" cy="1143000"/>
          </a:xfrm>
          <a:prstGeom prst="rect">
            <a:avLst/>
          </a:prstGeom>
          <a:noFill/>
          <a:ln>
            <a:noFill/>
          </a:ln>
        </p:spPr>
        <p:txBody>
          <a:bodyPr anchorCtr="0" anchor="t" bIns="50800" lIns="50800" spcFirstLastPara="1" rIns="50800" wrap="square" tIns="50800">
            <a:noAutofit/>
          </a:bodyPr>
          <a:lstStyle>
            <a:lvl1pPr indent="-228600" lvl="0" marL="457200" rtl="0" algn="ctr">
              <a:lnSpc>
                <a:spcPct val="100000"/>
              </a:lnSpc>
              <a:spcBef>
                <a:spcPts val="1700"/>
              </a:spcBef>
              <a:spcAft>
                <a:spcPts val="0"/>
              </a:spcAft>
              <a:buClr>
                <a:srgbClr val="414141"/>
              </a:buClr>
              <a:buSzPts val="6000"/>
              <a:buFont typeface="Avenir"/>
              <a:buNone/>
              <a:defRPr i="1" sz="6000"/>
            </a:lvl1pPr>
            <a:lvl2pPr indent="-297180" lvl="1" marL="914400" rtl="0" algn="l">
              <a:lnSpc>
                <a:spcPct val="100000"/>
              </a:lnSpc>
              <a:spcBef>
                <a:spcPts val="3400"/>
              </a:spcBef>
              <a:spcAft>
                <a:spcPts val="0"/>
              </a:spcAft>
              <a:buSzPts val="1080"/>
              <a:buChar char="●"/>
              <a:defRPr/>
            </a:lvl2pPr>
            <a:lvl3pPr indent="-297180" lvl="2" marL="1371600" rtl="0" algn="l">
              <a:lnSpc>
                <a:spcPct val="100000"/>
              </a:lnSpc>
              <a:spcBef>
                <a:spcPts val="3400"/>
              </a:spcBef>
              <a:spcAft>
                <a:spcPts val="0"/>
              </a:spcAft>
              <a:buSzPts val="1080"/>
              <a:buChar char="●"/>
              <a:defRPr/>
            </a:lvl3pPr>
            <a:lvl4pPr indent="-297180" lvl="3" marL="1828800" rtl="0" algn="l">
              <a:lnSpc>
                <a:spcPct val="100000"/>
              </a:lnSpc>
              <a:spcBef>
                <a:spcPts val="3400"/>
              </a:spcBef>
              <a:spcAft>
                <a:spcPts val="0"/>
              </a:spcAft>
              <a:buSzPts val="1080"/>
              <a:buChar char="●"/>
              <a:defRPr/>
            </a:lvl4pPr>
            <a:lvl5pPr indent="-297179" lvl="4" marL="2286000" rtl="0" algn="l">
              <a:lnSpc>
                <a:spcPct val="100000"/>
              </a:lnSpc>
              <a:spcBef>
                <a:spcPts val="3400"/>
              </a:spcBef>
              <a:spcAft>
                <a:spcPts val="0"/>
              </a:spcAft>
              <a:buSzPts val="1080"/>
              <a:buChar char="●"/>
              <a:defRPr/>
            </a:lvl5pPr>
            <a:lvl6pPr indent="-297179" lvl="5" marL="2743200" rtl="0" algn="l">
              <a:lnSpc>
                <a:spcPct val="100000"/>
              </a:lnSpc>
              <a:spcBef>
                <a:spcPts val="3400"/>
              </a:spcBef>
              <a:spcAft>
                <a:spcPts val="0"/>
              </a:spcAft>
              <a:buSzPts val="1080"/>
              <a:buChar char="●"/>
              <a:defRPr/>
            </a:lvl6pPr>
            <a:lvl7pPr indent="-297179" lvl="6" marL="3200400" rtl="0" algn="l">
              <a:lnSpc>
                <a:spcPct val="100000"/>
              </a:lnSpc>
              <a:spcBef>
                <a:spcPts val="3400"/>
              </a:spcBef>
              <a:spcAft>
                <a:spcPts val="0"/>
              </a:spcAft>
              <a:buSzPts val="1080"/>
              <a:buChar char="●"/>
              <a:defRPr/>
            </a:lvl7pPr>
            <a:lvl8pPr indent="-297179" lvl="7" marL="3657600" rtl="0" algn="l">
              <a:lnSpc>
                <a:spcPct val="100000"/>
              </a:lnSpc>
              <a:spcBef>
                <a:spcPts val="3400"/>
              </a:spcBef>
              <a:spcAft>
                <a:spcPts val="0"/>
              </a:spcAft>
              <a:buSzPts val="1080"/>
              <a:buChar char="●"/>
              <a:defRPr/>
            </a:lvl8pPr>
            <a:lvl9pPr indent="-297179" lvl="8" marL="4114800" rtl="0" algn="l">
              <a:lnSpc>
                <a:spcPct val="100000"/>
              </a:lnSpc>
              <a:spcBef>
                <a:spcPts val="3400"/>
              </a:spcBef>
              <a:spcAft>
                <a:spcPts val="0"/>
              </a:spcAft>
              <a:buSzPts val="1080"/>
              <a:buChar char="●"/>
              <a:defRPr/>
            </a:lvl9pPr>
          </a:lstStyle>
          <a:p/>
        </p:txBody>
      </p:sp>
      <p:sp>
        <p:nvSpPr>
          <p:cNvPr id="150" name="Google Shape;150;p35"/>
          <p:cNvSpPr txBox="1"/>
          <p:nvPr>
            <p:ph idx="2" type="body"/>
          </p:nvPr>
        </p:nvSpPr>
        <p:spPr>
          <a:xfrm>
            <a:off x="2374900" y="5657849"/>
            <a:ext cx="19621500" cy="1625700"/>
          </a:xfrm>
          <a:prstGeom prst="rect">
            <a:avLst/>
          </a:prstGeom>
          <a:noFill/>
          <a:ln>
            <a:noFill/>
          </a:ln>
        </p:spPr>
        <p:txBody>
          <a:bodyPr anchorCtr="0" anchor="ctr" bIns="50800" lIns="50800" spcFirstLastPara="1" rIns="50800" wrap="square" tIns="50800">
            <a:noAutofit/>
          </a:bodyPr>
          <a:lstStyle>
            <a:lvl1pPr indent="-228600" lvl="0" marL="457200" rtl="0" algn="ctr">
              <a:lnSpc>
                <a:spcPct val="100000"/>
              </a:lnSpc>
              <a:spcBef>
                <a:spcPts val="0"/>
              </a:spcBef>
              <a:spcAft>
                <a:spcPts val="0"/>
              </a:spcAft>
              <a:buClr>
                <a:srgbClr val="414141"/>
              </a:buClr>
              <a:buSzPts val="8800"/>
              <a:buFont typeface="Avenir"/>
              <a:buNone/>
              <a:defRPr sz="8800"/>
            </a:lvl1pPr>
            <a:lvl2pPr indent="-297180" lvl="1" marL="914400" rtl="0" algn="l">
              <a:lnSpc>
                <a:spcPct val="100000"/>
              </a:lnSpc>
              <a:spcBef>
                <a:spcPts val="3400"/>
              </a:spcBef>
              <a:spcAft>
                <a:spcPts val="0"/>
              </a:spcAft>
              <a:buSzPts val="1080"/>
              <a:buChar char="●"/>
              <a:defRPr/>
            </a:lvl2pPr>
            <a:lvl3pPr indent="-297180" lvl="2" marL="1371600" rtl="0" algn="l">
              <a:lnSpc>
                <a:spcPct val="100000"/>
              </a:lnSpc>
              <a:spcBef>
                <a:spcPts val="3400"/>
              </a:spcBef>
              <a:spcAft>
                <a:spcPts val="0"/>
              </a:spcAft>
              <a:buSzPts val="1080"/>
              <a:buChar char="●"/>
              <a:defRPr/>
            </a:lvl3pPr>
            <a:lvl4pPr indent="-297180" lvl="3" marL="1828800" rtl="0" algn="l">
              <a:lnSpc>
                <a:spcPct val="100000"/>
              </a:lnSpc>
              <a:spcBef>
                <a:spcPts val="3400"/>
              </a:spcBef>
              <a:spcAft>
                <a:spcPts val="0"/>
              </a:spcAft>
              <a:buSzPts val="1080"/>
              <a:buChar char="●"/>
              <a:defRPr/>
            </a:lvl4pPr>
            <a:lvl5pPr indent="-297179" lvl="4" marL="2286000" rtl="0" algn="l">
              <a:lnSpc>
                <a:spcPct val="100000"/>
              </a:lnSpc>
              <a:spcBef>
                <a:spcPts val="3400"/>
              </a:spcBef>
              <a:spcAft>
                <a:spcPts val="0"/>
              </a:spcAft>
              <a:buSzPts val="1080"/>
              <a:buChar char="●"/>
              <a:defRPr/>
            </a:lvl5pPr>
            <a:lvl6pPr indent="-297179" lvl="5" marL="2743200" rtl="0" algn="l">
              <a:lnSpc>
                <a:spcPct val="100000"/>
              </a:lnSpc>
              <a:spcBef>
                <a:spcPts val="3400"/>
              </a:spcBef>
              <a:spcAft>
                <a:spcPts val="0"/>
              </a:spcAft>
              <a:buSzPts val="1080"/>
              <a:buChar char="●"/>
              <a:defRPr/>
            </a:lvl6pPr>
            <a:lvl7pPr indent="-297179" lvl="6" marL="3200400" rtl="0" algn="l">
              <a:lnSpc>
                <a:spcPct val="100000"/>
              </a:lnSpc>
              <a:spcBef>
                <a:spcPts val="3400"/>
              </a:spcBef>
              <a:spcAft>
                <a:spcPts val="0"/>
              </a:spcAft>
              <a:buSzPts val="1080"/>
              <a:buChar char="●"/>
              <a:defRPr/>
            </a:lvl7pPr>
            <a:lvl8pPr indent="-297179" lvl="7" marL="3657600" rtl="0" algn="l">
              <a:lnSpc>
                <a:spcPct val="100000"/>
              </a:lnSpc>
              <a:spcBef>
                <a:spcPts val="3400"/>
              </a:spcBef>
              <a:spcAft>
                <a:spcPts val="0"/>
              </a:spcAft>
              <a:buSzPts val="1080"/>
              <a:buChar char="●"/>
              <a:defRPr/>
            </a:lvl8pPr>
            <a:lvl9pPr indent="-297179" lvl="8" marL="4114800" rtl="0" algn="l">
              <a:lnSpc>
                <a:spcPct val="100000"/>
              </a:lnSpc>
              <a:spcBef>
                <a:spcPts val="3400"/>
              </a:spcBef>
              <a:spcAft>
                <a:spcPts val="0"/>
              </a:spcAft>
              <a:buSzPts val="1080"/>
              <a:buChar char="●"/>
              <a:defRPr/>
            </a:lvl9pPr>
          </a:lstStyle>
          <a:p/>
        </p:txBody>
      </p:sp>
      <p:sp>
        <p:nvSpPr>
          <p:cNvPr id="151" name="Google Shape;151;p35"/>
          <p:cNvSpPr txBox="1"/>
          <p:nvPr>
            <p:ph idx="12" type="sldNum"/>
          </p:nvPr>
        </p:nvSpPr>
        <p:spPr>
          <a:xfrm>
            <a:off x="11976099" y="13017500"/>
            <a:ext cx="419100" cy="507900"/>
          </a:xfrm>
          <a:prstGeom prst="rect">
            <a:avLst/>
          </a:prstGeom>
          <a:noFill/>
          <a:ln>
            <a:noFill/>
          </a:ln>
        </p:spPr>
        <p:txBody>
          <a:bodyPr anchorCtr="0" anchor="t" bIns="50800" lIns="50800" spcFirstLastPara="1" rIns="50800" wrap="square" tIns="50800">
            <a:noAutofit/>
          </a:bodyPr>
          <a:lstStyle>
            <a:lvl1pPr indent="0" lvl="0"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1pPr>
            <a:lvl2pPr indent="0" lvl="1"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2pPr>
            <a:lvl3pPr indent="0" lvl="2"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3pPr>
            <a:lvl4pPr indent="0" lvl="3"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4pPr>
            <a:lvl5pPr indent="0" lvl="4"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5pPr>
            <a:lvl6pPr indent="0" lvl="5"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6pPr>
            <a:lvl7pPr indent="0" lvl="6"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7pPr>
            <a:lvl8pPr indent="0" lvl="7"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8pPr>
            <a:lvl9pPr indent="0" lvl="8"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p:cSld name="Photo">
    <p:spTree>
      <p:nvGrpSpPr>
        <p:cNvPr id="152" name="Shape 152"/>
        <p:cNvGrpSpPr/>
        <p:nvPr/>
      </p:nvGrpSpPr>
      <p:grpSpPr>
        <a:xfrm>
          <a:off x="0" y="0"/>
          <a:ext cx="0" cy="0"/>
          <a:chOff x="0" y="0"/>
          <a:chExt cx="0" cy="0"/>
        </a:xfrm>
      </p:grpSpPr>
      <p:sp>
        <p:nvSpPr>
          <p:cNvPr id="153" name="Google Shape;153;p36"/>
          <p:cNvSpPr/>
          <p:nvPr>
            <p:ph idx="2" type="pic"/>
          </p:nvPr>
        </p:nvSpPr>
        <p:spPr>
          <a:xfrm>
            <a:off x="0" y="-2654300"/>
            <a:ext cx="24384000" cy="1715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1pPr>
            <a:lvl2pPr lvl="1"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2pPr>
            <a:lvl3pPr lvl="2"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3pPr>
            <a:lvl4pPr lvl="3"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4pPr>
            <a:lvl5pPr lvl="4"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5pPr>
            <a:lvl6pPr lvl="5"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6pPr>
            <a:lvl7pPr lvl="6"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7pPr>
            <a:lvl8pPr lvl="7"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8pPr>
            <a:lvl9pPr lvl="8"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9pPr>
          </a:lstStyle>
          <a:p/>
        </p:txBody>
      </p:sp>
      <p:sp>
        <p:nvSpPr>
          <p:cNvPr id="154" name="Google Shape;154;p36"/>
          <p:cNvSpPr txBox="1"/>
          <p:nvPr>
            <p:ph idx="12" type="sldNum"/>
          </p:nvPr>
        </p:nvSpPr>
        <p:spPr>
          <a:xfrm>
            <a:off x="11976099" y="13017500"/>
            <a:ext cx="419100" cy="507900"/>
          </a:xfrm>
          <a:prstGeom prst="rect">
            <a:avLst/>
          </a:prstGeom>
          <a:noFill/>
          <a:ln>
            <a:noFill/>
          </a:ln>
        </p:spPr>
        <p:txBody>
          <a:bodyPr anchorCtr="0" anchor="t" bIns="50800" lIns="50800" spcFirstLastPara="1" rIns="50800" wrap="square" tIns="50800">
            <a:noAutofit/>
          </a:bodyPr>
          <a:lstStyle>
            <a:lvl1pPr indent="0" lvl="0"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1pPr>
            <a:lvl2pPr indent="0" lvl="1"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2pPr>
            <a:lvl3pPr indent="0" lvl="2"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3pPr>
            <a:lvl4pPr indent="0" lvl="3"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4pPr>
            <a:lvl5pPr indent="0" lvl="4"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5pPr>
            <a:lvl6pPr indent="0" lvl="5"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6pPr>
            <a:lvl7pPr indent="0" lvl="6"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7pPr>
            <a:lvl8pPr indent="0" lvl="7"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8pPr>
            <a:lvl9pPr indent="0" lvl="8"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2">
    <p:bg>
      <p:bgPr>
        <a:blipFill>
          <a:blip r:embed="rId2">
            <a:alphaModFix/>
          </a:blip>
          <a:stretch>
            <a:fillRect/>
          </a:stretch>
        </a:blipFill>
      </p:bgPr>
    </p:bg>
    <p:spTree>
      <p:nvGrpSpPr>
        <p:cNvPr id="155" name="Shape 155"/>
        <p:cNvGrpSpPr/>
        <p:nvPr/>
      </p:nvGrpSpPr>
      <p:grpSpPr>
        <a:xfrm>
          <a:off x="0" y="0"/>
          <a:ext cx="0" cy="0"/>
          <a:chOff x="0" y="0"/>
          <a:chExt cx="0" cy="0"/>
        </a:xfrm>
      </p:grpSpPr>
      <p:sp>
        <p:nvSpPr>
          <p:cNvPr id="156" name="Google Shape;156;p37"/>
          <p:cNvSpPr txBox="1"/>
          <p:nvPr>
            <p:ph idx="12" type="sldNum"/>
          </p:nvPr>
        </p:nvSpPr>
        <p:spPr>
          <a:xfrm>
            <a:off x="11976099" y="13017500"/>
            <a:ext cx="419100" cy="507900"/>
          </a:xfrm>
          <a:prstGeom prst="rect">
            <a:avLst/>
          </a:prstGeom>
          <a:noFill/>
          <a:ln>
            <a:noFill/>
          </a:ln>
        </p:spPr>
        <p:txBody>
          <a:bodyPr anchorCtr="0" anchor="t" bIns="50800" lIns="50800" spcFirstLastPara="1" rIns="50800" wrap="square" tIns="50800">
            <a:noAutofit/>
          </a:bodyPr>
          <a:lstStyle>
            <a:lvl1pPr indent="0" lvl="0"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1pPr>
            <a:lvl2pPr indent="0" lvl="1"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2pPr>
            <a:lvl3pPr indent="0" lvl="2"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3pPr>
            <a:lvl4pPr indent="0" lvl="3"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4pPr>
            <a:lvl5pPr indent="0" lvl="4"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5pPr>
            <a:lvl6pPr indent="0" lvl="5"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6pPr>
            <a:lvl7pPr indent="0" lvl="6"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7pPr>
            <a:lvl8pPr indent="0" lvl="7"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8pPr>
            <a:lvl9pPr indent="0" lvl="8"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op">
  <p:cSld name="Title - Top">
    <p:bg>
      <p:bgPr>
        <a:blipFill>
          <a:blip r:embed="rId2">
            <a:alphaModFix/>
          </a:blip>
          <a:stretch>
            <a:fillRect/>
          </a:stretch>
        </a:blipFill>
      </p:bgPr>
    </p:bg>
    <p:spTree>
      <p:nvGrpSpPr>
        <p:cNvPr id="157" name="Shape 157"/>
        <p:cNvGrpSpPr/>
        <p:nvPr/>
      </p:nvGrpSpPr>
      <p:grpSpPr>
        <a:xfrm>
          <a:off x="0" y="0"/>
          <a:ext cx="0" cy="0"/>
          <a:chOff x="0" y="0"/>
          <a:chExt cx="0" cy="0"/>
        </a:xfrm>
      </p:grpSpPr>
      <p:sp>
        <p:nvSpPr>
          <p:cNvPr id="158" name="Google Shape;158;p38"/>
          <p:cNvSpPr txBox="1"/>
          <p:nvPr>
            <p:ph type="title"/>
          </p:nvPr>
        </p:nvSpPr>
        <p:spPr>
          <a:xfrm>
            <a:off x="952500" y="311997"/>
            <a:ext cx="22479000" cy="1663800"/>
          </a:xfrm>
          <a:prstGeom prst="rect">
            <a:avLst/>
          </a:prstGeom>
          <a:noFill/>
          <a:ln>
            <a:noFill/>
          </a:ln>
        </p:spPr>
        <p:txBody>
          <a:bodyPr anchorCtr="0" anchor="ctr" bIns="50800" lIns="50800" spcFirstLastPara="1" rIns="50800" wrap="square" tIns="50800">
            <a:noAutofit/>
          </a:bodyPr>
          <a:lstStyle>
            <a:lvl1pPr lvl="0" rtl="0" algn="ctr">
              <a:lnSpc>
                <a:spcPct val="90000"/>
              </a:lnSpc>
              <a:spcBef>
                <a:spcPts val="2300"/>
              </a:spcBef>
              <a:spcAft>
                <a:spcPts val="0"/>
              </a:spcAft>
              <a:buClr>
                <a:srgbClr val="D93E2B"/>
              </a:buClr>
              <a:buSzPts val="9800"/>
              <a:buFont typeface="Avenir"/>
              <a:buNone/>
              <a:defRPr>
                <a:solidFill>
                  <a:srgbClr val="D93E2B"/>
                </a:solidFill>
              </a:defRPr>
            </a:lvl1pPr>
            <a:lvl2pPr lvl="1" rtl="0" algn="ctr">
              <a:lnSpc>
                <a:spcPct val="90000"/>
              </a:lnSpc>
              <a:spcBef>
                <a:spcPts val="2300"/>
              </a:spcBef>
              <a:spcAft>
                <a:spcPts val="0"/>
              </a:spcAft>
              <a:buClr>
                <a:srgbClr val="013262"/>
              </a:buClr>
              <a:buSzPts val="1800"/>
              <a:buNone/>
              <a:defRPr/>
            </a:lvl2pPr>
            <a:lvl3pPr lvl="2" rtl="0" algn="ctr">
              <a:lnSpc>
                <a:spcPct val="90000"/>
              </a:lnSpc>
              <a:spcBef>
                <a:spcPts val="2300"/>
              </a:spcBef>
              <a:spcAft>
                <a:spcPts val="0"/>
              </a:spcAft>
              <a:buClr>
                <a:srgbClr val="013262"/>
              </a:buClr>
              <a:buSzPts val="1800"/>
              <a:buNone/>
              <a:defRPr/>
            </a:lvl3pPr>
            <a:lvl4pPr lvl="3" rtl="0" algn="ctr">
              <a:lnSpc>
                <a:spcPct val="90000"/>
              </a:lnSpc>
              <a:spcBef>
                <a:spcPts val="2300"/>
              </a:spcBef>
              <a:spcAft>
                <a:spcPts val="0"/>
              </a:spcAft>
              <a:buClr>
                <a:srgbClr val="013262"/>
              </a:buClr>
              <a:buSzPts val="1800"/>
              <a:buNone/>
              <a:defRPr/>
            </a:lvl4pPr>
            <a:lvl5pPr lvl="4" rtl="0" algn="ctr">
              <a:lnSpc>
                <a:spcPct val="90000"/>
              </a:lnSpc>
              <a:spcBef>
                <a:spcPts val="2300"/>
              </a:spcBef>
              <a:spcAft>
                <a:spcPts val="0"/>
              </a:spcAft>
              <a:buClr>
                <a:srgbClr val="013262"/>
              </a:buClr>
              <a:buSzPts val="1800"/>
              <a:buNone/>
              <a:defRPr/>
            </a:lvl5pPr>
            <a:lvl6pPr lvl="5" rtl="0" algn="ctr">
              <a:lnSpc>
                <a:spcPct val="90000"/>
              </a:lnSpc>
              <a:spcBef>
                <a:spcPts val="2300"/>
              </a:spcBef>
              <a:spcAft>
                <a:spcPts val="0"/>
              </a:spcAft>
              <a:buClr>
                <a:srgbClr val="013262"/>
              </a:buClr>
              <a:buSzPts val="1800"/>
              <a:buNone/>
              <a:defRPr/>
            </a:lvl6pPr>
            <a:lvl7pPr lvl="6" rtl="0" algn="ctr">
              <a:lnSpc>
                <a:spcPct val="90000"/>
              </a:lnSpc>
              <a:spcBef>
                <a:spcPts val="2300"/>
              </a:spcBef>
              <a:spcAft>
                <a:spcPts val="0"/>
              </a:spcAft>
              <a:buClr>
                <a:srgbClr val="013262"/>
              </a:buClr>
              <a:buSzPts val="1800"/>
              <a:buNone/>
              <a:defRPr/>
            </a:lvl7pPr>
            <a:lvl8pPr lvl="7" rtl="0" algn="ctr">
              <a:lnSpc>
                <a:spcPct val="90000"/>
              </a:lnSpc>
              <a:spcBef>
                <a:spcPts val="2300"/>
              </a:spcBef>
              <a:spcAft>
                <a:spcPts val="0"/>
              </a:spcAft>
              <a:buClr>
                <a:srgbClr val="013262"/>
              </a:buClr>
              <a:buSzPts val="1800"/>
              <a:buNone/>
              <a:defRPr/>
            </a:lvl8pPr>
            <a:lvl9pPr lvl="8" rtl="0" algn="ctr">
              <a:lnSpc>
                <a:spcPct val="90000"/>
              </a:lnSpc>
              <a:spcBef>
                <a:spcPts val="2300"/>
              </a:spcBef>
              <a:spcAft>
                <a:spcPts val="0"/>
              </a:spcAft>
              <a:buClr>
                <a:srgbClr val="013262"/>
              </a:buClr>
              <a:buSzPts val="1800"/>
              <a:buNone/>
              <a:defRPr/>
            </a:lvl9pPr>
          </a:lstStyle>
          <a:p/>
        </p:txBody>
      </p:sp>
      <p:sp>
        <p:nvSpPr>
          <p:cNvPr id="159" name="Google Shape;159;p38"/>
          <p:cNvSpPr txBox="1"/>
          <p:nvPr>
            <p:ph idx="12" type="sldNum"/>
          </p:nvPr>
        </p:nvSpPr>
        <p:spPr>
          <a:xfrm>
            <a:off x="11976099" y="13017500"/>
            <a:ext cx="419100" cy="507900"/>
          </a:xfrm>
          <a:prstGeom prst="rect">
            <a:avLst/>
          </a:prstGeom>
          <a:noFill/>
          <a:ln>
            <a:noFill/>
          </a:ln>
        </p:spPr>
        <p:txBody>
          <a:bodyPr anchorCtr="0" anchor="t" bIns="50800" lIns="50800" spcFirstLastPara="1" rIns="50800" wrap="square" tIns="50800">
            <a:noAutofit/>
          </a:bodyPr>
          <a:lstStyle>
            <a:lvl1pPr indent="0" lvl="0"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1pPr>
            <a:lvl2pPr indent="0" lvl="1"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2pPr>
            <a:lvl3pPr indent="0" lvl="2"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3pPr>
            <a:lvl4pPr indent="0" lvl="3"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4pPr>
            <a:lvl5pPr indent="0" lvl="4"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5pPr>
            <a:lvl6pPr indent="0" lvl="5"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6pPr>
            <a:lvl7pPr indent="0" lvl="6"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7pPr>
            <a:lvl8pPr indent="0" lvl="7"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8pPr>
            <a:lvl9pPr indent="0" lvl="8"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2">
    <p:bg>
      <p:bgPr>
        <a:blipFill>
          <a:blip r:embed="rId2">
            <a:alphaModFix/>
          </a:blip>
          <a:stretch>
            <a:fillRect/>
          </a:stretch>
        </a:blipFill>
      </p:bgPr>
    </p:bg>
    <p:spTree>
      <p:nvGrpSpPr>
        <p:cNvPr id="160" name="Shape 160"/>
        <p:cNvGrpSpPr/>
        <p:nvPr/>
      </p:nvGrpSpPr>
      <p:grpSpPr>
        <a:xfrm>
          <a:off x="0" y="0"/>
          <a:ext cx="0" cy="0"/>
          <a:chOff x="0" y="0"/>
          <a:chExt cx="0" cy="0"/>
        </a:xfrm>
      </p:grpSpPr>
      <p:cxnSp>
        <p:nvCxnSpPr>
          <p:cNvPr id="161" name="Google Shape;161;p39"/>
          <p:cNvCxnSpPr/>
          <p:nvPr/>
        </p:nvCxnSpPr>
        <p:spPr>
          <a:xfrm>
            <a:off x="952500" y="3048000"/>
            <a:ext cx="22494900" cy="0"/>
          </a:xfrm>
          <a:prstGeom prst="straightConnector1">
            <a:avLst/>
          </a:prstGeom>
          <a:noFill/>
          <a:ln cap="flat" cmpd="sng" w="12700">
            <a:solidFill>
              <a:srgbClr val="444444">
                <a:alpha val="29800"/>
              </a:srgbClr>
            </a:solidFill>
            <a:prstDash val="solid"/>
            <a:miter lim="400000"/>
            <a:headEnd len="sm" w="sm" type="none"/>
            <a:tailEnd len="sm" w="sm" type="none"/>
          </a:ln>
        </p:spPr>
      </p:cxnSp>
      <p:cxnSp>
        <p:nvCxnSpPr>
          <p:cNvPr id="162" name="Google Shape;162;p39"/>
          <p:cNvCxnSpPr/>
          <p:nvPr/>
        </p:nvCxnSpPr>
        <p:spPr>
          <a:xfrm>
            <a:off x="952500" y="889000"/>
            <a:ext cx="22494900" cy="0"/>
          </a:xfrm>
          <a:prstGeom prst="straightConnector1">
            <a:avLst/>
          </a:prstGeom>
          <a:noFill/>
          <a:ln cap="flat" cmpd="sng" w="12700">
            <a:solidFill>
              <a:srgbClr val="444444">
                <a:alpha val="29800"/>
              </a:srgbClr>
            </a:solidFill>
            <a:prstDash val="solid"/>
            <a:miter lim="400000"/>
            <a:headEnd len="sm" w="sm" type="none"/>
            <a:tailEnd len="sm" w="sm" type="none"/>
          </a:ln>
        </p:spPr>
      </p:cxnSp>
      <p:sp>
        <p:nvSpPr>
          <p:cNvPr id="163" name="Google Shape;163;p39"/>
          <p:cNvSpPr txBox="1"/>
          <p:nvPr>
            <p:ph type="title"/>
          </p:nvPr>
        </p:nvSpPr>
        <p:spPr>
          <a:xfrm>
            <a:off x="952500" y="1143000"/>
            <a:ext cx="22479000" cy="1663800"/>
          </a:xfrm>
          <a:prstGeom prst="rect">
            <a:avLst/>
          </a:prstGeom>
          <a:noFill/>
          <a:ln>
            <a:noFill/>
          </a:ln>
        </p:spPr>
        <p:txBody>
          <a:bodyPr anchorCtr="0" anchor="ctr" bIns="50800" lIns="50800" spcFirstLastPara="1" rIns="50800" wrap="square" tIns="50800">
            <a:noAutofit/>
          </a:bodyPr>
          <a:lstStyle>
            <a:lvl1pPr lvl="0" rtl="0" algn="ctr">
              <a:lnSpc>
                <a:spcPct val="90000"/>
              </a:lnSpc>
              <a:spcBef>
                <a:spcPts val="2300"/>
              </a:spcBef>
              <a:spcAft>
                <a:spcPts val="0"/>
              </a:spcAft>
              <a:buClr>
                <a:srgbClr val="D93E2B"/>
              </a:buClr>
              <a:buSzPts val="9800"/>
              <a:buFont typeface="Avenir"/>
              <a:buNone/>
              <a:defRPr>
                <a:solidFill>
                  <a:srgbClr val="D93E2B"/>
                </a:solidFill>
              </a:defRPr>
            </a:lvl1pPr>
            <a:lvl2pPr lvl="1" rtl="0" algn="ctr">
              <a:lnSpc>
                <a:spcPct val="90000"/>
              </a:lnSpc>
              <a:spcBef>
                <a:spcPts val="2300"/>
              </a:spcBef>
              <a:spcAft>
                <a:spcPts val="0"/>
              </a:spcAft>
              <a:buClr>
                <a:srgbClr val="013262"/>
              </a:buClr>
              <a:buSzPts val="1800"/>
              <a:buNone/>
              <a:defRPr/>
            </a:lvl2pPr>
            <a:lvl3pPr lvl="2" rtl="0" algn="ctr">
              <a:lnSpc>
                <a:spcPct val="90000"/>
              </a:lnSpc>
              <a:spcBef>
                <a:spcPts val="2300"/>
              </a:spcBef>
              <a:spcAft>
                <a:spcPts val="0"/>
              </a:spcAft>
              <a:buClr>
                <a:srgbClr val="013262"/>
              </a:buClr>
              <a:buSzPts val="1800"/>
              <a:buNone/>
              <a:defRPr/>
            </a:lvl3pPr>
            <a:lvl4pPr lvl="3" rtl="0" algn="ctr">
              <a:lnSpc>
                <a:spcPct val="90000"/>
              </a:lnSpc>
              <a:spcBef>
                <a:spcPts val="2300"/>
              </a:spcBef>
              <a:spcAft>
                <a:spcPts val="0"/>
              </a:spcAft>
              <a:buClr>
                <a:srgbClr val="013262"/>
              </a:buClr>
              <a:buSzPts val="1800"/>
              <a:buNone/>
              <a:defRPr/>
            </a:lvl4pPr>
            <a:lvl5pPr lvl="4" rtl="0" algn="ctr">
              <a:lnSpc>
                <a:spcPct val="90000"/>
              </a:lnSpc>
              <a:spcBef>
                <a:spcPts val="2300"/>
              </a:spcBef>
              <a:spcAft>
                <a:spcPts val="0"/>
              </a:spcAft>
              <a:buClr>
                <a:srgbClr val="013262"/>
              </a:buClr>
              <a:buSzPts val="1800"/>
              <a:buNone/>
              <a:defRPr/>
            </a:lvl5pPr>
            <a:lvl6pPr lvl="5" rtl="0" algn="ctr">
              <a:lnSpc>
                <a:spcPct val="90000"/>
              </a:lnSpc>
              <a:spcBef>
                <a:spcPts val="2300"/>
              </a:spcBef>
              <a:spcAft>
                <a:spcPts val="0"/>
              </a:spcAft>
              <a:buClr>
                <a:srgbClr val="013262"/>
              </a:buClr>
              <a:buSzPts val="1800"/>
              <a:buNone/>
              <a:defRPr/>
            </a:lvl6pPr>
            <a:lvl7pPr lvl="6" rtl="0" algn="ctr">
              <a:lnSpc>
                <a:spcPct val="90000"/>
              </a:lnSpc>
              <a:spcBef>
                <a:spcPts val="2300"/>
              </a:spcBef>
              <a:spcAft>
                <a:spcPts val="0"/>
              </a:spcAft>
              <a:buClr>
                <a:srgbClr val="013262"/>
              </a:buClr>
              <a:buSzPts val="1800"/>
              <a:buNone/>
              <a:defRPr/>
            </a:lvl7pPr>
            <a:lvl8pPr lvl="7" rtl="0" algn="ctr">
              <a:lnSpc>
                <a:spcPct val="90000"/>
              </a:lnSpc>
              <a:spcBef>
                <a:spcPts val="2300"/>
              </a:spcBef>
              <a:spcAft>
                <a:spcPts val="0"/>
              </a:spcAft>
              <a:buClr>
                <a:srgbClr val="013262"/>
              </a:buClr>
              <a:buSzPts val="1800"/>
              <a:buNone/>
              <a:defRPr/>
            </a:lvl8pPr>
            <a:lvl9pPr lvl="8" rtl="0" algn="ctr">
              <a:lnSpc>
                <a:spcPct val="90000"/>
              </a:lnSpc>
              <a:spcBef>
                <a:spcPts val="2300"/>
              </a:spcBef>
              <a:spcAft>
                <a:spcPts val="0"/>
              </a:spcAft>
              <a:buClr>
                <a:srgbClr val="013262"/>
              </a:buClr>
              <a:buSzPts val="1800"/>
              <a:buNone/>
              <a:defRPr/>
            </a:lvl9pPr>
          </a:lstStyle>
          <a:p/>
        </p:txBody>
      </p:sp>
      <p:sp>
        <p:nvSpPr>
          <p:cNvPr id="164" name="Google Shape;164;p39"/>
          <p:cNvSpPr txBox="1"/>
          <p:nvPr>
            <p:ph idx="1" type="body"/>
          </p:nvPr>
        </p:nvSpPr>
        <p:spPr>
          <a:xfrm>
            <a:off x="952500" y="3695700"/>
            <a:ext cx="22479000" cy="8572500"/>
          </a:xfrm>
          <a:prstGeom prst="rect">
            <a:avLst/>
          </a:prstGeom>
          <a:noFill/>
          <a:ln>
            <a:noFill/>
          </a:ln>
        </p:spPr>
        <p:txBody>
          <a:bodyPr anchorCtr="0" anchor="ctr" bIns="50800" lIns="50800" spcFirstLastPara="1" rIns="50800" wrap="square" tIns="50800">
            <a:noAutofit/>
          </a:bodyPr>
          <a:lstStyle>
            <a:lvl1pPr indent="-297180" lvl="0" marL="457200" rtl="0" algn="l">
              <a:lnSpc>
                <a:spcPct val="100000"/>
              </a:lnSpc>
              <a:spcBef>
                <a:spcPts val="3400"/>
              </a:spcBef>
              <a:spcAft>
                <a:spcPts val="0"/>
              </a:spcAft>
              <a:buSzPts val="1080"/>
              <a:buChar char="●"/>
              <a:defRPr/>
            </a:lvl1pPr>
            <a:lvl2pPr indent="-297180" lvl="1" marL="914400" rtl="0" algn="l">
              <a:lnSpc>
                <a:spcPct val="100000"/>
              </a:lnSpc>
              <a:spcBef>
                <a:spcPts val="3400"/>
              </a:spcBef>
              <a:spcAft>
                <a:spcPts val="0"/>
              </a:spcAft>
              <a:buSzPts val="1080"/>
              <a:buChar char="●"/>
              <a:defRPr/>
            </a:lvl2pPr>
            <a:lvl3pPr indent="-297180" lvl="2" marL="1371600" rtl="0" algn="l">
              <a:lnSpc>
                <a:spcPct val="100000"/>
              </a:lnSpc>
              <a:spcBef>
                <a:spcPts val="3400"/>
              </a:spcBef>
              <a:spcAft>
                <a:spcPts val="0"/>
              </a:spcAft>
              <a:buSzPts val="1080"/>
              <a:buChar char="●"/>
              <a:defRPr/>
            </a:lvl3pPr>
            <a:lvl4pPr indent="-297180" lvl="3" marL="1828800" rtl="0" algn="l">
              <a:lnSpc>
                <a:spcPct val="100000"/>
              </a:lnSpc>
              <a:spcBef>
                <a:spcPts val="3400"/>
              </a:spcBef>
              <a:spcAft>
                <a:spcPts val="0"/>
              </a:spcAft>
              <a:buSzPts val="1080"/>
              <a:buChar char="●"/>
              <a:defRPr/>
            </a:lvl4pPr>
            <a:lvl5pPr indent="-297179" lvl="4" marL="2286000" rtl="0" algn="l">
              <a:lnSpc>
                <a:spcPct val="100000"/>
              </a:lnSpc>
              <a:spcBef>
                <a:spcPts val="3400"/>
              </a:spcBef>
              <a:spcAft>
                <a:spcPts val="0"/>
              </a:spcAft>
              <a:buSzPts val="1080"/>
              <a:buChar char="●"/>
              <a:defRPr/>
            </a:lvl5pPr>
            <a:lvl6pPr indent="-297179" lvl="5" marL="2743200" rtl="0" algn="l">
              <a:lnSpc>
                <a:spcPct val="100000"/>
              </a:lnSpc>
              <a:spcBef>
                <a:spcPts val="3400"/>
              </a:spcBef>
              <a:spcAft>
                <a:spcPts val="0"/>
              </a:spcAft>
              <a:buSzPts val="1080"/>
              <a:buChar char="●"/>
              <a:defRPr/>
            </a:lvl6pPr>
            <a:lvl7pPr indent="-297179" lvl="6" marL="3200400" rtl="0" algn="l">
              <a:lnSpc>
                <a:spcPct val="100000"/>
              </a:lnSpc>
              <a:spcBef>
                <a:spcPts val="3400"/>
              </a:spcBef>
              <a:spcAft>
                <a:spcPts val="0"/>
              </a:spcAft>
              <a:buSzPts val="1080"/>
              <a:buChar char="●"/>
              <a:defRPr/>
            </a:lvl7pPr>
            <a:lvl8pPr indent="-297179" lvl="7" marL="3657600" rtl="0" algn="l">
              <a:lnSpc>
                <a:spcPct val="100000"/>
              </a:lnSpc>
              <a:spcBef>
                <a:spcPts val="3400"/>
              </a:spcBef>
              <a:spcAft>
                <a:spcPts val="0"/>
              </a:spcAft>
              <a:buSzPts val="1080"/>
              <a:buChar char="●"/>
              <a:defRPr/>
            </a:lvl8pPr>
            <a:lvl9pPr indent="-297179" lvl="8" marL="4114800" rtl="0" algn="l">
              <a:lnSpc>
                <a:spcPct val="100000"/>
              </a:lnSpc>
              <a:spcBef>
                <a:spcPts val="3400"/>
              </a:spcBef>
              <a:spcAft>
                <a:spcPts val="0"/>
              </a:spcAft>
              <a:buSzPts val="1080"/>
              <a:buChar char="●"/>
              <a:defRPr/>
            </a:lvl9pPr>
          </a:lstStyle>
          <a:p/>
        </p:txBody>
      </p:sp>
      <p:sp>
        <p:nvSpPr>
          <p:cNvPr id="165" name="Google Shape;165;p39"/>
          <p:cNvSpPr txBox="1"/>
          <p:nvPr>
            <p:ph idx="12" type="sldNum"/>
          </p:nvPr>
        </p:nvSpPr>
        <p:spPr>
          <a:xfrm>
            <a:off x="11976099" y="13017500"/>
            <a:ext cx="419100" cy="507900"/>
          </a:xfrm>
          <a:prstGeom prst="rect">
            <a:avLst/>
          </a:prstGeom>
          <a:noFill/>
          <a:ln>
            <a:noFill/>
          </a:ln>
        </p:spPr>
        <p:txBody>
          <a:bodyPr anchorCtr="0" anchor="t" bIns="50800" lIns="50800" spcFirstLastPara="1" rIns="50800" wrap="square" tIns="50800">
            <a:noAutofit/>
          </a:bodyPr>
          <a:lstStyle>
            <a:lvl1pPr indent="0" lvl="0"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1pPr>
            <a:lvl2pPr indent="0" lvl="1"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2pPr>
            <a:lvl3pPr indent="0" lvl="2"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3pPr>
            <a:lvl4pPr indent="0" lvl="3"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4pPr>
            <a:lvl5pPr indent="0" lvl="4"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5pPr>
            <a:lvl6pPr indent="0" lvl="5"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6pPr>
            <a:lvl7pPr indent="0" lvl="6"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7pPr>
            <a:lvl8pPr indent="0" lvl="7"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8pPr>
            <a:lvl9pPr indent="0" lvl="8"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2">
    <p:bg>
      <p:bgPr>
        <a:blipFill>
          <a:blip r:embed="rId2">
            <a:alphaModFix/>
          </a:blip>
          <a:stretch>
            <a:fillRect/>
          </a:stretch>
        </a:blipFill>
      </p:bgPr>
    </p:bg>
    <p:spTree>
      <p:nvGrpSpPr>
        <p:cNvPr id="166" name="Shape 166"/>
        <p:cNvGrpSpPr/>
        <p:nvPr/>
      </p:nvGrpSpPr>
      <p:grpSpPr>
        <a:xfrm>
          <a:off x="0" y="0"/>
          <a:ext cx="0" cy="0"/>
          <a:chOff x="0" y="0"/>
          <a:chExt cx="0" cy="0"/>
        </a:xfrm>
      </p:grpSpPr>
      <p:sp>
        <p:nvSpPr>
          <p:cNvPr id="167" name="Google Shape;167;p40"/>
          <p:cNvSpPr txBox="1"/>
          <p:nvPr>
            <p:ph idx="1" type="body"/>
          </p:nvPr>
        </p:nvSpPr>
        <p:spPr>
          <a:xfrm>
            <a:off x="952500" y="1778000"/>
            <a:ext cx="22479000" cy="10147200"/>
          </a:xfrm>
          <a:prstGeom prst="rect">
            <a:avLst/>
          </a:prstGeom>
          <a:noFill/>
          <a:ln>
            <a:noFill/>
          </a:ln>
        </p:spPr>
        <p:txBody>
          <a:bodyPr anchorCtr="0" anchor="ctr" bIns="50800" lIns="50800" spcFirstLastPara="1" rIns="50800" wrap="square" tIns="50800">
            <a:noAutofit/>
          </a:bodyPr>
          <a:lstStyle>
            <a:lvl1pPr indent="-297180" lvl="0" marL="457200" rtl="0" algn="l">
              <a:lnSpc>
                <a:spcPct val="100000"/>
              </a:lnSpc>
              <a:spcBef>
                <a:spcPts val="3400"/>
              </a:spcBef>
              <a:spcAft>
                <a:spcPts val="0"/>
              </a:spcAft>
              <a:buSzPts val="1080"/>
              <a:buChar char="●"/>
              <a:defRPr/>
            </a:lvl1pPr>
            <a:lvl2pPr indent="-297180" lvl="1" marL="914400" rtl="0" algn="l">
              <a:lnSpc>
                <a:spcPct val="100000"/>
              </a:lnSpc>
              <a:spcBef>
                <a:spcPts val="3400"/>
              </a:spcBef>
              <a:spcAft>
                <a:spcPts val="0"/>
              </a:spcAft>
              <a:buSzPts val="1080"/>
              <a:buChar char="●"/>
              <a:defRPr/>
            </a:lvl2pPr>
            <a:lvl3pPr indent="-297180" lvl="2" marL="1371600" rtl="0" algn="l">
              <a:lnSpc>
                <a:spcPct val="100000"/>
              </a:lnSpc>
              <a:spcBef>
                <a:spcPts val="3400"/>
              </a:spcBef>
              <a:spcAft>
                <a:spcPts val="0"/>
              </a:spcAft>
              <a:buSzPts val="1080"/>
              <a:buChar char="●"/>
              <a:defRPr/>
            </a:lvl3pPr>
            <a:lvl4pPr indent="-297180" lvl="3" marL="1828800" rtl="0" algn="l">
              <a:lnSpc>
                <a:spcPct val="100000"/>
              </a:lnSpc>
              <a:spcBef>
                <a:spcPts val="3400"/>
              </a:spcBef>
              <a:spcAft>
                <a:spcPts val="0"/>
              </a:spcAft>
              <a:buSzPts val="1080"/>
              <a:buChar char="●"/>
              <a:defRPr/>
            </a:lvl4pPr>
            <a:lvl5pPr indent="-297179" lvl="4" marL="2286000" rtl="0" algn="l">
              <a:lnSpc>
                <a:spcPct val="100000"/>
              </a:lnSpc>
              <a:spcBef>
                <a:spcPts val="3400"/>
              </a:spcBef>
              <a:spcAft>
                <a:spcPts val="0"/>
              </a:spcAft>
              <a:buSzPts val="1080"/>
              <a:buChar char="●"/>
              <a:defRPr/>
            </a:lvl5pPr>
            <a:lvl6pPr indent="-297179" lvl="5" marL="2743200" rtl="0" algn="l">
              <a:lnSpc>
                <a:spcPct val="100000"/>
              </a:lnSpc>
              <a:spcBef>
                <a:spcPts val="3400"/>
              </a:spcBef>
              <a:spcAft>
                <a:spcPts val="0"/>
              </a:spcAft>
              <a:buSzPts val="1080"/>
              <a:buChar char="●"/>
              <a:defRPr/>
            </a:lvl6pPr>
            <a:lvl7pPr indent="-297179" lvl="6" marL="3200400" rtl="0" algn="l">
              <a:lnSpc>
                <a:spcPct val="100000"/>
              </a:lnSpc>
              <a:spcBef>
                <a:spcPts val="3400"/>
              </a:spcBef>
              <a:spcAft>
                <a:spcPts val="0"/>
              </a:spcAft>
              <a:buSzPts val="1080"/>
              <a:buChar char="●"/>
              <a:defRPr/>
            </a:lvl7pPr>
            <a:lvl8pPr indent="-297179" lvl="7" marL="3657600" rtl="0" algn="l">
              <a:lnSpc>
                <a:spcPct val="100000"/>
              </a:lnSpc>
              <a:spcBef>
                <a:spcPts val="3400"/>
              </a:spcBef>
              <a:spcAft>
                <a:spcPts val="0"/>
              </a:spcAft>
              <a:buSzPts val="1080"/>
              <a:buChar char="●"/>
              <a:defRPr/>
            </a:lvl8pPr>
            <a:lvl9pPr indent="-297179" lvl="8" marL="4114800" rtl="0" algn="l">
              <a:lnSpc>
                <a:spcPct val="100000"/>
              </a:lnSpc>
              <a:spcBef>
                <a:spcPts val="3400"/>
              </a:spcBef>
              <a:spcAft>
                <a:spcPts val="0"/>
              </a:spcAft>
              <a:buSzPts val="1080"/>
              <a:buChar char="●"/>
              <a:defRPr/>
            </a:lvl9pPr>
          </a:lstStyle>
          <a:p/>
        </p:txBody>
      </p:sp>
      <p:sp>
        <p:nvSpPr>
          <p:cNvPr id="168" name="Google Shape;168;p40"/>
          <p:cNvSpPr txBox="1"/>
          <p:nvPr>
            <p:ph idx="12" type="sldNum"/>
          </p:nvPr>
        </p:nvSpPr>
        <p:spPr>
          <a:xfrm>
            <a:off x="11976099" y="13017500"/>
            <a:ext cx="419100" cy="507900"/>
          </a:xfrm>
          <a:prstGeom prst="rect">
            <a:avLst/>
          </a:prstGeom>
          <a:noFill/>
          <a:ln>
            <a:noFill/>
          </a:ln>
        </p:spPr>
        <p:txBody>
          <a:bodyPr anchorCtr="0" anchor="t" bIns="50800" lIns="50800" spcFirstLastPara="1" rIns="50800" wrap="square" tIns="50800">
            <a:noAutofit/>
          </a:bodyPr>
          <a:lstStyle>
            <a:lvl1pPr indent="0" lvl="0"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1pPr>
            <a:lvl2pPr indent="0" lvl="1"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2pPr>
            <a:lvl3pPr indent="0" lvl="2"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3pPr>
            <a:lvl4pPr indent="0" lvl="3"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4pPr>
            <a:lvl5pPr indent="0" lvl="4"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5pPr>
            <a:lvl6pPr indent="0" lvl="5"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6pPr>
            <a:lvl7pPr indent="0" lvl="6"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7pPr>
            <a:lvl8pPr indent="0" lvl="7"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8pPr>
            <a:lvl9pPr indent="0" lvl="8"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enter">
  <p:cSld name="Title - Center 2">
    <p:bg>
      <p:bgPr>
        <a:blipFill>
          <a:blip r:embed="rId2">
            <a:alphaModFix/>
          </a:blip>
          <a:stretch>
            <a:fillRect/>
          </a:stretch>
        </a:blipFill>
      </p:bgPr>
    </p:bg>
    <p:spTree>
      <p:nvGrpSpPr>
        <p:cNvPr id="169" name="Shape 169"/>
        <p:cNvGrpSpPr/>
        <p:nvPr/>
      </p:nvGrpSpPr>
      <p:grpSpPr>
        <a:xfrm>
          <a:off x="0" y="0"/>
          <a:ext cx="0" cy="0"/>
          <a:chOff x="0" y="0"/>
          <a:chExt cx="0" cy="0"/>
        </a:xfrm>
      </p:grpSpPr>
      <p:sp>
        <p:nvSpPr>
          <p:cNvPr id="170" name="Google Shape;170;p41"/>
          <p:cNvSpPr txBox="1"/>
          <p:nvPr>
            <p:ph type="title"/>
          </p:nvPr>
        </p:nvSpPr>
        <p:spPr>
          <a:xfrm>
            <a:off x="952500" y="5194300"/>
            <a:ext cx="22479000" cy="3340200"/>
          </a:xfrm>
          <a:prstGeom prst="rect">
            <a:avLst/>
          </a:prstGeom>
          <a:noFill/>
          <a:ln>
            <a:noFill/>
          </a:ln>
        </p:spPr>
        <p:txBody>
          <a:bodyPr anchorCtr="0" anchor="ctr" bIns="50800" lIns="50800" spcFirstLastPara="1" rIns="50800" wrap="square" tIns="50800">
            <a:noAutofit/>
          </a:bodyPr>
          <a:lstStyle>
            <a:lvl1pPr lvl="0" rtl="0" algn="ctr">
              <a:lnSpc>
                <a:spcPct val="90000"/>
              </a:lnSpc>
              <a:spcBef>
                <a:spcPts val="2300"/>
              </a:spcBef>
              <a:spcAft>
                <a:spcPts val="0"/>
              </a:spcAft>
              <a:buClr>
                <a:srgbClr val="D93E2B"/>
              </a:buClr>
              <a:buSzPts val="9800"/>
              <a:buFont typeface="Avenir"/>
              <a:buNone/>
              <a:defRPr>
                <a:solidFill>
                  <a:srgbClr val="D93E2B"/>
                </a:solidFill>
              </a:defRPr>
            </a:lvl1pPr>
            <a:lvl2pPr lvl="1" rtl="0" algn="ctr">
              <a:lnSpc>
                <a:spcPct val="90000"/>
              </a:lnSpc>
              <a:spcBef>
                <a:spcPts val="2300"/>
              </a:spcBef>
              <a:spcAft>
                <a:spcPts val="0"/>
              </a:spcAft>
              <a:buClr>
                <a:srgbClr val="013262"/>
              </a:buClr>
              <a:buSzPts val="1800"/>
              <a:buNone/>
              <a:defRPr/>
            </a:lvl2pPr>
            <a:lvl3pPr lvl="2" rtl="0" algn="ctr">
              <a:lnSpc>
                <a:spcPct val="90000"/>
              </a:lnSpc>
              <a:spcBef>
                <a:spcPts val="2300"/>
              </a:spcBef>
              <a:spcAft>
                <a:spcPts val="0"/>
              </a:spcAft>
              <a:buClr>
                <a:srgbClr val="013262"/>
              </a:buClr>
              <a:buSzPts val="1800"/>
              <a:buNone/>
              <a:defRPr/>
            </a:lvl3pPr>
            <a:lvl4pPr lvl="3" rtl="0" algn="ctr">
              <a:lnSpc>
                <a:spcPct val="90000"/>
              </a:lnSpc>
              <a:spcBef>
                <a:spcPts val="2300"/>
              </a:spcBef>
              <a:spcAft>
                <a:spcPts val="0"/>
              </a:spcAft>
              <a:buClr>
                <a:srgbClr val="013262"/>
              </a:buClr>
              <a:buSzPts val="1800"/>
              <a:buNone/>
              <a:defRPr/>
            </a:lvl4pPr>
            <a:lvl5pPr lvl="4" rtl="0" algn="ctr">
              <a:lnSpc>
                <a:spcPct val="90000"/>
              </a:lnSpc>
              <a:spcBef>
                <a:spcPts val="2300"/>
              </a:spcBef>
              <a:spcAft>
                <a:spcPts val="0"/>
              </a:spcAft>
              <a:buClr>
                <a:srgbClr val="013262"/>
              </a:buClr>
              <a:buSzPts val="1800"/>
              <a:buNone/>
              <a:defRPr/>
            </a:lvl5pPr>
            <a:lvl6pPr lvl="5" rtl="0" algn="ctr">
              <a:lnSpc>
                <a:spcPct val="90000"/>
              </a:lnSpc>
              <a:spcBef>
                <a:spcPts val="2300"/>
              </a:spcBef>
              <a:spcAft>
                <a:spcPts val="0"/>
              </a:spcAft>
              <a:buClr>
                <a:srgbClr val="013262"/>
              </a:buClr>
              <a:buSzPts val="1800"/>
              <a:buNone/>
              <a:defRPr/>
            </a:lvl6pPr>
            <a:lvl7pPr lvl="6" rtl="0" algn="ctr">
              <a:lnSpc>
                <a:spcPct val="90000"/>
              </a:lnSpc>
              <a:spcBef>
                <a:spcPts val="2300"/>
              </a:spcBef>
              <a:spcAft>
                <a:spcPts val="0"/>
              </a:spcAft>
              <a:buClr>
                <a:srgbClr val="013262"/>
              </a:buClr>
              <a:buSzPts val="1800"/>
              <a:buNone/>
              <a:defRPr/>
            </a:lvl7pPr>
            <a:lvl8pPr lvl="7" rtl="0" algn="ctr">
              <a:lnSpc>
                <a:spcPct val="90000"/>
              </a:lnSpc>
              <a:spcBef>
                <a:spcPts val="2300"/>
              </a:spcBef>
              <a:spcAft>
                <a:spcPts val="0"/>
              </a:spcAft>
              <a:buClr>
                <a:srgbClr val="013262"/>
              </a:buClr>
              <a:buSzPts val="1800"/>
              <a:buNone/>
              <a:defRPr/>
            </a:lvl8pPr>
            <a:lvl9pPr lvl="8" rtl="0" algn="ctr">
              <a:lnSpc>
                <a:spcPct val="90000"/>
              </a:lnSpc>
              <a:spcBef>
                <a:spcPts val="2300"/>
              </a:spcBef>
              <a:spcAft>
                <a:spcPts val="0"/>
              </a:spcAft>
              <a:buClr>
                <a:srgbClr val="013262"/>
              </a:buClr>
              <a:buSzPts val="1800"/>
              <a:buNone/>
              <a:defRPr/>
            </a:lvl9pPr>
          </a:lstStyle>
          <a:p/>
        </p:txBody>
      </p:sp>
      <p:sp>
        <p:nvSpPr>
          <p:cNvPr id="171" name="Google Shape;171;p41"/>
          <p:cNvSpPr txBox="1"/>
          <p:nvPr>
            <p:ph idx="12" type="sldNum"/>
          </p:nvPr>
        </p:nvSpPr>
        <p:spPr>
          <a:xfrm>
            <a:off x="11976099" y="13017500"/>
            <a:ext cx="419100" cy="507900"/>
          </a:xfrm>
          <a:prstGeom prst="rect">
            <a:avLst/>
          </a:prstGeom>
          <a:noFill/>
          <a:ln>
            <a:noFill/>
          </a:ln>
        </p:spPr>
        <p:txBody>
          <a:bodyPr anchorCtr="0" anchor="t" bIns="50800" lIns="50800" spcFirstLastPara="1" rIns="50800" wrap="square" tIns="50800">
            <a:noAutofit/>
          </a:bodyPr>
          <a:lstStyle>
            <a:lvl1pPr indent="0" lvl="0"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1pPr>
            <a:lvl2pPr indent="0" lvl="1"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2pPr>
            <a:lvl3pPr indent="0" lvl="2"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3pPr>
            <a:lvl4pPr indent="0" lvl="3"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4pPr>
            <a:lvl5pPr indent="0" lvl="4"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5pPr>
            <a:lvl6pPr indent="0" lvl="5"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6pPr>
            <a:lvl7pPr indent="0" lvl="6"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7pPr>
            <a:lvl8pPr indent="0" lvl="7"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8pPr>
            <a:lvl9pPr indent="0" lvl="8"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8" name="Shape 18"/>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op">
  <p:cSld name="Title - Top 2">
    <p:bg>
      <p:bgPr>
        <a:blipFill>
          <a:blip r:embed="rId2">
            <a:alphaModFix/>
          </a:blip>
          <a:stretch>
            <a:fillRect/>
          </a:stretch>
        </a:blipFill>
      </p:bgPr>
    </p:bg>
    <p:spTree>
      <p:nvGrpSpPr>
        <p:cNvPr id="172" name="Shape 172"/>
        <p:cNvGrpSpPr/>
        <p:nvPr/>
      </p:nvGrpSpPr>
      <p:grpSpPr>
        <a:xfrm>
          <a:off x="0" y="0"/>
          <a:ext cx="0" cy="0"/>
          <a:chOff x="0" y="0"/>
          <a:chExt cx="0" cy="0"/>
        </a:xfrm>
      </p:grpSpPr>
      <p:sp>
        <p:nvSpPr>
          <p:cNvPr id="173" name="Google Shape;173;p42"/>
          <p:cNvSpPr txBox="1"/>
          <p:nvPr>
            <p:ph type="title"/>
          </p:nvPr>
        </p:nvSpPr>
        <p:spPr>
          <a:xfrm>
            <a:off x="952500" y="311997"/>
            <a:ext cx="22479000" cy="1663800"/>
          </a:xfrm>
          <a:prstGeom prst="rect">
            <a:avLst/>
          </a:prstGeom>
          <a:noFill/>
          <a:ln>
            <a:noFill/>
          </a:ln>
        </p:spPr>
        <p:txBody>
          <a:bodyPr anchorCtr="0" anchor="ctr" bIns="50800" lIns="50800" spcFirstLastPara="1" rIns="50800" wrap="square" tIns="50800">
            <a:noAutofit/>
          </a:bodyPr>
          <a:lstStyle>
            <a:lvl1pPr lvl="0" rtl="0" algn="ctr">
              <a:lnSpc>
                <a:spcPct val="90000"/>
              </a:lnSpc>
              <a:spcBef>
                <a:spcPts val="2300"/>
              </a:spcBef>
              <a:spcAft>
                <a:spcPts val="0"/>
              </a:spcAft>
              <a:buClr>
                <a:srgbClr val="D93E2B"/>
              </a:buClr>
              <a:buSzPts val="9800"/>
              <a:buFont typeface="Open Sans"/>
              <a:buNone/>
              <a:defRPr b="1">
                <a:solidFill>
                  <a:srgbClr val="D93E2B"/>
                </a:solidFill>
                <a:latin typeface="Open Sans"/>
                <a:ea typeface="Open Sans"/>
                <a:cs typeface="Open Sans"/>
                <a:sym typeface="Open Sans"/>
              </a:defRPr>
            </a:lvl1pPr>
            <a:lvl2pPr lvl="1" rtl="0" algn="ctr">
              <a:lnSpc>
                <a:spcPct val="90000"/>
              </a:lnSpc>
              <a:spcBef>
                <a:spcPts val="2300"/>
              </a:spcBef>
              <a:spcAft>
                <a:spcPts val="0"/>
              </a:spcAft>
              <a:buClr>
                <a:srgbClr val="013262"/>
              </a:buClr>
              <a:buSzPts val="1800"/>
              <a:buNone/>
              <a:defRPr/>
            </a:lvl2pPr>
            <a:lvl3pPr lvl="2" rtl="0" algn="ctr">
              <a:lnSpc>
                <a:spcPct val="90000"/>
              </a:lnSpc>
              <a:spcBef>
                <a:spcPts val="2300"/>
              </a:spcBef>
              <a:spcAft>
                <a:spcPts val="0"/>
              </a:spcAft>
              <a:buClr>
                <a:srgbClr val="013262"/>
              </a:buClr>
              <a:buSzPts val="1800"/>
              <a:buNone/>
              <a:defRPr/>
            </a:lvl3pPr>
            <a:lvl4pPr lvl="3" rtl="0" algn="ctr">
              <a:lnSpc>
                <a:spcPct val="90000"/>
              </a:lnSpc>
              <a:spcBef>
                <a:spcPts val="2300"/>
              </a:spcBef>
              <a:spcAft>
                <a:spcPts val="0"/>
              </a:spcAft>
              <a:buClr>
                <a:srgbClr val="013262"/>
              </a:buClr>
              <a:buSzPts val="1800"/>
              <a:buNone/>
              <a:defRPr/>
            </a:lvl4pPr>
            <a:lvl5pPr lvl="4" rtl="0" algn="ctr">
              <a:lnSpc>
                <a:spcPct val="90000"/>
              </a:lnSpc>
              <a:spcBef>
                <a:spcPts val="2300"/>
              </a:spcBef>
              <a:spcAft>
                <a:spcPts val="0"/>
              </a:spcAft>
              <a:buClr>
                <a:srgbClr val="013262"/>
              </a:buClr>
              <a:buSzPts val="1800"/>
              <a:buNone/>
              <a:defRPr/>
            </a:lvl5pPr>
            <a:lvl6pPr lvl="5" rtl="0" algn="ctr">
              <a:lnSpc>
                <a:spcPct val="90000"/>
              </a:lnSpc>
              <a:spcBef>
                <a:spcPts val="2300"/>
              </a:spcBef>
              <a:spcAft>
                <a:spcPts val="0"/>
              </a:spcAft>
              <a:buClr>
                <a:srgbClr val="013262"/>
              </a:buClr>
              <a:buSzPts val="1800"/>
              <a:buNone/>
              <a:defRPr/>
            </a:lvl6pPr>
            <a:lvl7pPr lvl="6" rtl="0" algn="ctr">
              <a:lnSpc>
                <a:spcPct val="90000"/>
              </a:lnSpc>
              <a:spcBef>
                <a:spcPts val="2300"/>
              </a:spcBef>
              <a:spcAft>
                <a:spcPts val="0"/>
              </a:spcAft>
              <a:buClr>
                <a:srgbClr val="013262"/>
              </a:buClr>
              <a:buSzPts val="1800"/>
              <a:buNone/>
              <a:defRPr/>
            </a:lvl7pPr>
            <a:lvl8pPr lvl="7" rtl="0" algn="ctr">
              <a:lnSpc>
                <a:spcPct val="90000"/>
              </a:lnSpc>
              <a:spcBef>
                <a:spcPts val="2300"/>
              </a:spcBef>
              <a:spcAft>
                <a:spcPts val="0"/>
              </a:spcAft>
              <a:buClr>
                <a:srgbClr val="013262"/>
              </a:buClr>
              <a:buSzPts val="1800"/>
              <a:buNone/>
              <a:defRPr/>
            </a:lvl8pPr>
            <a:lvl9pPr lvl="8" rtl="0" algn="ctr">
              <a:lnSpc>
                <a:spcPct val="90000"/>
              </a:lnSpc>
              <a:spcBef>
                <a:spcPts val="2300"/>
              </a:spcBef>
              <a:spcAft>
                <a:spcPts val="0"/>
              </a:spcAft>
              <a:buClr>
                <a:srgbClr val="013262"/>
              </a:buClr>
              <a:buSzPts val="1800"/>
              <a:buNone/>
              <a:defRPr/>
            </a:lvl9pPr>
          </a:lstStyle>
          <a:p/>
        </p:txBody>
      </p:sp>
      <p:sp>
        <p:nvSpPr>
          <p:cNvPr id="174" name="Google Shape;174;p42"/>
          <p:cNvSpPr txBox="1"/>
          <p:nvPr>
            <p:ph idx="12" type="sldNum"/>
          </p:nvPr>
        </p:nvSpPr>
        <p:spPr>
          <a:xfrm>
            <a:off x="11976099" y="13017500"/>
            <a:ext cx="419100" cy="507900"/>
          </a:xfrm>
          <a:prstGeom prst="rect">
            <a:avLst/>
          </a:prstGeom>
          <a:noFill/>
          <a:ln>
            <a:noFill/>
          </a:ln>
        </p:spPr>
        <p:txBody>
          <a:bodyPr anchorCtr="0" anchor="t" bIns="50800" lIns="50800" spcFirstLastPara="1" rIns="50800" wrap="square" tIns="50800">
            <a:noAutofit/>
          </a:bodyPr>
          <a:lstStyle>
            <a:lvl1pPr indent="0" lvl="0"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1pPr>
            <a:lvl2pPr indent="0" lvl="1"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2pPr>
            <a:lvl3pPr indent="0" lvl="2"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3pPr>
            <a:lvl4pPr indent="0" lvl="3"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4pPr>
            <a:lvl5pPr indent="0" lvl="4"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5pPr>
            <a:lvl6pPr indent="0" lvl="5"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6pPr>
            <a:lvl7pPr indent="0" lvl="6"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7pPr>
            <a:lvl8pPr indent="0" lvl="7"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8pPr>
            <a:lvl9pPr indent="0" lvl="8"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op">
  <p:cSld name="Title - Top 3">
    <p:bg>
      <p:bgPr>
        <a:blipFill>
          <a:blip r:embed="rId2">
            <a:alphaModFix/>
          </a:blip>
          <a:stretch>
            <a:fillRect/>
          </a:stretch>
        </a:blipFill>
      </p:bgPr>
    </p:bg>
    <p:spTree>
      <p:nvGrpSpPr>
        <p:cNvPr id="175" name="Shape 175"/>
        <p:cNvGrpSpPr/>
        <p:nvPr/>
      </p:nvGrpSpPr>
      <p:grpSpPr>
        <a:xfrm>
          <a:off x="0" y="0"/>
          <a:ext cx="0" cy="0"/>
          <a:chOff x="0" y="0"/>
          <a:chExt cx="0" cy="0"/>
        </a:xfrm>
      </p:grpSpPr>
      <p:sp>
        <p:nvSpPr>
          <p:cNvPr id="176" name="Google Shape;176;p43"/>
          <p:cNvSpPr/>
          <p:nvPr/>
        </p:nvSpPr>
        <p:spPr>
          <a:xfrm>
            <a:off x="3762375" y="3053953"/>
            <a:ext cx="16871166" cy="0"/>
          </a:xfrm>
          <a:custGeom>
            <a:rect b="b" l="l" r="r" t="t"/>
            <a:pathLst>
              <a:path extrusionOk="0" h="120000" w="21600">
                <a:moveTo>
                  <a:pt x="0" y="0"/>
                </a:moveTo>
                <a:lnTo>
                  <a:pt x="21600" y="0"/>
                </a:lnTo>
                <a:lnTo>
                  <a:pt x="21600" y="0"/>
                </a:lnTo>
                <a:lnTo>
                  <a:pt x="0" y="0"/>
                </a:lnTo>
                <a:close/>
              </a:path>
            </a:pathLst>
          </a:custGeom>
          <a:noFill/>
          <a:ln cap="flat" cmpd="sng" w="12700">
            <a:solidFill>
              <a:srgbClr val="444444">
                <a:alpha val="29800"/>
              </a:srgbClr>
            </a:solidFill>
            <a:prstDash val="solid"/>
            <a:miter lim="400000"/>
            <a:headEnd len="sm" w="sm" type="none"/>
            <a:tailEnd len="sm" w="sm" type="none"/>
          </a:ln>
        </p:spPr>
        <p:txBody>
          <a:bodyPr anchorCtr="0" anchor="ctr" bIns="71425" lIns="71425" spcFirstLastPara="1" rIns="71425" wrap="square" tIns="71425">
            <a:noAutofit/>
          </a:bodyPr>
          <a:lstStyle/>
          <a:p>
            <a:pPr indent="0" lvl="0" marL="0" marR="0" rtl="0" algn="l">
              <a:lnSpc>
                <a:spcPct val="100000"/>
              </a:lnSpc>
              <a:spcBef>
                <a:spcPts val="0"/>
              </a:spcBef>
              <a:spcAft>
                <a:spcPts val="0"/>
              </a:spcAft>
              <a:buClr>
                <a:srgbClr val="000000"/>
              </a:buClr>
              <a:buSzPts val="1600"/>
              <a:buFont typeface="Helvetica Neue"/>
              <a:buNone/>
            </a:pPr>
            <a:r>
              <a:t/>
            </a:r>
            <a:endParaRPr b="0" i="0" sz="1600" u="none" cap="none" strike="noStrike">
              <a:solidFill>
                <a:srgbClr val="000000"/>
              </a:solidFill>
              <a:latin typeface="Helvetica Neue"/>
              <a:ea typeface="Helvetica Neue"/>
              <a:cs typeface="Helvetica Neue"/>
              <a:sym typeface="Helvetica Neue"/>
            </a:endParaRPr>
          </a:p>
        </p:txBody>
      </p:sp>
      <p:sp>
        <p:nvSpPr>
          <p:cNvPr id="177" name="Google Shape;177;p43"/>
          <p:cNvSpPr/>
          <p:nvPr/>
        </p:nvSpPr>
        <p:spPr>
          <a:xfrm>
            <a:off x="3762375" y="892968"/>
            <a:ext cx="16871166" cy="0"/>
          </a:xfrm>
          <a:custGeom>
            <a:rect b="b" l="l" r="r" t="t"/>
            <a:pathLst>
              <a:path extrusionOk="0" h="120000" w="21600">
                <a:moveTo>
                  <a:pt x="0" y="0"/>
                </a:moveTo>
                <a:lnTo>
                  <a:pt x="21600" y="0"/>
                </a:lnTo>
                <a:lnTo>
                  <a:pt x="21600" y="0"/>
                </a:lnTo>
                <a:lnTo>
                  <a:pt x="0" y="0"/>
                </a:lnTo>
                <a:close/>
              </a:path>
            </a:pathLst>
          </a:custGeom>
          <a:noFill/>
          <a:ln cap="flat" cmpd="sng" w="12700">
            <a:solidFill>
              <a:srgbClr val="444444">
                <a:alpha val="29800"/>
              </a:srgbClr>
            </a:solidFill>
            <a:prstDash val="solid"/>
            <a:miter lim="400000"/>
            <a:headEnd len="sm" w="sm" type="none"/>
            <a:tailEnd len="sm" w="sm" type="none"/>
          </a:ln>
        </p:spPr>
        <p:txBody>
          <a:bodyPr anchorCtr="0" anchor="ctr" bIns="71425" lIns="71425" spcFirstLastPara="1" rIns="71425" wrap="square" tIns="71425">
            <a:noAutofit/>
          </a:bodyPr>
          <a:lstStyle/>
          <a:p>
            <a:pPr indent="0" lvl="0" marL="0" marR="0" rtl="0" algn="l">
              <a:lnSpc>
                <a:spcPct val="100000"/>
              </a:lnSpc>
              <a:spcBef>
                <a:spcPts val="0"/>
              </a:spcBef>
              <a:spcAft>
                <a:spcPts val="0"/>
              </a:spcAft>
              <a:buClr>
                <a:srgbClr val="000000"/>
              </a:buClr>
              <a:buSzPts val="1600"/>
              <a:buFont typeface="Helvetica Neue"/>
              <a:buNone/>
            </a:pPr>
            <a:r>
              <a:t/>
            </a:r>
            <a:endParaRPr b="0" i="0" sz="1600" u="none" cap="none" strike="noStrike">
              <a:solidFill>
                <a:srgbClr val="000000"/>
              </a:solidFill>
              <a:latin typeface="Helvetica Neue"/>
              <a:ea typeface="Helvetica Neue"/>
              <a:cs typeface="Helvetica Neue"/>
              <a:sym typeface="Helvetica Neue"/>
            </a:endParaRPr>
          </a:p>
        </p:txBody>
      </p:sp>
      <p:sp>
        <p:nvSpPr>
          <p:cNvPr id="178" name="Google Shape;178;p43"/>
          <p:cNvSpPr txBox="1"/>
          <p:nvPr>
            <p:ph type="title"/>
          </p:nvPr>
        </p:nvSpPr>
        <p:spPr>
          <a:xfrm>
            <a:off x="3762375" y="1125140"/>
            <a:ext cx="16859400" cy="1714500"/>
          </a:xfrm>
          <a:prstGeom prst="rect">
            <a:avLst/>
          </a:prstGeom>
          <a:noFill/>
          <a:ln>
            <a:noFill/>
          </a:ln>
        </p:spPr>
        <p:txBody>
          <a:bodyPr anchorCtr="0" anchor="ctr" bIns="71425" lIns="71425" spcFirstLastPara="1" rIns="71425" wrap="square" tIns="71425">
            <a:noAutofit/>
          </a:bodyPr>
          <a:lstStyle>
            <a:lvl1pPr lvl="0" rtl="0" algn="ctr">
              <a:lnSpc>
                <a:spcPct val="90000"/>
              </a:lnSpc>
              <a:spcBef>
                <a:spcPts val="2200"/>
              </a:spcBef>
              <a:spcAft>
                <a:spcPts val="0"/>
              </a:spcAft>
              <a:buClr>
                <a:srgbClr val="D93E2B"/>
              </a:buClr>
              <a:buSzPts val="9800"/>
              <a:buFont typeface="EB Garamond"/>
              <a:buNone/>
              <a:defRPr>
                <a:solidFill>
                  <a:srgbClr val="D93E2B"/>
                </a:solidFill>
                <a:latin typeface="EB Garamond"/>
                <a:ea typeface="EB Garamond"/>
                <a:cs typeface="EB Garamond"/>
                <a:sym typeface="EB Garamond"/>
              </a:defRPr>
            </a:lvl1pPr>
            <a:lvl2pPr lvl="1" rtl="0" algn="ctr">
              <a:lnSpc>
                <a:spcPct val="90000"/>
              </a:lnSpc>
              <a:spcBef>
                <a:spcPts val="2300"/>
              </a:spcBef>
              <a:spcAft>
                <a:spcPts val="0"/>
              </a:spcAft>
              <a:buClr>
                <a:srgbClr val="013262"/>
              </a:buClr>
              <a:buSzPts val="1800"/>
              <a:buNone/>
              <a:defRPr/>
            </a:lvl2pPr>
            <a:lvl3pPr lvl="2" rtl="0" algn="ctr">
              <a:lnSpc>
                <a:spcPct val="90000"/>
              </a:lnSpc>
              <a:spcBef>
                <a:spcPts val="2300"/>
              </a:spcBef>
              <a:spcAft>
                <a:spcPts val="0"/>
              </a:spcAft>
              <a:buClr>
                <a:srgbClr val="013262"/>
              </a:buClr>
              <a:buSzPts val="1800"/>
              <a:buNone/>
              <a:defRPr/>
            </a:lvl3pPr>
            <a:lvl4pPr lvl="3" rtl="0" algn="ctr">
              <a:lnSpc>
                <a:spcPct val="90000"/>
              </a:lnSpc>
              <a:spcBef>
                <a:spcPts val="2300"/>
              </a:spcBef>
              <a:spcAft>
                <a:spcPts val="0"/>
              </a:spcAft>
              <a:buClr>
                <a:srgbClr val="013262"/>
              </a:buClr>
              <a:buSzPts val="1800"/>
              <a:buNone/>
              <a:defRPr/>
            </a:lvl4pPr>
            <a:lvl5pPr lvl="4" rtl="0" algn="ctr">
              <a:lnSpc>
                <a:spcPct val="90000"/>
              </a:lnSpc>
              <a:spcBef>
                <a:spcPts val="2300"/>
              </a:spcBef>
              <a:spcAft>
                <a:spcPts val="0"/>
              </a:spcAft>
              <a:buClr>
                <a:srgbClr val="013262"/>
              </a:buClr>
              <a:buSzPts val="1800"/>
              <a:buNone/>
              <a:defRPr/>
            </a:lvl5pPr>
            <a:lvl6pPr lvl="5" rtl="0" algn="ctr">
              <a:lnSpc>
                <a:spcPct val="90000"/>
              </a:lnSpc>
              <a:spcBef>
                <a:spcPts val="2300"/>
              </a:spcBef>
              <a:spcAft>
                <a:spcPts val="0"/>
              </a:spcAft>
              <a:buClr>
                <a:srgbClr val="013262"/>
              </a:buClr>
              <a:buSzPts val="1800"/>
              <a:buNone/>
              <a:defRPr/>
            </a:lvl6pPr>
            <a:lvl7pPr lvl="6" rtl="0" algn="ctr">
              <a:lnSpc>
                <a:spcPct val="90000"/>
              </a:lnSpc>
              <a:spcBef>
                <a:spcPts val="2300"/>
              </a:spcBef>
              <a:spcAft>
                <a:spcPts val="0"/>
              </a:spcAft>
              <a:buClr>
                <a:srgbClr val="013262"/>
              </a:buClr>
              <a:buSzPts val="1800"/>
              <a:buNone/>
              <a:defRPr/>
            </a:lvl7pPr>
            <a:lvl8pPr lvl="7" rtl="0" algn="ctr">
              <a:lnSpc>
                <a:spcPct val="90000"/>
              </a:lnSpc>
              <a:spcBef>
                <a:spcPts val="2300"/>
              </a:spcBef>
              <a:spcAft>
                <a:spcPts val="0"/>
              </a:spcAft>
              <a:buClr>
                <a:srgbClr val="013262"/>
              </a:buClr>
              <a:buSzPts val="1800"/>
              <a:buNone/>
              <a:defRPr/>
            </a:lvl8pPr>
            <a:lvl9pPr lvl="8" rtl="0" algn="ctr">
              <a:lnSpc>
                <a:spcPct val="90000"/>
              </a:lnSpc>
              <a:spcBef>
                <a:spcPts val="2300"/>
              </a:spcBef>
              <a:spcAft>
                <a:spcPts val="0"/>
              </a:spcAft>
              <a:buClr>
                <a:srgbClr val="013262"/>
              </a:buClr>
              <a:buSzPts val="1800"/>
              <a:buNone/>
              <a:defRPr/>
            </a:lvl9pPr>
          </a:lstStyle>
          <a:p/>
        </p:txBody>
      </p:sp>
      <p:sp>
        <p:nvSpPr>
          <p:cNvPr id="179" name="Google Shape;179;p43"/>
          <p:cNvSpPr txBox="1"/>
          <p:nvPr>
            <p:ph idx="12" type="sldNum"/>
          </p:nvPr>
        </p:nvSpPr>
        <p:spPr>
          <a:xfrm>
            <a:off x="11952882" y="13019484"/>
            <a:ext cx="460500" cy="549300"/>
          </a:xfrm>
          <a:prstGeom prst="rect">
            <a:avLst/>
          </a:prstGeom>
          <a:noFill/>
          <a:ln>
            <a:noFill/>
          </a:ln>
        </p:spPr>
        <p:txBody>
          <a:bodyPr anchorCtr="0" anchor="t" bIns="71425" lIns="71425" spcFirstLastPara="1" rIns="71425" wrap="square" tIns="71425">
            <a:noAutofit/>
          </a:bodyPr>
          <a:lstStyle>
            <a:lvl1pPr indent="0" lvl="0" marL="0" marR="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1pPr>
            <a:lvl2pPr indent="0" lvl="1" marL="0" marR="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2pPr>
            <a:lvl3pPr indent="0" lvl="2" marL="0" marR="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3pPr>
            <a:lvl4pPr indent="0" lvl="3" marL="0" marR="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4pPr>
            <a:lvl5pPr indent="0" lvl="4" marL="0" marR="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5pPr>
            <a:lvl6pPr indent="0" lvl="5" marL="0" marR="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6pPr>
            <a:lvl7pPr indent="0" lvl="6" marL="0" marR="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7pPr>
            <a:lvl8pPr indent="0" lvl="7" marL="0" marR="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8pPr>
            <a:lvl9pPr indent="0" lvl="8" marL="0" marR="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3">
    <p:bg>
      <p:bgPr>
        <a:blipFill>
          <a:blip r:embed="rId2">
            <a:alphaModFix/>
          </a:blip>
          <a:stretch>
            <a:fillRect/>
          </a:stretch>
        </a:blipFill>
      </p:bgPr>
    </p:bg>
    <p:spTree>
      <p:nvGrpSpPr>
        <p:cNvPr id="180" name="Shape 180"/>
        <p:cNvGrpSpPr/>
        <p:nvPr/>
      </p:nvGrpSpPr>
      <p:grpSpPr>
        <a:xfrm>
          <a:off x="0" y="0"/>
          <a:ext cx="0" cy="0"/>
          <a:chOff x="0" y="0"/>
          <a:chExt cx="0" cy="0"/>
        </a:xfrm>
      </p:grpSpPr>
      <p:cxnSp>
        <p:nvCxnSpPr>
          <p:cNvPr id="181" name="Google Shape;181;p44"/>
          <p:cNvCxnSpPr/>
          <p:nvPr/>
        </p:nvCxnSpPr>
        <p:spPr>
          <a:xfrm>
            <a:off x="952500" y="3048000"/>
            <a:ext cx="22494900" cy="0"/>
          </a:xfrm>
          <a:prstGeom prst="straightConnector1">
            <a:avLst/>
          </a:prstGeom>
          <a:noFill/>
          <a:ln cap="flat" cmpd="sng" w="12700">
            <a:solidFill>
              <a:srgbClr val="444444">
                <a:alpha val="29800"/>
              </a:srgbClr>
            </a:solidFill>
            <a:prstDash val="solid"/>
            <a:miter lim="400000"/>
            <a:headEnd len="sm" w="sm" type="none"/>
            <a:tailEnd len="sm" w="sm" type="none"/>
          </a:ln>
        </p:spPr>
      </p:cxnSp>
      <p:cxnSp>
        <p:nvCxnSpPr>
          <p:cNvPr id="182" name="Google Shape;182;p44"/>
          <p:cNvCxnSpPr/>
          <p:nvPr/>
        </p:nvCxnSpPr>
        <p:spPr>
          <a:xfrm>
            <a:off x="952500" y="889000"/>
            <a:ext cx="22494900" cy="0"/>
          </a:xfrm>
          <a:prstGeom prst="straightConnector1">
            <a:avLst/>
          </a:prstGeom>
          <a:noFill/>
          <a:ln cap="flat" cmpd="sng" w="12700">
            <a:solidFill>
              <a:srgbClr val="444444">
                <a:alpha val="29800"/>
              </a:srgbClr>
            </a:solidFill>
            <a:prstDash val="solid"/>
            <a:miter lim="400000"/>
            <a:headEnd len="sm" w="sm" type="none"/>
            <a:tailEnd len="sm" w="sm" type="none"/>
          </a:ln>
        </p:spPr>
      </p:cxnSp>
      <p:sp>
        <p:nvSpPr>
          <p:cNvPr id="183" name="Google Shape;183;p44"/>
          <p:cNvSpPr txBox="1"/>
          <p:nvPr>
            <p:ph type="title"/>
          </p:nvPr>
        </p:nvSpPr>
        <p:spPr>
          <a:xfrm>
            <a:off x="952500" y="1143000"/>
            <a:ext cx="22479000" cy="1663800"/>
          </a:xfrm>
          <a:prstGeom prst="rect">
            <a:avLst/>
          </a:prstGeom>
          <a:noFill/>
          <a:ln>
            <a:noFill/>
          </a:ln>
        </p:spPr>
        <p:txBody>
          <a:bodyPr anchorCtr="0" anchor="ctr" bIns="50800" lIns="50800" spcFirstLastPara="1" rIns="50800" wrap="square" tIns="50800">
            <a:noAutofit/>
          </a:bodyPr>
          <a:lstStyle>
            <a:lvl1pPr lvl="0" rtl="0" algn="ctr">
              <a:lnSpc>
                <a:spcPct val="90000"/>
              </a:lnSpc>
              <a:spcBef>
                <a:spcPts val="2300"/>
              </a:spcBef>
              <a:spcAft>
                <a:spcPts val="0"/>
              </a:spcAft>
              <a:buClr>
                <a:srgbClr val="D93E2B"/>
              </a:buClr>
              <a:buSzPts val="9800"/>
              <a:buFont typeface="Open Sans"/>
              <a:buNone/>
              <a:defRPr b="1">
                <a:solidFill>
                  <a:srgbClr val="D93E2B"/>
                </a:solidFill>
                <a:latin typeface="Open Sans"/>
                <a:ea typeface="Open Sans"/>
                <a:cs typeface="Open Sans"/>
                <a:sym typeface="Open Sans"/>
              </a:defRPr>
            </a:lvl1pPr>
            <a:lvl2pPr lvl="1" rtl="0" algn="ctr">
              <a:lnSpc>
                <a:spcPct val="90000"/>
              </a:lnSpc>
              <a:spcBef>
                <a:spcPts val="2300"/>
              </a:spcBef>
              <a:spcAft>
                <a:spcPts val="0"/>
              </a:spcAft>
              <a:buClr>
                <a:srgbClr val="013262"/>
              </a:buClr>
              <a:buSzPts val="1800"/>
              <a:buNone/>
              <a:defRPr/>
            </a:lvl2pPr>
            <a:lvl3pPr lvl="2" rtl="0" algn="ctr">
              <a:lnSpc>
                <a:spcPct val="90000"/>
              </a:lnSpc>
              <a:spcBef>
                <a:spcPts val="2300"/>
              </a:spcBef>
              <a:spcAft>
                <a:spcPts val="0"/>
              </a:spcAft>
              <a:buClr>
                <a:srgbClr val="013262"/>
              </a:buClr>
              <a:buSzPts val="1800"/>
              <a:buNone/>
              <a:defRPr/>
            </a:lvl3pPr>
            <a:lvl4pPr lvl="3" rtl="0" algn="ctr">
              <a:lnSpc>
                <a:spcPct val="90000"/>
              </a:lnSpc>
              <a:spcBef>
                <a:spcPts val="2300"/>
              </a:spcBef>
              <a:spcAft>
                <a:spcPts val="0"/>
              </a:spcAft>
              <a:buClr>
                <a:srgbClr val="013262"/>
              </a:buClr>
              <a:buSzPts val="1800"/>
              <a:buNone/>
              <a:defRPr/>
            </a:lvl4pPr>
            <a:lvl5pPr lvl="4" rtl="0" algn="ctr">
              <a:lnSpc>
                <a:spcPct val="90000"/>
              </a:lnSpc>
              <a:spcBef>
                <a:spcPts val="2300"/>
              </a:spcBef>
              <a:spcAft>
                <a:spcPts val="0"/>
              </a:spcAft>
              <a:buClr>
                <a:srgbClr val="013262"/>
              </a:buClr>
              <a:buSzPts val="1800"/>
              <a:buNone/>
              <a:defRPr/>
            </a:lvl5pPr>
            <a:lvl6pPr lvl="5" rtl="0" algn="ctr">
              <a:lnSpc>
                <a:spcPct val="90000"/>
              </a:lnSpc>
              <a:spcBef>
                <a:spcPts val="2300"/>
              </a:spcBef>
              <a:spcAft>
                <a:spcPts val="0"/>
              </a:spcAft>
              <a:buClr>
                <a:srgbClr val="013262"/>
              </a:buClr>
              <a:buSzPts val="1800"/>
              <a:buNone/>
              <a:defRPr/>
            </a:lvl6pPr>
            <a:lvl7pPr lvl="6" rtl="0" algn="ctr">
              <a:lnSpc>
                <a:spcPct val="90000"/>
              </a:lnSpc>
              <a:spcBef>
                <a:spcPts val="2300"/>
              </a:spcBef>
              <a:spcAft>
                <a:spcPts val="0"/>
              </a:spcAft>
              <a:buClr>
                <a:srgbClr val="013262"/>
              </a:buClr>
              <a:buSzPts val="1800"/>
              <a:buNone/>
              <a:defRPr/>
            </a:lvl7pPr>
            <a:lvl8pPr lvl="7" rtl="0" algn="ctr">
              <a:lnSpc>
                <a:spcPct val="90000"/>
              </a:lnSpc>
              <a:spcBef>
                <a:spcPts val="2300"/>
              </a:spcBef>
              <a:spcAft>
                <a:spcPts val="0"/>
              </a:spcAft>
              <a:buClr>
                <a:srgbClr val="013262"/>
              </a:buClr>
              <a:buSzPts val="1800"/>
              <a:buNone/>
              <a:defRPr/>
            </a:lvl8pPr>
            <a:lvl9pPr lvl="8" rtl="0" algn="ctr">
              <a:lnSpc>
                <a:spcPct val="90000"/>
              </a:lnSpc>
              <a:spcBef>
                <a:spcPts val="2300"/>
              </a:spcBef>
              <a:spcAft>
                <a:spcPts val="0"/>
              </a:spcAft>
              <a:buClr>
                <a:srgbClr val="013262"/>
              </a:buClr>
              <a:buSzPts val="1800"/>
              <a:buNone/>
              <a:defRPr/>
            </a:lvl9pPr>
          </a:lstStyle>
          <a:p/>
        </p:txBody>
      </p:sp>
      <p:sp>
        <p:nvSpPr>
          <p:cNvPr id="184" name="Google Shape;184;p44"/>
          <p:cNvSpPr txBox="1"/>
          <p:nvPr>
            <p:ph idx="1" type="body"/>
          </p:nvPr>
        </p:nvSpPr>
        <p:spPr>
          <a:xfrm>
            <a:off x="952500" y="3695700"/>
            <a:ext cx="22479000" cy="8572500"/>
          </a:xfrm>
          <a:prstGeom prst="rect">
            <a:avLst/>
          </a:prstGeom>
          <a:noFill/>
          <a:ln>
            <a:noFill/>
          </a:ln>
        </p:spPr>
        <p:txBody>
          <a:bodyPr anchorCtr="0" anchor="ctr" bIns="50800" lIns="50800" spcFirstLastPara="1" rIns="50800" wrap="square" tIns="50800">
            <a:noAutofit/>
          </a:bodyPr>
          <a:lstStyle>
            <a:lvl1pPr indent="-419100" lvl="0" marL="457200" rtl="0" algn="l">
              <a:lnSpc>
                <a:spcPct val="100000"/>
              </a:lnSpc>
              <a:spcBef>
                <a:spcPts val="3400"/>
              </a:spcBef>
              <a:spcAft>
                <a:spcPts val="0"/>
              </a:spcAft>
              <a:buSzPts val="3000"/>
              <a:buChar char="●"/>
              <a:defRPr sz="5000">
                <a:latin typeface="Open Sans"/>
                <a:ea typeface="Open Sans"/>
                <a:cs typeface="Open Sans"/>
                <a:sym typeface="Open Sans"/>
              </a:defRPr>
            </a:lvl1pPr>
            <a:lvl2pPr indent="-419100" lvl="1" marL="914400" rtl="0" algn="l">
              <a:lnSpc>
                <a:spcPct val="100000"/>
              </a:lnSpc>
              <a:spcBef>
                <a:spcPts val="3400"/>
              </a:spcBef>
              <a:spcAft>
                <a:spcPts val="0"/>
              </a:spcAft>
              <a:buSzPts val="3000"/>
              <a:buChar char="●"/>
              <a:defRPr sz="5000">
                <a:latin typeface="Open Sans"/>
                <a:ea typeface="Open Sans"/>
                <a:cs typeface="Open Sans"/>
                <a:sym typeface="Open Sans"/>
              </a:defRPr>
            </a:lvl2pPr>
            <a:lvl3pPr indent="-419100" lvl="2" marL="1371600" rtl="0" algn="l">
              <a:lnSpc>
                <a:spcPct val="100000"/>
              </a:lnSpc>
              <a:spcBef>
                <a:spcPts val="3400"/>
              </a:spcBef>
              <a:spcAft>
                <a:spcPts val="0"/>
              </a:spcAft>
              <a:buSzPts val="3000"/>
              <a:buChar char="●"/>
              <a:defRPr sz="5000">
                <a:latin typeface="Open Sans"/>
                <a:ea typeface="Open Sans"/>
                <a:cs typeface="Open Sans"/>
                <a:sym typeface="Open Sans"/>
              </a:defRPr>
            </a:lvl3pPr>
            <a:lvl4pPr indent="-419100" lvl="3" marL="1828800" rtl="0" algn="l">
              <a:lnSpc>
                <a:spcPct val="100000"/>
              </a:lnSpc>
              <a:spcBef>
                <a:spcPts val="3400"/>
              </a:spcBef>
              <a:spcAft>
                <a:spcPts val="0"/>
              </a:spcAft>
              <a:buSzPts val="3000"/>
              <a:buChar char="●"/>
              <a:defRPr sz="5000">
                <a:latin typeface="Open Sans"/>
                <a:ea typeface="Open Sans"/>
                <a:cs typeface="Open Sans"/>
                <a:sym typeface="Open Sans"/>
              </a:defRPr>
            </a:lvl4pPr>
            <a:lvl5pPr indent="-419100" lvl="4" marL="2286000" rtl="0" algn="l">
              <a:lnSpc>
                <a:spcPct val="100000"/>
              </a:lnSpc>
              <a:spcBef>
                <a:spcPts val="3400"/>
              </a:spcBef>
              <a:spcAft>
                <a:spcPts val="0"/>
              </a:spcAft>
              <a:buSzPts val="3000"/>
              <a:buChar char="●"/>
              <a:defRPr sz="5000">
                <a:latin typeface="Open Sans"/>
                <a:ea typeface="Open Sans"/>
                <a:cs typeface="Open Sans"/>
                <a:sym typeface="Open Sans"/>
              </a:defRPr>
            </a:lvl5pPr>
            <a:lvl6pPr indent="-297179" lvl="5" marL="2743200" rtl="0" algn="l">
              <a:lnSpc>
                <a:spcPct val="100000"/>
              </a:lnSpc>
              <a:spcBef>
                <a:spcPts val="3400"/>
              </a:spcBef>
              <a:spcAft>
                <a:spcPts val="0"/>
              </a:spcAft>
              <a:buSzPts val="1080"/>
              <a:buChar char="●"/>
              <a:defRPr/>
            </a:lvl6pPr>
            <a:lvl7pPr indent="-297179" lvl="6" marL="3200400" rtl="0" algn="l">
              <a:lnSpc>
                <a:spcPct val="100000"/>
              </a:lnSpc>
              <a:spcBef>
                <a:spcPts val="3400"/>
              </a:spcBef>
              <a:spcAft>
                <a:spcPts val="0"/>
              </a:spcAft>
              <a:buSzPts val="1080"/>
              <a:buChar char="●"/>
              <a:defRPr/>
            </a:lvl7pPr>
            <a:lvl8pPr indent="-297179" lvl="7" marL="3657600" rtl="0" algn="l">
              <a:lnSpc>
                <a:spcPct val="100000"/>
              </a:lnSpc>
              <a:spcBef>
                <a:spcPts val="3400"/>
              </a:spcBef>
              <a:spcAft>
                <a:spcPts val="0"/>
              </a:spcAft>
              <a:buSzPts val="1080"/>
              <a:buChar char="●"/>
              <a:defRPr/>
            </a:lvl8pPr>
            <a:lvl9pPr indent="-297179" lvl="8" marL="4114800" rtl="0" algn="l">
              <a:lnSpc>
                <a:spcPct val="100000"/>
              </a:lnSpc>
              <a:spcBef>
                <a:spcPts val="3400"/>
              </a:spcBef>
              <a:spcAft>
                <a:spcPts val="0"/>
              </a:spcAft>
              <a:buSzPts val="1080"/>
              <a:buChar char="●"/>
              <a:defRPr/>
            </a:lvl9pPr>
          </a:lstStyle>
          <a:p/>
        </p:txBody>
      </p:sp>
      <p:sp>
        <p:nvSpPr>
          <p:cNvPr id="185" name="Google Shape;185;p44"/>
          <p:cNvSpPr txBox="1"/>
          <p:nvPr>
            <p:ph idx="12" type="sldNum"/>
          </p:nvPr>
        </p:nvSpPr>
        <p:spPr>
          <a:xfrm>
            <a:off x="11976099" y="13017500"/>
            <a:ext cx="419100" cy="507900"/>
          </a:xfrm>
          <a:prstGeom prst="rect">
            <a:avLst/>
          </a:prstGeom>
          <a:noFill/>
          <a:ln>
            <a:noFill/>
          </a:ln>
        </p:spPr>
        <p:txBody>
          <a:bodyPr anchorCtr="0" anchor="t" bIns="50800" lIns="50800" spcFirstLastPara="1" rIns="50800" wrap="square" tIns="50800">
            <a:noAutofit/>
          </a:bodyPr>
          <a:lstStyle>
            <a:lvl1pPr indent="0" lvl="0"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1pPr>
            <a:lvl2pPr indent="0" lvl="1"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2pPr>
            <a:lvl3pPr indent="0" lvl="2"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3pPr>
            <a:lvl4pPr indent="0" lvl="3"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4pPr>
            <a:lvl5pPr indent="0" lvl="4"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5pPr>
            <a:lvl6pPr indent="0" lvl="5"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6pPr>
            <a:lvl7pPr indent="0" lvl="6"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7pPr>
            <a:lvl8pPr indent="0" lvl="7"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8pPr>
            <a:lvl9pPr indent="0" lvl="8"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p:cSld name="Title, Bullets &amp; Photo 2">
    <p:bg>
      <p:bgPr>
        <a:blipFill>
          <a:blip r:embed="rId2">
            <a:alphaModFix/>
          </a:blip>
          <a:stretch>
            <a:fillRect/>
          </a:stretch>
        </a:blipFill>
      </p:bgPr>
    </p:bg>
    <p:spTree>
      <p:nvGrpSpPr>
        <p:cNvPr id="186" name="Shape 186"/>
        <p:cNvGrpSpPr/>
        <p:nvPr/>
      </p:nvGrpSpPr>
      <p:grpSpPr>
        <a:xfrm>
          <a:off x="0" y="0"/>
          <a:ext cx="0" cy="0"/>
          <a:chOff x="0" y="0"/>
          <a:chExt cx="0" cy="0"/>
        </a:xfrm>
      </p:grpSpPr>
      <p:sp>
        <p:nvSpPr>
          <p:cNvPr id="187" name="Google Shape;187;p45"/>
          <p:cNvSpPr/>
          <p:nvPr/>
        </p:nvSpPr>
        <p:spPr>
          <a:xfrm>
            <a:off x="508000" y="2171700"/>
            <a:ext cx="11997288" cy="0"/>
          </a:xfrm>
          <a:custGeom>
            <a:rect b="b" l="l" r="r" t="t"/>
            <a:pathLst>
              <a:path extrusionOk="0" h="120000" w="21600">
                <a:moveTo>
                  <a:pt x="0" y="0"/>
                </a:moveTo>
                <a:lnTo>
                  <a:pt x="21600" y="0"/>
                </a:lnTo>
                <a:lnTo>
                  <a:pt x="21600" y="0"/>
                </a:lnTo>
                <a:lnTo>
                  <a:pt x="0" y="0"/>
                </a:lnTo>
                <a:close/>
              </a:path>
            </a:pathLst>
          </a:custGeom>
          <a:noFill/>
          <a:ln cap="flat" cmpd="sng" w="12700">
            <a:solidFill>
              <a:srgbClr val="444444">
                <a:alpha val="29800"/>
              </a:srgbClr>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1200"/>
              <a:buFont typeface="Helvetica Neue"/>
              <a:buNone/>
            </a:pPr>
            <a:r>
              <a:t/>
            </a:r>
            <a:endParaRPr b="0" i="0" sz="1200" u="none" cap="none" strike="noStrike">
              <a:solidFill>
                <a:srgbClr val="000000"/>
              </a:solidFill>
              <a:latin typeface="Helvetica Neue"/>
              <a:ea typeface="Helvetica Neue"/>
              <a:cs typeface="Helvetica Neue"/>
              <a:sym typeface="Helvetica Neue"/>
            </a:endParaRPr>
          </a:p>
        </p:txBody>
      </p:sp>
      <p:sp>
        <p:nvSpPr>
          <p:cNvPr id="188" name="Google Shape;188;p45"/>
          <p:cNvSpPr/>
          <p:nvPr/>
        </p:nvSpPr>
        <p:spPr>
          <a:xfrm>
            <a:off x="508000" y="635000"/>
            <a:ext cx="11997288" cy="0"/>
          </a:xfrm>
          <a:custGeom>
            <a:rect b="b" l="l" r="r" t="t"/>
            <a:pathLst>
              <a:path extrusionOk="0" h="120000" w="21600">
                <a:moveTo>
                  <a:pt x="0" y="0"/>
                </a:moveTo>
                <a:lnTo>
                  <a:pt x="21600" y="0"/>
                </a:lnTo>
                <a:lnTo>
                  <a:pt x="21600" y="0"/>
                </a:lnTo>
                <a:lnTo>
                  <a:pt x="0" y="0"/>
                </a:lnTo>
                <a:close/>
              </a:path>
            </a:pathLst>
          </a:custGeom>
          <a:noFill/>
          <a:ln cap="flat" cmpd="sng" w="12700">
            <a:solidFill>
              <a:srgbClr val="444444">
                <a:alpha val="29800"/>
              </a:srgbClr>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1200"/>
              <a:buFont typeface="Helvetica Neue"/>
              <a:buNone/>
            </a:pPr>
            <a:r>
              <a:t/>
            </a:r>
            <a:endParaRPr b="0" i="0" sz="1200" u="none" cap="none" strike="noStrike">
              <a:solidFill>
                <a:srgbClr val="000000"/>
              </a:solidFill>
              <a:latin typeface="Helvetica Neue"/>
              <a:ea typeface="Helvetica Neue"/>
              <a:cs typeface="Helvetica Neue"/>
              <a:sym typeface="Helvetica Neue"/>
            </a:endParaRPr>
          </a:p>
        </p:txBody>
      </p:sp>
      <p:sp>
        <p:nvSpPr>
          <p:cNvPr id="189" name="Google Shape;189;p45"/>
          <p:cNvSpPr/>
          <p:nvPr>
            <p:ph idx="2" type="pic"/>
          </p:nvPr>
        </p:nvSpPr>
        <p:spPr>
          <a:xfrm>
            <a:off x="6819900" y="1739900"/>
            <a:ext cx="5575200" cy="8169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1pPr>
            <a:lvl2pPr lvl="1"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2pPr>
            <a:lvl3pPr lvl="2"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3pPr>
            <a:lvl4pPr lvl="3"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4pPr>
            <a:lvl5pPr lvl="4"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5pPr>
            <a:lvl6pPr lvl="5"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6pPr>
            <a:lvl7pPr lvl="6"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7pPr>
            <a:lvl8pPr lvl="7"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8pPr>
            <a:lvl9pPr lvl="8"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9pPr>
          </a:lstStyle>
          <a:p/>
        </p:txBody>
      </p:sp>
      <p:sp>
        <p:nvSpPr>
          <p:cNvPr id="190" name="Google Shape;190;p45"/>
          <p:cNvSpPr txBox="1"/>
          <p:nvPr>
            <p:ph type="title"/>
          </p:nvPr>
        </p:nvSpPr>
        <p:spPr>
          <a:xfrm>
            <a:off x="508000" y="800100"/>
            <a:ext cx="11988900" cy="1219200"/>
          </a:xfrm>
          <a:prstGeom prst="rect">
            <a:avLst/>
          </a:prstGeom>
          <a:noFill/>
          <a:ln>
            <a:noFill/>
          </a:ln>
        </p:spPr>
        <p:txBody>
          <a:bodyPr anchorCtr="0" anchor="ctr" bIns="50800" lIns="50800" spcFirstLastPara="1" rIns="50800" wrap="square" tIns="50800">
            <a:noAutofit/>
          </a:bodyPr>
          <a:lstStyle>
            <a:lvl1pPr lvl="0" rtl="0" algn="ctr">
              <a:lnSpc>
                <a:spcPct val="90000"/>
              </a:lnSpc>
              <a:spcBef>
                <a:spcPts val="1600"/>
              </a:spcBef>
              <a:spcAft>
                <a:spcPts val="0"/>
              </a:spcAft>
              <a:buClr>
                <a:srgbClr val="D93E2B"/>
              </a:buClr>
              <a:buSzPts val="7000"/>
              <a:buFont typeface="EB Garamond"/>
              <a:buNone/>
              <a:defRPr sz="7000">
                <a:solidFill>
                  <a:srgbClr val="D93E2B"/>
                </a:solidFill>
                <a:latin typeface="EB Garamond"/>
                <a:ea typeface="EB Garamond"/>
                <a:cs typeface="EB Garamond"/>
                <a:sym typeface="EB Garamond"/>
              </a:defRPr>
            </a:lvl1pPr>
            <a:lvl2pPr lvl="1" rtl="0" algn="ctr">
              <a:lnSpc>
                <a:spcPct val="90000"/>
              </a:lnSpc>
              <a:spcBef>
                <a:spcPts val="2300"/>
              </a:spcBef>
              <a:spcAft>
                <a:spcPts val="0"/>
              </a:spcAft>
              <a:buClr>
                <a:srgbClr val="013262"/>
              </a:buClr>
              <a:buSzPts val="1800"/>
              <a:buNone/>
              <a:defRPr/>
            </a:lvl2pPr>
            <a:lvl3pPr lvl="2" rtl="0" algn="ctr">
              <a:lnSpc>
                <a:spcPct val="90000"/>
              </a:lnSpc>
              <a:spcBef>
                <a:spcPts val="2300"/>
              </a:spcBef>
              <a:spcAft>
                <a:spcPts val="0"/>
              </a:spcAft>
              <a:buClr>
                <a:srgbClr val="013262"/>
              </a:buClr>
              <a:buSzPts val="1800"/>
              <a:buNone/>
              <a:defRPr/>
            </a:lvl3pPr>
            <a:lvl4pPr lvl="3" rtl="0" algn="ctr">
              <a:lnSpc>
                <a:spcPct val="90000"/>
              </a:lnSpc>
              <a:spcBef>
                <a:spcPts val="2300"/>
              </a:spcBef>
              <a:spcAft>
                <a:spcPts val="0"/>
              </a:spcAft>
              <a:buClr>
                <a:srgbClr val="013262"/>
              </a:buClr>
              <a:buSzPts val="1800"/>
              <a:buNone/>
              <a:defRPr/>
            </a:lvl4pPr>
            <a:lvl5pPr lvl="4" rtl="0" algn="ctr">
              <a:lnSpc>
                <a:spcPct val="90000"/>
              </a:lnSpc>
              <a:spcBef>
                <a:spcPts val="2300"/>
              </a:spcBef>
              <a:spcAft>
                <a:spcPts val="0"/>
              </a:spcAft>
              <a:buClr>
                <a:srgbClr val="013262"/>
              </a:buClr>
              <a:buSzPts val="1800"/>
              <a:buNone/>
              <a:defRPr/>
            </a:lvl5pPr>
            <a:lvl6pPr lvl="5" rtl="0" algn="ctr">
              <a:lnSpc>
                <a:spcPct val="90000"/>
              </a:lnSpc>
              <a:spcBef>
                <a:spcPts val="2300"/>
              </a:spcBef>
              <a:spcAft>
                <a:spcPts val="0"/>
              </a:spcAft>
              <a:buClr>
                <a:srgbClr val="013262"/>
              </a:buClr>
              <a:buSzPts val="1800"/>
              <a:buNone/>
              <a:defRPr/>
            </a:lvl6pPr>
            <a:lvl7pPr lvl="6" rtl="0" algn="ctr">
              <a:lnSpc>
                <a:spcPct val="90000"/>
              </a:lnSpc>
              <a:spcBef>
                <a:spcPts val="2300"/>
              </a:spcBef>
              <a:spcAft>
                <a:spcPts val="0"/>
              </a:spcAft>
              <a:buClr>
                <a:srgbClr val="013262"/>
              </a:buClr>
              <a:buSzPts val="1800"/>
              <a:buNone/>
              <a:defRPr/>
            </a:lvl7pPr>
            <a:lvl8pPr lvl="7" rtl="0" algn="ctr">
              <a:lnSpc>
                <a:spcPct val="90000"/>
              </a:lnSpc>
              <a:spcBef>
                <a:spcPts val="2300"/>
              </a:spcBef>
              <a:spcAft>
                <a:spcPts val="0"/>
              </a:spcAft>
              <a:buClr>
                <a:srgbClr val="013262"/>
              </a:buClr>
              <a:buSzPts val="1800"/>
              <a:buNone/>
              <a:defRPr/>
            </a:lvl8pPr>
            <a:lvl9pPr lvl="8" rtl="0" algn="ctr">
              <a:lnSpc>
                <a:spcPct val="90000"/>
              </a:lnSpc>
              <a:spcBef>
                <a:spcPts val="2300"/>
              </a:spcBef>
              <a:spcAft>
                <a:spcPts val="0"/>
              </a:spcAft>
              <a:buClr>
                <a:srgbClr val="013262"/>
              </a:buClr>
              <a:buSzPts val="1800"/>
              <a:buNone/>
              <a:defRPr/>
            </a:lvl9pPr>
          </a:lstStyle>
          <a:p/>
        </p:txBody>
      </p:sp>
      <p:sp>
        <p:nvSpPr>
          <p:cNvPr id="191" name="Google Shape;191;p45"/>
          <p:cNvSpPr txBox="1"/>
          <p:nvPr>
            <p:ph idx="1" type="body"/>
          </p:nvPr>
        </p:nvSpPr>
        <p:spPr>
          <a:xfrm>
            <a:off x="508000" y="2730500"/>
            <a:ext cx="5816700" cy="6350100"/>
          </a:xfrm>
          <a:prstGeom prst="rect">
            <a:avLst/>
          </a:prstGeom>
          <a:noFill/>
          <a:ln>
            <a:noFill/>
          </a:ln>
        </p:spPr>
        <p:txBody>
          <a:bodyPr anchorCtr="0" anchor="ctr" bIns="50800" lIns="50800" spcFirstLastPara="1" rIns="50800" wrap="square" tIns="50800">
            <a:noAutofit/>
          </a:bodyPr>
          <a:lstStyle>
            <a:lvl1pPr indent="-352425" lvl="0" marL="457200" rtl="0" algn="l">
              <a:lnSpc>
                <a:spcPct val="100000"/>
              </a:lnSpc>
              <a:spcBef>
                <a:spcPts val="1800"/>
              </a:spcBef>
              <a:spcAft>
                <a:spcPts val="0"/>
              </a:spcAft>
              <a:buSzPts val="1950"/>
              <a:buChar char="●"/>
              <a:defRPr sz="3000">
                <a:latin typeface="Palatino"/>
                <a:ea typeface="Palatino"/>
                <a:cs typeface="Palatino"/>
                <a:sym typeface="Palatino"/>
              </a:defRPr>
            </a:lvl1pPr>
            <a:lvl2pPr indent="-352425" lvl="1" marL="914400" rtl="0" algn="l">
              <a:lnSpc>
                <a:spcPct val="100000"/>
              </a:lnSpc>
              <a:spcBef>
                <a:spcPts val="1800"/>
              </a:spcBef>
              <a:spcAft>
                <a:spcPts val="0"/>
              </a:spcAft>
              <a:buSzPts val="1950"/>
              <a:buChar char="●"/>
              <a:defRPr sz="3000">
                <a:latin typeface="Palatino"/>
                <a:ea typeface="Palatino"/>
                <a:cs typeface="Palatino"/>
                <a:sym typeface="Palatino"/>
              </a:defRPr>
            </a:lvl2pPr>
            <a:lvl3pPr indent="-352425" lvl="2" marL="1371600" rtl="0" algn="l">
              <a:lnSpc>
                <a:spcPct val="100000"/>
              </a:lnSpc>
              <a:spcBef>
                <a:spcPts val="1800"/>
              </a:spcBef>
              <a:spcAft>
                <a:spcPts val="0"/>
              </a:spcAft>
              <a:buSzPts val="1950"/>
              <a:buChar char="●"/>
              <a:defRPr sz="3000">
                <a:latin typeface="Palatino"/>
                <a:ea typeface="Palatino"/>
                <a:cs typeface="Palatino"/>
                <a:sym typeface="Palatino"/>
              </a:defRPr>
            </a:lvl3pPr>
            <a:lvl4pPr indent="-352425" lvl="3" marL="1828800" rtl="0" algn="l">
              <a:lnSpc>
                <a:spcPct val="100000"/>
              </a:lnSpc>
              <a:spcBef>
                <a:spcPts val="1800"/>
              </a:spcBef>
              <a:spcAft>
                <a:spcPts val="0"/>
              </a:spcAft>
              <a:buSzPts val="1950"/>
              <a:buChar char="●"/>
              <a:defRPr sz="3000">
                <a:latin typeface="Palatino"/>
                <a:ea typeface="Palatino"/>
                <a:cs typeface="Palatino"/>
                <a:sym typeface="Palatino"/>
              </a:defRPr>
            </a:lvl4pPr>
            <a:lvl5pPr indent="-352425" lvl="4" marL="2286000" rtl="0" algn="l">
              <a:lnSpc>
                <a:spcPct val="100000"/>
              </a:lnSpc>
              <a:spcBef>
                <a:spcPts val="1800"/>
              </a:spcBef>
              <a:spcAft>
                <a:spcPts val="0"/>
              </a:spcAft>
              <a:buSzPts val="1950"/>
              <a:buChar char="●"/>
              <a:defRPr sz="3000">
                <a:latin typeface="Palatino"/>
                <a:ea typeface="Palatino"/>
                <a:cs typeface="Palatino"/>
                <a:sym typeface="Palatino"/>
              </a:defRPr>
            </a:lvl5pPr>
            <a:lvl6pPr indent="-297179" lvl="5" marL="2743200" rtl="0" algn="l">
              <a:lnSpc>
                <a:spcPct val="100000"/>
              </a:lnSpc>
              <a:spcBef>
                <a:spcPts val="3400"/>
              </a:spcBef>
              <a:spcAft>
                <a:spcPts val="0"/>
              </a:spcAft>
              <a:buSzPts val="1080"/>
              <a:buChar char="●"/>
              <a:defRPr/>
            </a:lvl6pPr>
            <a:lvl7pPr indent="-297179" lvl="6" marL="3200400" rtl="0" algn="l">
              <a:lnSpc>
                <a:spcPct val="100000"/>
              </a:lnSpc>
              <a:spcBef>
                <a:spcPts val="3400"/>
              </a:spcBef>
              <a:spcAft>
                <a:spcPts val="0"/>
              </a:spcAft>
              <a:buSzPts val="1080"/>
              <a:buChar char="●"/>
              <a:defRPr/>
            </a:lvl7pPr>
            <a:lvl8pPr indent="-297179" lvl="7" marL="3657600" rtl="0" algn="l">
              <a:lnSpc>
                <a:spcPct val="100000"/>
              </a:lnSpc>
              <a:spcBef>
                <a:spcPts val="3400"/>
              </a:spcBef>
              <a:spcAft>
                <a:spcPts val="0"/>
              </a:spcAft>
              <a:buSzPts val="1080"/>
              <a:buChar char="●"/>
              <a:defRPr/>
            </a:lvl8pPr>
            <a:lvl9pPr indent="-297179" lvl="8" marL="4114800" rtl="0" algn="l">
              <a:lnSpc>
                <a:spcPct val="100000"/>
              </a:lnSpc>
              <a:spcBef>
                <a:spcPts val="3400"/>
              </a:spcBef>
              <a:spcAft>
                <a:spcPts val="0"/>
              </a:spcAft>
              <a:buSzPts val="1080"/>
              <a:buChar char="●"/>
              <a:defRPr/>
            </a:lvl9pPr>
          </a:lstStyle>
          <a:p/>
        </p:txBody>
      </p:sp>
      <p:sp>
        <p:nvSpPr>
          <p:cNvPr id="192" name="Google Shape;192;p45"/>
          <p:cNvSpPr txBox="1"/>
          <p:nvPr>
            <p:ph idx="12" type="sldNum"/>
          </p:nvPr>
        </p:nvSpPr>
        <p:spPr>
          <a:xfrm>
            <a:off x="6324599" y="9258300"/>
            <a:ext cx="342900" cy="4065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4C4946"/>
              </a:buClr>
              <a:buSzPts val="1800"/>
              <a:buFont typeface="Palatino"/>
              <a:buNone/>
              <a:defRPr sz="1800"/>
            </a:lvl1pPr>
            <a:lvl2pPr indent="0" lvl="1" marL="0" marR="0" rtl="0" algn="ctr">
              <a:lnSpc>
                <a:spcPct val="100000"/>
              </a:lnSpc>
              <a:spcBef>
                <a:spcPts val="0"/>
              </a:spcBef>
              <a:spcAft>
                <a:spcPts val="0"/>
              </a:spcAft>
              <a:buClr>
                <a:srgbClr val="4C4946"/>
              </a:buClr>
              <a:buSzPts val="1800"/>
              <a:buFont typeface="Palatino"/>
              <a:buNone/>
              <a:defRPr sz="1800"/>
            </a:lvl2pPr>
            <a:lvl3pPr indent="0" lvl="2" marL="0" marR="0" rtl="0" algn="ctr">
              <a:lnSpc>
                <a:spcPct val="100000"/>
              </a:lnSpc>
              <a:spcBef>
                <a:spcPts val="0"/>
              </a:spcBef>
              <a:spcAft>
                <a:spcPts val="0"/>
              </a:spcAft>
              <a:buClr>
                <a:srgbClr val="4C4946"/>
              </a:buClr>
              <a:buSzPts val="1800"/>
              <a:buFont typeface="Palatino"/>
              <a:buNone/>
              <a:defRPr sz="1800"/>
            </a:lvl3pPr>
            <a:lvl4pPr indent="0" lvl="3" marL="0" marR="0" rtl="0" algn="ctr">
              <a:lnSpc>
                <a:spcPct val="100000"/>
              </a:lnSpc>
              <a:spcBef>
                <a:spcPts val="0"/>
              </a:spcBef>
              <a:spcAft>
                <a:spcPts val="0"/>
              </a:spcAft>
              <a:buClr>
                <a:srgbClr val="4C4946"/>
              </a:buClr>
              <a:buSzPts val="1800"/>
              <a:buFont typeface="Palatino"/>
              <a:buNone/>
              <a:defRPr sz="1800"/>
            </a:lvl4pPr>
            <a:lvl5pPr indent="0" lvl="4" marL="0" marR="0" rtl="0" algn="ctr">
              <a:lnSpc>
                <a:spcPct val="100000"/>
              </a:lnSpc>
              <a:spcBef>
                <a:spcPts val="0"/>
              </a:spcBef>
              <a:spcAft>
                <a:spcPts val="0"/>
              </a:spcAft>
              <a:buClr>
                <a:srgbClr val="4C4946"/>
              </a:buClr>
              <a:buSzPts val="1800"/>
              <a:buFont typeface="Palatino"/>
              <a:buNone/>
              <a:defRPr sz="1800"/>
            </a:lvl5pPr>
            <a:lvl6pPr indent="0" lvl="5" marL="0" marR="0" rtl="0" algn="ctr">
              <a:lnSpc>
                <a:spcPct val="100000"/>
              </a:lnSpc>
              <a:spcBef>
                <a:spcPts val="0"/>
              </a:spcBef>
              <a:spcAft>
                <a:spcPts val="0"/>
              </a:spcAft>
              <a:buClr>
                <a:srgbClr val="4C4946"/>
              </a:buClr>
              <a:buSzPts val="1800"/>
              <a:buFont typeface="Palatino"/>
              <a:buNone/>
              <a:defRPr sz="1800"/>
            </a:lvl6pPr>
            <a:lvl7pPr indent="0" lvl="6" marL="0" marR="0" rtl="0" algn="ctr">
              <a:lnSpc>
                <a:spcPct val="100000"/>
              </a:lnSpc>
              <a:spcBef>
                <a:spcPts val="0"/>
              </a:spcBef>
              <a:spcAft>
                <a:spcPts val="0"/>
              </a:spcAft>
              <a:buClr>
                <a:srgbClr val="4C4946"/>
              </a:buClr>
              <a:buSzPts val="1800"/>
              <a:buFont typeface="Palatino"/>
              <a:buNone/>
              <a:defRPr sz="1800"/>
            </a:lvl7pPr>
            <a:lvl8pPr indent="0" lvl="7" marL="0" marR="0" rtl="0" algn="ctr">
              <a:lnSpc>
                <a:spcPct val="100000"/>
              </a:lnSpc>
              <a:spcBef>
                <a:spcPts val="0"/>
              </a:spcBef>
              <a:spcAft>
                <a:spcPts val="0"/>
              </a:spcAft>
              <a:buClr>
                <a:srgbClr val="4C4946"/>
              </a:buClr>
              <a:buSzPts val="1800"/>
              <a:buFont typeface="Palatino"/>
              <a:buNone/>
              <a:defRPr sz="1800"/>
            </a:lvl8pPr>
            <a:lvl9pPr indent="0" lvl="8" marL="0" marR="0" rtl="0" algn="ctr">
              <a:lnSpc>
                <a:spcPct val="100000"/>
              </a:lnSpc>
              <a:spcBef>
                <a:spcPts val="0"/>
              </a:spcBef>
              <a:spcAft>
                <a:spcPts val="0"/>
              </a:spcAft>
              <a:buClr>
                <a:srgbClr val="4C4946"/>
              </a:buClr>
              <a:buSzPts val="1800"/>
              <a:buFont typeface="Palatino"/>
              <a:buNone/>
              <a:defRPr sz="1800"/>
            </a:lvl9pPr>
          </a:lstStyle>
          <a:p>
            <a:pPr indent="0" lvl="0" marL="0" rtl="0" algn="ctr">
              <a:spcBef>
                <a:spcPts val="0"/>
              </a:spcBef>
              <a:spcAft>
                <a:spcPts val="0"/>
              </a:spcAft>
              <a:buNone/>
            </a:pPr>
            <a:fld id="{00000000-1234-1234-1234-123412341234}" type="slidenum">
              <a:rPr lang="en-US"/>
              <a:t>‹#›</a:t>
            </a:fld>
            <a:endParaRPr sz="240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2">
    <p:spTree>
      <p:nvGrpSpPr>
        <p:cNvPr id="193" name="Shape 193"/>
        <p:cNvGrpSpPr/>
        <p:nvPr/>
      </p:nvGrpSpPr>
      <p:grpSpPr>
        <a:xfrm>
          <a:off x="0" y="0"/>
          <a:ext cx="0" cy="0"/>
          <a:chOff x="0" y="0"/>
          <a:chExt cx="0" cy="0"/>
        </a:xfrm>
      </p:grpSpPr>
      <p:sp>
        <p:nvSpPr>
          <p:cNvPr id="194" name="Google Shape;194;p46"/>
          <p:cNvSpPr txBox="1"/>
          <p:nvPr>
            <p:ph type="title"/>
          </p:nvPr>
        </p:nvSpPr>
        <p:spPr>
          <a:xfrm>
            <a:off x="831221" y="1985533"/>
            <a:ext cx="22721700" cy="5473500"/>
          </a:xfrm>
          <a:prstGeom prst="rect">
            <a:avLst/>
          </a:prstGeom>
          <a:noFill/>
          <a:ln>
            <a:noFill/>
          </a:ln>
        </p:spPr>
        <p:txBody>
          <a:bodyPr anchorCtr="0" anchor="b" bIns="243775" lIns="243775" spcFirstLastPara="1" rIns="243775" wrap="square" tIns="243775">
            <a:noAutofit/>
          </a:bodyPr>
          <a:lstStyle>
            <a:lvl1pPr lvl="0" rtl="0" algn="ctr">
              <a:lnSpc>
                <a:spcPct val="100000"/>
              </a:lnSpc>
              <a:spcBef>
                <a:spcPts val="0"/>
              </a:spcBef>
              <a:spcAft>
                <a:spcPts val="0"/>
              </a:spcAft>
              <a:buClr>
                <a:srgbClr val="000000"/>
              </a:buClr>
              <a:buSzPts val="13800"/>
              <a:buFont typeface="Arial"/>
              <a:buNone/>
              <a:defRPr sz="13800">
                <a:solidFill>
                  <a:srgbClr val="000000"/>
                </a:solidFill>
                <a:latin typeface="Arial"/>
                <a:ea typeface="Arial"/>
                <a:cs typeface="Arial"/>
                <a:sym typeface="Arial"/>
              </a:defRPr>
            </a:lvl1pPr>
            <a:lvl2pPr lvl="1" rtl="0" algn="ctr">
              <a:lnSpc>
                <a:spcPct val="90000"/>
              </a:lnSpc>
              <a:spcBef>
                <a:spcPts val="2300"/>
              </a:spcBef>
              <a:spcAft>
                <a:spcPts val="0"/>
              </a:spcAft>
              <a:buClr>
                <a:srgbClr val="013262"/>
              </a:buClr>
              <a:buSzPts val="1800"/>
              <a:buNone/>
              <a:defRPr/>
            </a:lvl2pPr>
            <a:lvl3pPr lvl="2" rtl="0" algn="ctr">
              <a:lnSpc>
                <a:spcPct val="90000"/>
              </a:lnSpc>
              <a:spcBef>
                <a:spcPts val="2300"/>
              </a:spcBef>
              <a:spcAft>
                <a:spcPts val="0"/>
              </a:spcAft>
              <a:buClr>
                <a:srgbClr val="013262"/>
              </a:buClr>
              <a:buSzPts val="1800"/>
              <a:buNone/>
              <a:defRPr/>
            </a:lvl3pPr>
            <a:lvl4pPr lvl="3" rtl="0" algn="ctr">
              <a:lnSpc>
                <a:spcPct val="90000"/>
              </a:lnSpc>
              <a:spcBef>
                <a:spcPts val="2300"/>
              </a:spcBef>
              <a:spcAft>
                <a:spcPts val="0"/>
              </a:spcAft>
              <a:buClr>
                <a:srgbClr val="013262"/>
              </a:buClr>
              <a:buSzPts val="1800"/>
              <a:buNone/>
              <a:defRPr/>
            </a:lvl4pPr>
            <a:lvl5pPr lvl="4" rtl="0" algn="ctr">
              <a:lnSpc>
                <a:spcPct val="90000"/>
              </a:lnSpc>
              <a:spcBef>
                <a:spcPts val="2300"/>
              </a:spcBef>
              <a:spcAft>
                <a:spcPts val="0"/>
              </a:spcAft>
              <a:buClr>
                <a:srgbClr val="013262"/>
              </a:buClr>
              <a:buSzPts val="1800"/>
              <a:buNone/>
              <a:defRPr/>
            </a:lvl5pPr>
            <a:lvl6pPr lvl="5" rtl="0" algn="ctr">
              <a:lnSpc>
                <a:spcPct val="90000"/>
              </a:lnSpc>
              <a:spcBef>
                <a:spcPts val="2300"/>
              </a:spcBef>
              <a:spcAft>
                <a:spcPts val="0"/>
              </a:spcAft>
              <a:buClr>
                <a:srgbClr val="013262"/>
              </a:buClr>
              <a:buSzPts val="1800"/>
              <a:buNone/>
              <a:defRPr/>
            </a:lvl6pPr>
            <a:lvl7pPr lvl="6" rtl="0" algn="ctr">
              <a:lnSpc>
                <a:spcPct val="90000"/>
              </a:lnSpc>
              <a:spcBef>
                <a:spcPts val="2300"/>
              </a:spcBef>
              <a:spcAft>
                <a:spcPts val="0"/>
              </a:spcAft>
              <a:buClr>
                <a:srgbClr val="013262"/>
              </a:buClr>
              <a:buSzPts val="1800"/>
              <a:buNone/>
              <a:defRPr/>
            </a:lvl7pPr>
            <a:lvl8pPr lvl="7" rtl="0" algn="ctr">
              <a:lnSpc>
                <a:spcPct val="90000"/>
              </a:lnSpc>
              <a:spcBef>
                <a:spcPts val="2300"/>
              </a:spcBef>
              <a:spcAft>
                <a:spcPts val="0"/>
              </a:spcAft>
              <a:buClr>
                <a:srgbClr val="013262"/>
              </a:buClr>
              <a:buSzPts val="1800"/>
              <a:buNone/>
              <a:defRPr/>
            </a:lvl8pPr>
            <a:lvl9pPr lvl="8" rtl="0" algn="ctr">
              <a:lnSpc>
                <a:spcPct val="90000"/>
              </a:lnSpc>
              <a:spcBef>
                <a:spcPts val="2300"/>
              </a:spcBef>
              <a:spcAft>
                <a:spcPts val="0"/>
              </a:spcAft>
              <a:buClr>
                <a:srgbClr val="013262"/>
              </a:buClr>
              <a:buSzPts val="1800"/>
              <a:buNone/>
              <a:defRPr/>
            </a:lvl9pPr>
          </a:lstStyle>
          <a:p/>
        </p:txBody>
      </p:sp>
      <p:sp>
        <p:nvSpPr>
          <p:cNvPr id="195" name="Google Shape;195;p46"/>
          <p:cNvSpPr txBox="1"/>
          <p:nvPr>
            <p:ph idx="1" type="body"/>
          </p:nvPr>
        </p:nvSpPr>
        <p:spPr>
          <a:xfrm>
            <a:off x="831199" y="7557666"/>
            <a:ext cx="22721700" cy="2113500"/>
          </a:xfrm>
          <a:prstGeom prst="rect">
            <a:avLst/>
          </a:prstGeom>
          <a:noFill/>
          <a:ln>
            <a:noFill/>
          </a:ln>
        </p:spPr>
        <p:txBody>
          <a:bodyPr anchorCtr="0" anchor="t" bIns="243775" lIns="243775" spcFirstLastPara="1" rIns="243775" wrap="square" tIns="243775">
            <a:noAutofit/>
          </a:bodyPr>
          <a:lstStyle>
            <a:lvl1pPr indent="-228600" lvl="0" marL="457200" rtl="0" algn="ctr">
              <a:lnSpc>
                <a:spcPct val="100000"/>
              </a:lnSpc>
              <a:spcBef>
                <a:spcPts val="0"/>
              </a:spcBef>
              <a:spcAft>
                <a:spcPts val="0"/>
              </a:spcAft>
              <a:buClr>
                <a:srgbClr val="595959"/>
              </a:buClr>
              <a:buSzPts val="7400"/>
              <a:buFont typeface="Arial"/>
              <a:buNone/>
              <a:defRPr sz="7400">
                <a:solidFill>
                  <a:srgbClr val="595959"/>
                </a:solidFill>
                <a:latin typeface="Arial"/>
                <a:ea typeface="Arial"/>
                <a:cs typeface="Arial"/>
                <a:sym typeface="Arial"/>
              </a:defRPr>
            </a:lvl1pPr>
            <a:lvl2pPr indent="-228600" lvl="1" marL="914400" rtl="0" algn="ctr">
              <a:lnSpc>
                <a:spcPct val="100000"/>
              </a:lnSpc>
              <a:spcBef>
                <a:spcPts val="0"/>
              </a:spcBef>
              <a:spcAft>
                <a:spcPts val="0"/>
              </a:spcAft>
              <a:buClr>
                <a:srgbClr val="595959"/>
              </a:buClr>
              <a:buSzPts val="7400"/>
              <a:buFont typeface="Arial"/>
              <a:buNone/>
              <a:defRPr sz="7400">
                <a:solidFill>
                  <a:srgbClr val="595959"/>
                </a:solidFill>
                <a:latin typeface="Arial"/>
                <a:ea typeface="Arial"/>
                <a:cs typeface="Arial"/>
                <a:sym typeface="Arial"/>
              </a:defRPr>
            </a:lvl2pPr>
            <a:lvl3pPr indent="-228600" lvl="2" marL="1371600" rtl="0" algn="ctr">
              <a:lnSpc>
                <a:spcPct val="100000"/>
              </a:lnSpc>
              <a:spcBef>
                <a:spcPts val="0"/>
              </a:spcBef>
              <a:spcAft>
                <a:spcPts val="0"/>
              </a:spcAft>
              <a:buClr>
                <a:srgbClr val="595959"/>
              </a:buClr>
              <a:buSzPts val="7400"/>
              <a:buFont typeface="Arial"/>
              <a:buNone/>
              <a:defRPr sz="7400">
                <a:solidFill>
                  <a:srgbClr val="595959"/>
                </a:solidFill>
                <a:latin typeface="Arial"/>
                <a:ea typeface="Arial"/>
                <a:cs typeface="Arial"/>
                <a:sym typeface="Arial"/>
              </a:defRPr>
            </a:lvl3pPr>
            <a:lvl4pPr indent="-228600" lvl="3" marL="1828800" rtl="0" algn="ctr">
              <a:lnSpc>
                <a:spcPct val="100000"/>
              </a:lnSpc>
              <a:spcBef>
                <a:spcPts val="0"/>
              </a:spcBef>
              <a:spcAft>
                <a:spcPts val="0"/>
              </a:spcAft>
              <a:buClr>
                <a:srgbClr val="595959"/>
              </a:buClr>
              <a:buSzPts val="7400"/>
              <a:buFont typeface="Arial"/>
              <a:buNone/>
              <a:defRPr sz="7400">
                <a:solidFill>
                  <a:srgbClr val="595959"/>
                </a:solidFill>
                <a:latin typeface="Arial"/>
                <a:ea typeface="Arial"/>
                <a:cs typeface="Arial"/>
                <a:sym typeface="Arial"/>
              </a:defRPr>
            </a:lvl4pPr>
            <a:lvl5pPr indent="-228600" lvl="4" marL="2286000" rtl="0" algn="ctr">
              <a:lnSpc>
                <a:spcPct val="100000"/>
              </a:lnSpc>
              <a:spcBef>
                <a:spcPts val="0"/>
              </a:spcBef>
              <a:spcAft>
                <a:spcPts val="0"/>
              </a:spcAft>
              <a:buClr>
                <a:srgbClr val="595959"/>
              </a:buClr>
              <a:buSzPts val="7400"/>
              <a:buFont typeface="Arial"/>
              <a:buNone/>
              <a:defRPr sz="7400">
                <a:solidFill>
                  <a:srgbClr val="595959"/>
                </a:solidFill>
                <a:latin typeface="Arial"/>
                <a:ea typeface="Arial"/>
                <a:cs typeface="Arial"/>
                <a:sym typeface="Arial"/>
              </a:defRPr>
            </a:lvl5pPr>
            <a:lvl6pPr indent="-297179" lvl="5" marL="2743200" rtl="0" algn="l">
              <a:lnSpc>
                <a:spcPct val="100000"/>
              </a:lnSpc>
              <a:spcBef>
                <a:spcPts val="3400"/>
              </a:spcBef>
              <a:spcAft>
                <a:spcPts val="0"/>
              </a:spcAft>
              <a:buSzPts val="1080"/>
              <a:buChar char="●"/>
              <a:defRPr/>
            </a:lvl6pPr>
            <a:lvl7pPr indent="-297179" lvl="6" marL="3200400" rtl="0" algn="l">
              <a:lnSpc>
                <a:spcPct val="100000"/>
              </a:lnSpc>
              <a:spcBef>
                <a:spcPts val="3400"/>
              </a:spcBef>
              <a:spcAft>
                <a:spcPts val="0"/>
              </a:spcAft>
              <a:buSzPts val="1080"/>
              <a:buChar char="●"/>
              <a:defRPr/>
            </a:lvl7pPr>
            <a:lvl8pPr indent="-297179" lvl="7" marL="3657600" rtl="0" algn="l">
              <a:lnSpc>
                <a:spcPct val="100000"/>
              </a:lnSpc>
              <a:spcBef>
                <a:spcPts val="3400"/>
              </a:spcBef>
              <a:spcAft>
                <a:spcPts val="0"/>
              </a:spcAft>
              <a:buSzPts val="1080"/>
              <a:buChar char="●"/>
              <a:defRPr/>
            </a:lvl8pPr>
            <a:lvl9pPr indent="-297179" lvl="8" marL="4114800" rtl="0" algn="l">
              <a:lnSpc>
                <a:spcPct val="100000"/>
              </a:lnSpc>
              <a:spcBef>
                <a:spcPts val="3400"/>
              </a:spcBef>
              <a:spcAft>
                <a:spcPts val="0"/>
              </a:spcAft>
              <a:buSzPts val="1080"/>
              <a:buChar char="●"/>
              <a:defRPr/>
            </a:lvl9pPr>
          </a:lstStyle>
          <a:p/>
        </p:txBody>
      </p:sp>
      <p:sp>
        <p:nvSpPr>
          <p:cNvPr id="196" name="Google Shape;196;p46"/>
          <p:cNvSpPr txBox="1"/>
          <p:nvPr>
            <p:ph idx="12" type="sldNum"/>
          </p:nvPr>
        </p:nvSpPr>
        <p:spPr>
          <a:xfrm>
            <a:off x="23188838" y="12524796"/>
            <a:ext cx="867600" cy="870600"/>
          </a:xfrm>
          <a:prstGeom prst="rect">
            <a:avLst/>
          </a:prstGeom>
          <a:noFill/>
          <a:ln>
            <a:noFill/>
          </a:ln>
        </p:spPr>
        <p:txBody>
          <a:bodyPr anchorCtr="0" anchor="ctr" bIns="243775" lIns="243775" spcFirstLastPara="1" rIns="243775" wrap="square" tIns="243775">
            <a:noAutofit/>
          </a:bodyPr>
          <a:lstStyle>
            <a:lvl1pPr indent="0" lvl="0" marL="0" marR="0" rtl="0" algn="r">
              <a:lnSpc>
                <a:spcPct val="100000"/>
              </a:lnSpc>
              <a:spcBef>
                <a:spcPts val="0"/>
              </a:spcBef>
              <a:spcAft>
                <a:spcPts val="0"/>
              </a:spcAft>
              <a:buClr>
                <a:srgbClr val="595959"/>
              </a:buClr>
              <a:buSzPts val="2600"/>
              <a:buFont typeface="Arial"/>
              <a:buNone/>
              <a:defRPr sz="2600">
                <a:solidFill>
                  <a:srgbClr val="595959"/>
                </a:solidFill>
                <a:latin typeface="Arial"/>
                <a:ea typeface="Arial"/>
                <a:cs typeface="Arial"/>
                <a:sym typeface="Arial"/>
              </a:defRPr>
            </a:lvl1pPr>
            <a:lvl2pPr indent="0" lvl="1" marL="0" marR="0" rtl="0" algn="r">
              <a:lnSpc>
                <a:spcPct val="100000"/>
              </a:lnSpc>
              <a:spcBef>
                <a:spcPts val="0"/>
              </a:spcBef>
              <a:spcAft>
                <a:spcPts val="0"/>
              </a:spcAft>
              <a:buClr>
                <a:srgbClr val="595959"/>
              </a:buClr>
              <a:buSzPts val="2600"/>
              <a:buFont typeface="Arial"/>
              <a:buNone/>
              <a:defRPr sz="2600">
                <a:solidFill>
                  <a:srgbClr val="595959"/>
                </a:solidFill>
                <a:latin typeface="Arial"/>
                <a:ea typeface="Arial"/>
                <a:cs typeface="Arial"/>
                <a:sym typeface="Arial"/>
              </a:defRPr>
            </a:lvl2pPr>
            <a:lvl3pPr indent="0" lvl="2" marL="0" marR="0" rtl="0" algn="r">
              <a:lnSpc>
                <a:spcPct val="100000"/>
              </a:lnSpc>
              <a:spcBef>
                <a:spcPts val="0"/>
              </a:spcBef>
              <a:spcAft>
                <a:spcPts val="0"/>
              </a:spcAft>
              <a:buClr>
                <a:srgbClr val="595959"/>
              </a:buClr>
              <a:buSzPts val="2600"/>
              <a:buFont typeface="Arial"/>
              <a:buNone/>
              <a:defRPr sz="2600">
                <a:solidFill>
                  <a:srgbClr val="595959"/>
                </a:solidFill>
                <a:latin typeface="Arial"/>
                <a:ea typeface="Arial"/>
                <a:cs typeface="Arial"/>
                <a:sym typeface="Arial"/>
              </a:defRPr>
            </a:lvl3pPr>
            <a:lvl4pPr indent="0" lvl="3" marL="0" marR="0" rtl="0" algn="r">
              <a:lnSpc>
                <a:spcPct val="100000"/>
              </a:lnSpc>
              <a:spcBef>
                <a:spcPts val="0"/>
              </a:spcBef>
              <a:spcAft>
                <a:spcPts val="0"/>
              </a:spcAft>
              <a:buClr>
                <a:srgbClr val="595959"/>
              </a:buClr>
              <a:buSzPts val="2600"/>
              <a:buFont typeface="Arial"/>
              <a:buNone/>
              <a:defRPr sz="2600">
                <a:solidFill>
                  <a:srgbClr val="595959"/>
                </a:solidFill>
                <a:latin typeface="Arial"/>
                <a:ea typeface="Arial"/>
                <a:cs typeface="Arial"/>
                <a:sym typeface="Arial"/>
              </a:defRPr>
            </a:lvl4pPr>
            <a:lvl5pPr indent="0" lvl="4" marL="0" marR="0" rtl="0" algn="r">
              <a:lnSpc>
                <a:spcPct val="100000"/>
              </a:lnSpc>
              <a:spcBef>
                <a:spcPts val="0"/>
              </a:spcBef>
              <a:spcAft>
                <a:spcPts val="0"/>
              </a:spcAft>
              <a:buClr>
                <a:srgbClr val="595959"/>
              </a:buClr>
              <a:buSzPts val="2600"/>
              <a:buFont typeface="Arial"/>
              <a:buNone/>
              <a:defRPr sz="2600">
                <a:solidFill>
                  <a:srgbClr val="595959"/>
                </a:solidFill>
                <a:latin typeface="Arial"/>
                <a:ea typeface="Arial"/>
                <a:cs typeface="Arial"/>
                <a:sym typeface="Arial"/>
              </a:defRPr>
            </a:lvl5pPr>
            <a:lvl6pPr indent="0" lvl="5" marL="0" marR="0" rtl="0" algn="r">
              <a:lnSpc>
                <a:spcPct val="100000"/>
              </a:lnSpc>
              <a:spcBef>
                <a:spcPts val="0"/>
              </a:spcBef>
              <a:spcAft>
                <a:spcPts val="0"/>
              </a:spcAft>
              <a:buClr>
                <a:srgbClr val="595959"/>
              </a:buClr>
              <a:buSzPts val="2600"/>
              <a:buFont typeface="Arial"/>
              <a:buNone/>
              <a:defRPr sz="2600">
                <a:solidFill>
                  <a:srgbClr val="595959"/>
                </a:solidFill>
                <a:latin typeface="Arial"/>
                <a:ea typeface="Arial"/>
                <a:cs typeface="Arial"/>
                <a:sym typeface="Arial"/>
              </a:defRPr>
            </a:lvl6pPr>
            <a:lvl7pPr indent="0" lvl="6" marL="0" marR="0" rtl="0" algn="r">
              <a:lnSpc>
                <a:spcPct val="100000"/>
              </a:lnSpc>
              <a:spcBef>
                <a:spcPts val="0"/>
              </a:spcBef>
              <a:spcAft>
                <a:spcPts val="0"/>
              </a:spcAft>
              <a:buClr>
                <a:srgbClr val="595959"/>
              </a:buClr>
              <a:buSzPts val="2600"/>
              <a:buFont typeface="Arial"/>
              <a:buNone/>
              <a:defRPr sz="2600">
                <a:solidFill>
                  <a:srgbClr val="595959"/>
                </a:solidFill>
                <a:latin typeface="Arial"/>
                <a:ea typeface="Arial"/>
                <a:cs typeface="Arial"/>
                <a:sym typeface="Arial"/>
              </a:defRPr>
            </a:lvl7pPr>
            <a:lvl8pPr indent="0" lvl="7" marL="0" marR="0" rtl="0" algn="r">
              <a:lnSpc>
                <a:spcPct val="100000"/>
              </a:lnSpc>
              <a:spcBef>
                <a:spcPts val="0"/>
              </a:spcBef>
              <a:spcAft>
                <a:spcPts val="0"/>
              </a:spcAft>
              <a:buClr>
                <a:srgbClr val="595959"/>
              </a:buClr>
              <a:buSzPts val="2600"/>
              <a:buFont typeface="Arial"/>
              <a:buNone/>
              <a:defRPr sz="2600">
                <a:solidFill>
                  <a:srgbClr val="595959"/>
                </a:solidFill>
                <a:latin typeface="Arial"/>
                <a:ea typeface="Arial"/>
                <a:cs typeface="Arial"/>
                <a:sym typeface="Arial"/>
              </a:defRPr>
            </a:lvl8pPr>
            <a:lvl9pPr indent="0" lvl="8" marL="0" marR="0" rtl="0" algn="r">
              <a:lnSpc>
                <a:spcPct val="100000"/>
              </a:lnSpc>
              <a:spcBef>
                <a:spcPts val="0"/>
              </a:spcBef>
              <a:spcAft>
                <a:spcPts val="0"/>
              </a:spcAft>
              <a:buClr>
                <a:srgbClr val="595959"/>
              </a:buClr>
              <a:buSzPts val="2600"/>
              <a:buFont typeface="Arial"/>
              <a:buNone/>
              <a:defRPr sz="26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2400">
              <a:solidFill>
                <a:srgbClr val="4C4946"/>
              </a:solidFill>
              <a:latin typeface="Palatino"/>
              <a:ea typeface="Palatino"/>
              <a:cs typeface="Palatino"/>
              <a:sym typeface="Palatino"/>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enter">
  <p:cSld name="Title - Center 3">
    <p:bg>
      <p:bgPr>
        <a:blipFill>
          <a:blip r:embed="rId2">
            <a:alphaModFix/>
          </a:blip>
          <a:stretch>
            <a:fillRect/>
          </a:stretch>
        </a:blipFill>
      </p:bgPr>
    </p:bg>
    <p:spTree>
      <p:nvGrpSpPr>
        <p:cNvPr id="197" name="Shape 197"/>
        <p:cNvGrpSpPr/>
        <p:nvPr/>
      </p:nvGrpSpPr>
      <p:grpSpPr>
        <a:xfrm>
          <a:off x="0" y="0"/>
          <a:ext cx="0" cy="0"/>
          <a:chOff x="0" y="0"/>
          <a:chExt cx="0" cy="0"/>
        </a:xfrm>
      </p:grpSpPr>
      <p:sp>
        <p:nvSpPr>
          <p:cNvPr id="198" name="Google Shape;198;p47"/>
          <p:cNvSpPr txBox="1"/>
          <p:nvPr>
            <p:ph type="title"/>
          </p:nvPr>
        </p:nvSpPr>
        <p:spPr>
          <a:xfrm>
            <a:off x="952500" y="5194300"/>
            <a:ext cx="22479000" cy="3340200"/>
          </a:xfrm>
          <a:prstGeom prst="rect">
            <a:avLst/>
          </a:prstGeom>
          <a:noFill/>
          <a:ln>
            <a:noFill/>
          </a:ln>
        </p:spPr>
        <p:txBody>
          <a:bodyPr anchorCtr="0" anchor="ctr" bIns="50800" lIns="50800" spcFirstLastPara="1" rIns="50800" wrap="square" tIns="50800">
            <a:noAutofit/>
          </a:bodyPr>
          <a:lstStyle>
            <a:lvl1pPr lvl="0" rtl="0" algn="ctr">
              <a:lnSpc>
                <a:spcPct val="90000"/>
              </a:lnSpc>
              <a:spcBef>
                <a:spcPts val="2300"/>
              </a:spcBef>
              <a:spcAft>
                <a:spcPts val="0"/>
              </a:spcAft>
              <a:buClr>
                <a:srgbClr val="D93E2B"/>
              </a:buClr>
              <a:buSzPts val="9800"/>
              <a:buFont typeface="Open Sans"/>
              <a:buNone/>
              <a:defRPr b="1">
                <a:solidFill>
                  <a:srgbClr val="D93E2B"/>
                </a:solidFill>
                <a:latin typeface="Open Sans"/>
                <a:ea typeface="Open Sans"/>
                <a:cs typeface="Open Sans"/>
                <a:sym typeface="Open Sans"/>
              </a:defRPr>
            </a:lvl1pPr>
            <a:lvl2pPr lvl="1" rtl="0" algn="ctr">
              <a:lnSpc>
                <a:spcPct val="90000"/>
              </a:lnSpc>
              <a:spcBef>
                <a:spcPts val="2300"/>
              </a:spcBef>
              <a:spcAft>
                <a:spcPts val="0"/>
              </a:spcAft>
              <a:buClr>
                <a:srgbClr val="013262"/>
              </a:buClr>
              <a:buSzPts val="1800"/>
              <a:buNone/>
              <a:defRPr/>
            </a:lvl2pPr>
            <a:lvl3pPr lvl="2" rtl="0" algn="ctr">
              <a:lnSpc>
                <a:spcPct val="90000"/>
              </a:lnSpc>
              <a:spcBef>
                <a:spcPts val="2300"/>
              </a:spcBef>
              <a:spcAft>
                <a:spcPts val="0"/>
              </a:spcAft>
              <a:buClr>
                <a:srgbClr val="013262"/>
              </a:buClr>
              <a:buSzPts val="1800"/>
              <a:buNone/>
              <a:defRPr/>
            </a:lvl3pPr>
            <a:lvl4pPr lvl="3" rtl="0" algn="ctr">
              <a:lnSpc>
                <a:spcPct val="90000"/>
              </a:lnSpc>
              <a:spcBef>
                <a:spcPts val="2300"/>
              </a:spcBef>
              <a:spcAft>
                <a:spcPts val="0"/>
              </a:spcAft>
              <a:buClr>
                <a:srgbClr val="013262"/>
              </a:buClr>
              <a:buSzPts val="1800"/>
              <a:buNone/>
              <a:defRPr/>
            </a:lvl4pPr>
            <a:lvl5pPr lvl="4" rtl="0" algn="ctr">
              <a:lnSpc>
                <a:spcPct val="90000"/>
              </a:lnSpc>
              <a:spcBef>
                <a:spcPts val="2300"/>
              </a:spcBef>
              <a:spcAft>
                <a:spcPts val="0"/>
              </a:spcAft>
              <a:buClr>
                <a:srgbClr val="013262"/>
              </a:buClr>
              <a:buSzPts val="1800"/>
              <a:buNone/>
              <a:defRPr/>
            </a:lvl5pPr>
            <a:lvl6pPr lvl="5" rtl="0" algn="ctr">
              <a:lnSpc>
                <a:spcPct val="90000"/>
              </a:lnSpc>
              <a:spcBef>
                <a:spcPts val="2300"/>
              </a:spcBef>
              <a:spcAft>
                <a:spcPts val="0"/>
              </a:spcAft>
              <a:buClr>
                <a:srgbClr val="013262"/>
              </a:buClr>
              <a:buSzPts val="1800"/>
              <a:buNone/>
              <a:defRPr/>
            </a:lvl6pPr>
            <a:lvl7pPr lvl="6" rtl="0" algn="ctr">
              <a:lnSpc>
                <a:spcPct val="90000"/>
              </a:lnSpc>
              <a:spcBef>
                <a:spcPts val="2300"/>
              </a:spcBef>
              <a:spcAft>
                <a:spcPts val="0"/>
              </a:spcAft>
              <a:buClr>
                <a:srgbClr val="013262"/>
              </a:buClr>
              <a:buSzPts val="1800"/>
              <a:buNone/>
              <a:defRPr/>
            </a:lvl7pPr>
            <a:lvl8pPr lvl="7" rtl="0" algn="ctr">
              <a:lnSpc>
                <a:spcPct val="90000"/>
              </a:lnSpc>
              <a:spcBef>
                <a:spcPts val="2300"/>
              </a:spcBef>
              <a:spcAft>
                <a:spcPts val="0"/>
              </a:spcAft>
              <a:buClr>
                <a:srgbClr val="013262"/>
              </a:buClr>
              <a:buSzPts val="1800"/>
              <a:buNone/>
              <a:defRPr/>
            </a:lvl8pPr>
            <a:lvl9pPr lvl="8" rtl="0" algn="ctr">
              <a:lnSpc>
                <a:spcPct val="90000"/>
              </a:lnSpc>
              <a:spcBef>
                <a:spcPts val="2300"/>
              </a:spcBef>
              <a:spcAft>
                <a:spcPts val="0"/>
              </a:spcAft>
              <a:buClr>
                <a:srgbClr val="013262"/>
              </a:buClr>
              <a:buSzPts val="1800"/>
              <a:buNone/>
              <a:defRPr/>
            </a:lvl9pPr>
          </a:lstStyle>
          <a:p/>
        </p:txBody>
      </p:sp>
      <p:sp>
        <p:nvSpPr>
          <p:cNvPr id="199" name="Google Shape;199;p47"/>
          <p:cNvSpPr txBox="1"/>
          <p:nvPr>
            <p:ph idx="12" type="sldNum"/>
          </p:nvPr>
        </p:nvSpPr>
        <p:spPr>
          <a:xfrm>
            <a:off x="11976099" y="13017500"/>
            <a:ext cx="419100" cy="507900"/>
          </a:xfrm>
          <a:prstGeom prst="rect">
            <a:avLst/>
          </a:prstGeom>
          <a:noFill/>
          <a:ln>
            <a:noFill/>
          </a:ln>
        </p:spPr>
        <p:txBody>
          <a:bodyPr anchorCtr="0" anchor="t" bIns="50800" lIns="50800" spcFirstLastPara="1" rIns="50800" wrap="square" tIns="50800">
            <a:noAutofit/>
          </a:bodyPr>
          <a:lstStyle>
            <a:lvl1pPr indent="0" lvl="0"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1pPr>
            <a:lvl2pPr indent="0" lvl="1"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2pPr>
            <a:lvl3pPr indent="0" lvl="2"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3pPr>
            <a:lvl4pPr indent="0" lvl="3"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4pPr>
            <a:lvl5pPr indent="0" lvl="4"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5pPr>
            <a:lvl6pPr indent="0" lvl="5"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6pPr>
            <a:lvl7pPr indent="0" lvl="6"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7pPr>
            <a:lvl8pPr indent="0" lvl="7"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8pPr>
            <a:lvl9pPr indent="0" lvl="8"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3">
    <p:bg>
      <p:bgPr>
        <a:blipFill>
          <a:blip r:embed="rId2">
            <a:alphaModFix/>
          </a:blip>
          <a:stretch>
            <a:fillRect/>
          </a:stretch>
        </a:blipFill>
      </p:bgPr>
    </p:bg>
    <p:spTree>
      <p:nvGrpSpPr>
        <p:cNvPr id="200" name="Shape 200"/>
        <p:cNvGrpSpPr/>
        <p:nvPr/>
      </p:nvGrpSpPr>
      <p:grpSpPr>
        <a:xfrm>
          <a:off x="0" y="0"/>
          <a:ext cx="0" cy="0"/>
          <a:chOff x="0" y="0"/>
          <a:chExt cx="0" cy="0"/>
        </a:xfrm>
      </p:grpSpPr>
      <p:sp>
        <p:nvSpPr>
          <p:cNvPr id="201" name="Google Shape;201;p48"/>
          <p:cNvSpPr txBox="1"/>
          <p:nvPr>
            <p:ph idx="1" type="body"/>
          </p:nvPr>
        </p:nvSpPr>
        <p:spPr>
          <a:xfrm>
            <a:off x="952500" y="1778000"/>
            <a:ext cx="22479000" cy="10147200"/>
          </a:xfrm>
          <a:prstGeom prst="rect">
            <a:avLst/>
          </a:prstGeom>
          <a:noFill/>
          <a:ln>
            <a:noFill/>
          </a:ln>
        </p:spPr>
        <p:txBody>
          <a:bodyPr anchorCtr="0" anchor="ctr" bIns="50800" lIns="50800" spcFirstLastPara="1" rIns="50800" wrap="square" tIns="50800">
            <a:noAutofit/>
          </a:bodyPr>
          <a:lstStyle>
            <a:lvl1pPr indent="-419100" lvl="0" marL="457200" rtl="0" algn="l">
              <a:lnSpc>
                <a:spcPct val="100000"/>
              </a:lnSpc>
              <a:spcBef>
                <a:spcPts val="3400"/>
              </a:spcBef>
              <a:spcAft>
                <a:spcPts val="0"/>
              </a:spcAft>
              <a:buSzPts val="3000"/>
              <a:buChar char="●"/>
              <a:defRPr sz="5000">
                <a:latin typeface="Open Sans"/>
                <a:ea typeface="Open Sans"/>
                <a:cs typeface="Open Sans"/>
                <a:sym typeface="Open Sans"/>
              </a:defRPr>
            </a:lvl1pPr>
            <a:lvl2pPr indent="-419100" lvl="1" marL="914400" rtl="0" algn="l">
              <a:lnSpc>
                <a:spcPct val="100000"/>
              </a:lnSpc>
              <a:spcBef>
                <a:spcPts val="3400"/>
              </a:spcBef>
              <a:spcAft>
                <a:spcPts val="0"/>
              </a:spcAft>
              <a:buSzPts val="3000"/>
              <a:buChar char="●"/>
              <a:defRPr sz="5000">
                <a:latin typeface="Open Sans"/>
                <a:ea typeface="Open Sans"/>
                <a:cs typeface="Open Sans"/>
                <a:sym typeface="Open Sans"/>
              </a:defRPr>
            </a:lvl2pPr>
            <a:lvl3pPr indent="-419100" lvl="2" marL="1371600" rtl="0" algn="l">
              <a:lnSpc>
                <a:spcPct val="100000"/>
              </a:lnSpc>
              <a:spcBef>
                <a:spcPts val="3400"/>
              </a:spcBef>
              <a:spcAft>
                <a:spcPts val="0"/>
              </a:spcAft>
              <a:buSzPts val="3000"/>
              <a:buChar char="●"/>
              <a:defRPr sz="5000">
                <a:latin typeface="Open Sans"/>
                <a:ea typeface="Open Sans"/>
                <a:cs typeface="Open Sans"/>
                <a:sym typeface="Open Sans"/>
              </a:defRPr>
            </a:lvl3pPr>
            <a:lvl4pPr indent="-419100" lvl="3" marL="1828800" rtl="0" algn="l">
              <a:lnSpc>
                <a:spcPct val="100000"/>
              </a:lnSpc>
              <a:spcBef>
                <a:spcPts val="3400"/>
              </a:spcBef>
              <a:spcAft>
                <a:spcPts val="0"/>
              </a:spcAft>
              <a:buSzPts val="3000"/>
              <a:buChar char="●"/>
              <a:defRPr sz="5000">
                <a:latin typeface="Open Sans"/>
                <a:ea typeface="Open Sans"/>
                <a:cs typeface="Open Sans"/>
                <a:sym typeface="Open Sans"/>
              </a:defRPr>
            </a:lvl4pPr>
            <a:lvl5pPr indent="-419100" lvl="4" marL="2286000" rtl="0" algn="l">
              <a:lnSpc>
                <a:spcPct val="100000"/>
              </a:lnSpc>
              <a:spcBef>
                <a:spcPts val="3400"/>
              </a:spcBef>
              <a:spcAft>
                <a:spcPts val="0"/>
              </a:spcAft>
              <a:buSzPts val="3000"/>
              <a:buChar char="●"/>
              <a:defRPr sz="5000">
                <a:latin typeface="Open Sans"/>
                <a:ea typeface="Open Sans"/>
                <a:cs typeface="Open Sans"/>
                <a:sym typeface="Open Sans"/>
              </a:defRPr>
            </a:lvl5pPr>
            <a:lvl6pPr indent="-297179" lvl="5" marL="2743200" rtl="0" algn="l">
              <a:lnSpc>
                <a:spcPct val="100000"/>
              </a:lnSpc>
              <a:spcBef>
                <a:spcPts val="3400"/>
              </a:spcBef>
              <a:spcAft>
                <a:spcPts val="0"/>
              </a:spcAft>
              <a:buSzPts val="1080"/>
              <a:buChar char="●"/>
              <a:defRPr/>
            </a:lvl6pPr>
            <a:lvl7pPr indent="-297179" lvl="6" marL="3200400" rtl="0" algn="l">
              <a:lnSpc>
                <a:spcPct val="100000"/>
              </a:lnSpc>
              <a:spcBef>
                <a:spcPts val="3400"/>
              </a:spcBef>
              <a:spcAft>
                <a:spcPts val="0"/>
              </a:spcAft>
              <a:buSzPts val="1080"/>
              <a:buChar char="●"/>
              <a:defRPr/>
            </a:lvl7pPr>
            <a:lvl8pPr indent="-297179" lvl="7" marL="3657600" rtl="0" algn="l">
              <a:lnSpc>
                <a:spcPct val="100000"/>
              </a:lnSpc>
              <a:spcBef>
                <a:spcPts val="3400"/>
              </a:spcBef>
              <a:spcAft>
                <a:spcPts val="0"/>
              </a:spcAft>
              <a:buSzPts val="1080"/>
              <a:buChar char="●"/>
              <a:defRPr/>
            </a:lvl8pPr>
            <a:lvl9pPr indent="-297179" lvl="8" marL="4114800" rtl="0" algn="l">
              <a:lnSpc>
                <a:spcPct val="100000"/>
              </a:lnSpc>
              <a:spcBef>
                <a:spcPts val="3400"/>
              </a:spcBef>
              <a:spcAft>
                <a:spcPts val="0"/>
              </a:spcAft>
              <a:buSzPts val="1080"/>
              <a:buChar char="●"/>
              <a:defRPr/>
            </a:lvl9pPr>
          </a:lstStyle>
          <a:p/>
        </p:txBody>
      </p:sp>
      <p:sp>
        <p:nvSpPr>
          <p:cNvPr id="202" name="Google Shape;202;p48"/>
          <p:cNvSpPr txBox="1"/>
          <p:nvPr>
            <p:ph idx="12" type="sldNum"/>
          </p:nvPr>
        </p:nvSpPr>
        <p:spPr>
          <a:xfrm>
            <a:off x="11976099" y="13017500"/>
            <a:ext cx="419100" cy="507900"/>
          </a:xfrm>
          <a:prstGeom prst="rect">
            <a:avLst/>
          </a:prstGeom>
          <a:noFill/>
          <a:ln>
            <a:noFill/>
          </a:ln>
        </p:spPr>
        <p:txBody>
          <a:bodyPr anchorCtr="0" anchor="t" bIns="50800" lIns="50800" spcFirstLastPara="1" rIns="50800" wrap="square" tIns="50800">
            <a:noAutofit/>
          </a:bodyPr>
          <a:lstStyle>
            <a:lvl1pPr indent="0" lvl="0"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1pPr>
            <a:lvl2pPr indent="0" lvl="1"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2pPr>
            <a:lvl3pPr indent="0" lvl="2"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3pPr>
            <a:lvl4pPr indent="0" lvl="3"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4pPr>
            <a:lvl5pPr indent="0" lvl="4"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5pPr>
            <a:lvl6pPr indent="0" lvl="5"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6pPr>
            <a:lvl7pPr indent="0" lvl="6"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7pPr>
            <a:lvl8pPr indent="0" lvl="7"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8pPr>
            <a:lvl9pPr indent="0" lvl="8"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p:cSld name="TITLE_AND_BODY 4">
    <p:spTree>
      <p:nvGrpSpPr>
        <p:cNvPr id="203" name="Shape 203"/>
        <p:cNvGrpSpPr/>
        <p:nvPr/>
      </p:nvGrpSpPr>
      <p:grpSpPr>
        <a:xfrm>
          <a:off x="0" y="0"/>
          <a:ext cx="0" cy="0"/>
          <a:chOff x="0" y="0"/>
          <a:chExt cx="0" cy="0"/>
        </a:xfrm>
      </p:grpSpPr>
      <p:sp>
        <p:nvSpPr>
          <p:cNvPr id="204" name="Google Shape;204;p49"/>
          <p:cNvSpPr txBox="1"/>
          <p:nvPr>
            <p:ph type="title"/>
          </p:nvPr>
        </p:nvSpPr>
        <p:spPr>
          <a:xfrm>
            <a:off x="831199" y="1186733"/>
            <a:ext cx="22721700" cy="1527300"/>
          </a:xfrm>
          <a:prstGeom prst="rect">
            <a:avLst/>
          </a:prstGeom>
          <a:noFill/>
          <a:ln>
            <a:noFill/>
          </a:ln>
        </p:spPr>
        <p:txBody>
          <a:bodyPr anchorCtr="0" anchor="t" bIns="243775" lIns="243775" spcFirstLastPara="1" rIns="243775" wrap="square" tIns="243775">
            <a:noAutofit/>
          </a:bodyPr>
          <a:lstStyle>
            <a:lvl1pPr lvl="0" rtl="0" algn="l">
              <a:lnSpc>
                <a:spcPct val="100000"/>
              </a:lnSpc>
              <a:spcBef>
                <a:spcPts val="0"/>
              </a:spcBef>
              <a:spcAft>
                <a:spcPts val="0"/>
              </a:spcAft>
              <a:buClr>
                <a:srgbClr val="000000"/>
              </a:buClr>
              <a:buSzPts val="7400"/>
              <a:buFont typeface="Helvetica Neue Light"/>
              <a:buNone/>
              <a:defRPr sz="7400">
                <a:solidFill>
                  <a:srgbClr val="000000"/>
                </a:solidFill>
                <a:latin typeface="Helvetica Neue Light"/>
                <a:ea typeface="Helvetica Neue Light"/>
                <a:cs typeface="Helvetica Neue Light"/>
                <a:sym typeface="Helvetica Neue Light"/>
              </a:defRPr>
            </a:lvl1pPr>
            <a:lvl2pPr lvl="1" rtl="0" algn="ctr">
              <a:lnSpc>
                <a:spcPct val="90000"/>
              </a:lnSpc>
              <a:spcBef>
                <a:spcPts val="2300"/>
              </a:spcBef>
              <a:spcAft>
                <a:spcPts val="0"/>
              </a:spcAft>
              <a:buClr>
                <a:srgbClr val="013262"/>
              </a:buClr>
              <a:buSzPts val="1800"/>
              <a:buNone/>
              <a:defRPr/>
            </a:lvl2pPr>
            <a:lvl3pPr lvl="2" rtl="0" algn="ctr">
              <a:lnSpc>
                <a:spcPct val="90000"/>
              </a:lnSpc>
              <a:spcBef>
                <a:spcPts val="2300"/>
              </a:spcBef>
              <a:spcAft>
                <a:spcPts val="0"/>
              </a:spcAft>
              <a:buClr>
                <a:srgbClr val="013262"/>
              </a:buClr>
              <a:buSzPts val="1800"/>
              <a:buNone/>
              <a:defRPr/>
            </a:lvl3pPr>
            <a:lvl4pPr lvl="3" rtl="0" algn="ctr">
              <a:lnSpc>
                <a:spcPct val="90000"/>
              </a:lnSpc>
              <a:spcBef>
                <a:spcPts val="2300"/>
              </a:spcBef>
              <a:spcAft>
                <a:spcPts val="0"/>
              </a:spcAft>
              <a:buClr>
                <a:srgbClr val="013262"/>
              </a:buClr>
              <a:buSzPts val="1800"/>
              <a:buNone/>
              <a:defRPr/>
            </a:lvl4pPr>
            <a:lvl5pPr lvl="4" rtl="0" algn="ctr">
              <a:lnSpc>
                <a:spcPct val="90000"/>
              </a:lnSpc>
              <a:spcBef>
                <a:spcPts val="2300"/>
              </a:spcBef>
              <a:spcAft>
                <a:spcPts val="0"/>
              </a:spcAft>
              <a:buClr>
                <a:srgbClr val="013262"/>
              </a:buClr>
              <a:buSzPts val="1800"/>
              <a:buNone/>
              <a:defRPr/>
            </a:lvl5pPr>
            <a:lvl6pPr lvl="5" rtl="0" algn="ctr">
              <a:lnSpc>
                <a:spcPct val="90000"/>
              </a:lnSpc>
              <a:spcBef>
                <a:spcPts val="2300"/>
              </a:spcBef>
              <a:spcAft>
                <a:spcPts val="0"/>
              </a:spcAft>
              <a:buClr>
                <a:srgbClr val="013262"/>
              </a:buClr>
              <a:buSzPts val="1800"/>
              <a:buNone/>
              <a:defRPr/>
            </a:lvl6pPr>
            <a:lvl7pPr lvl="6" rtl="0" algn="ctr">
              <a:lnSpc>
                <a:spcPct val="90000"/>
              </a:lnSpc>
              <a:spcBef>
                <a:spcPts val="2300"/>
              </a:spcBef>
              <a:spcAft>
                <a:spcPts val="0"/>
              </a:spcAft>
              <a:buClr>
                <a:srgbClr val="013262"/>
              </a:buClr>
              <a:buSzPts val="1800"/>
              <a:buNone/>
              <a:defRPr/>
            </a:lvl7pPr>
            <a:lvl8pPr lvl="7" rtl="0" algn="ctr">
              <a:lnSpc>
                <a:spcPct val="90000"/>
              </a:lnSpc>
              <a:spcBef>
                <a:spcPts val="2300"/>
              </a:spcBef>
              <a:spcAft>
                <a:spcPts val="0"/>
              </a:spcAft>
              <a:buClr>
                <a:srgbClr val="013262"/>
              </a:buClr>
              <a:buSzPts val="1800"/>
              <a:buNone/>
              <a:defRPr/>
            </a:lvl8pPr>
            <a:lvl9pPr lvl="8" rtl="0" algn="ctr">
              <a:lnSpc>
                <a:spcPct val="90000"/>
              </a:lnSpc>
              <a:spcBef>
                <a:spcPts val="2300"/>
              </a:spcBef>
              <a:spcAft>
                <a:spcPts val="0"/>
              </a:spcAft>
              <a:buClr>
                <a:srgbClr val="013262"/>
              </a:buClr>
              <a:buSzPts val="1800"/>
              <a:buNone/>
              <a:defRPr/>
            </a:lvl9pPr>
          </a:lstStyle>
          <a:p/>
        </p:txBody>
      </p:sp>
      <p:sp>
        <p:nvSpPr>
          <p:cNvPr id="205" name="Google Shape;205;p49"/>
          <p:cNvSpPr txBox="1"/>
          <p:nvPr>
            <p:ph idx="1" type="body"/>
          </p:nvPr>
        </p:nvSpPr>
        <p:spPr>
          <a:xfrm>
            <a:off x="831199" y="3073266"/>
            <a:ext cx="22721700" cy="9110400"/>
          </a:xfrm>
          <a:prstGeom prst="rect">
            <a:avLst/>
          </a:prstGeom>
          <a:noFill/>
          <a:ln>
            <a:noFill/>
          </a:ln>
        </p:spPr>
        <p:txBody>
          <a:bodyPr anchorCtr="0" anchor="t" bIns="243775" lIns="243775" spcFirstLastPara="1" rIns="243775" wrap="square" tIns="243775">
            <a:noAutofit/>
          </a:bodyPr>
          <a:lstStyle>
            <a:lvl1pPr indent="-533400" lvl="0" marL="457200" rtl="0" algn="l">
              <a:lnSpc>
                <a:spcPct val="115000"/>
              </a:lnSpc>
              <a:spcBef>
                <a:spcPts val="0"/>
              </a:spcBef>
              <a:spcAft>
                <a:spcPts val="0"/>
              </a:spcAft>
              <a:buClr>
                <a:srgbClr val="595959"/>
              </a:buClr>
              <a:buSzPts val="4800"/>
              <a:buFont typeface="Helvetica Neue Light"/>
              <a:buChar char="●"/>
              <a:defRPr sz="4800">
                <a:solidFill>
                  <a:srgbClr val="595959"/>
                </a:solidFill>
                <a:latin typeface="Helvetica Neue Light"/>
                <a:ea typeface="Helvetica Neue Light"/>
                <a:cs typeface="Helvetica Neue Light"/>
                <a:sym typeface="Helvetica Neue Light"/>
              </a:defRPr>
            </a:lvl1pPr>
            <a:lvl2pPr indent="-533400" lvl="1" marL="914400" rtl="0" algn="l">
              <a:lnSpc>
                <a:spcPct val="115000"/>
              </a:lnSpc>
              <a:spcBef>
                <a:spcPts val="0"/>
              </a:spcBef>
              <a:spcAft>
                <a:spcPts val="0"/>
              </a:spcAft>
              <a:buClr>
                <a:srgbClr val="595959"/>
              </a:buClr>
              <a:buSzPts val="4800"/>
              <a:buFont typeface="Helvetica Neue Light"/>
              <a:buChar char="○"/>
              <a:defRPr sz="4800">
                <a:solidFill>
                  <a:srgbClr val="595959"/>
                </a:solidFill>
                <a:latin typeface="Helvetica Neue Light"/>
                <a:ea typeface="Helvetica Neue Light"/>
                <a:cs typeface="Helvetica Neue Light"/>
                <a:sym typeface="Helvetica Neue Light"/>
              </a:defRPr>
            </a:lvl2pPr>
            <a:lvl3pPr indent="-533400" lvl="2" marL="1371600" rtl="0" algn="l">
              <a:lnSpc>
                <a:spcPct val="115000"/>
              </a:lnSpc>
              <a:spcBef>
                <a:spcPts val="0"/>
              </a:spcBef>
              <a:spcAft>
                <a:spcPts val="0"/>
              </a:spcAft>
              <a:buClr>
                <a:srgbClr val="595959"/>
              </a:buClr>
              <a:buSzPts val="4800"/>
              <a:buFont typeface="Helvetica Neue Light"/>
              <a:buChar char="■"/>
              <a:defRPr sz="4800">
                <a:solidFill>
                  <a:srgbClr val="595959"/>
                </a:solidFill>
                <a:latin typeface="Helvetica Neue Light"/>
                <a:ea typeface="Helvetica Neue Light"/>
                <a:cs typeface="Helvetica Neue Light"/>
                <a:sym typeface="Helvetica Neue Light"/>
              </a:defRPr>
            </a:lvl3pPr>
            <a:lvl4pPr indent="-533400" lvl="3" marL="1828800" rtl="0" algn="l">
              <a:lnSpc>
                <a:spcPct val="115000"/>
              </a:lnSpc>
              <a:spcBef>
                <a:spcPts val="0"/>
              </a:spcBef>
              <a:spcAft>
                <a:spcPts val="0"/>
              </a:spcAft>
              <a:buClr>
                <a:srgbClr val="595959"/>
              </a:buClr>
              <a:buSzPts val="4800"/>
              <a:buFont typeface="Helvetica Neue Light"/>
              <a:buChar char="●"/>
              <a:defRPr sz="4800">
                <a:solidFill>
                  <a:srgbClr val="595959"/>
                </a:solidFill>
                <a:latin typeface="Helvetica Neue Light"/>
                <a:ea typeface="Helvetica Neue Light"/>
                <a:cs typeface="Helvetica Neue Light"/>
                <a:sym typeface="Helvetica Neue Light"/>
              </a:defRPr>
            </a:lvl4pPr>
            <a:lvl5pPr indent="-533400" lvl="4" marL="2286000" rtl="0" algn="l">
              <a:lnSpc>
                <a:spcPct val="115000"/>
              </a:lnSpc>
              <a:spcBef>
                <a:spcPts val="0"/>
              </a:spcBef>
              <a:spcAft>
                <a:spcPts val="0"/>
              </a:spcAft>
              <a:buClr>
                <a:srgbClr val="595959"/>
              </a:buClr>
              <a:buSzPts val="4800"/>
              <a:buFont typeface="Helvetica Neue Light"/>
              <a:buChar char="○"/>
              <a:defRPr sz="4800">
                <a:solidFill>
                  <a:srgbClr val="595959"/>
                </a:solidFill>
                <a:latin typeface="Helvetica Neue Light"/>
                <a:ea typeface="Helvetica Neue Light"/>
                <a:cs typeface="Helvetica Neue Light"/>
                <a:sym typeface="Helvetica Neue Light"/>
              </a:defRPr>
            </a:lvl5pPr>
            <a:lvl6pPr indent="-297179" lvl="5" marL="2743200" rtl="0" algn="l">
              <a:lnSpc>
                <a:spcPct val="100000"/>
              </a:lnSpc>
              <a:spcBef>
                <a:spcPts val="3400"/>
              </a:spcBef>
              <a:spcAft>
                <a:spcPts val="0"/>
              </a:spcAft>
              <a:buSzPts val="1080"/>
              <a:buChar char="●"/>
              <a:defRPr/>
            </a:lvl6pPr>
            <a:lvl7pPr indent="-297179" lvl="6" marL="3200400" rtl="0" algn="l">
              <a:lnSpc>
                <a:spcPct val="100000"/>
              </a:lnSpc>
              <a:spcBef>
                <a:spcPts val="3400"/>
              </a:spcBef>
              <a:spcAft>
                <a:spcPts val="0"/>
              </a:spcAft>
              <a:buSzPts val="1080"/>
              <a:buChar char="●"/>
              <a:defRPr/>
            </a:lvl7pPr>
            <a:lvl8pPr indent="-297179" lvl="7" marL="3657600" rtl="0" algn="l">
              <a:lnSpc>
                <a:spcPct val="100000"/>
              </a:lnSpc>
              <a:spcBef>
                <a:spcPts val="3400"/>
              </a:spcBef>
              <a:spcAft>
                <a:spcPts val="0"/>
              </a:spcAft>
              <a:buSzPts val="1080"/>
              <a:buChar char="●"/>
              <a:defRPr/>
            </a:lvl8pPr>
            <a:lvl9pPr indent="-297179" lvl="8" marL="4114800" rtl="0" algn="l">
              <a:lnSpc>
                <a:spcPct val="100000"/>
              </a:lnSpc>
              <a:spcBef>
                <a:spcPts val="3400"/>
              </a:spcBef>
              <a:spcAft>
                <a:spcPts val="0"/>
              </a:spcAft>
              <a:buSzPts val="1080"/>
              <a:buChar char="●"/>
              <a:defRPr/>
            </a:lvl9pPr>
          </a:lstStyle>
          <a:p/>
        </p:txBody>
      </p:sp>
      <p:sp>
        <p:nvSpPr>
          <p:cNvPr id="206" name="Google Shape;206;p49"/>
          <p:cNvSpPr txBox="1"/>
          <p:nvPr>
            <p:ph idx="12" type="sldNum"/>
          </p:nvPr>
        </p:nvSpPr>
        <p:spPr>
          <a:xfrm>
            <a:off x="23188838" y="12524796"/>
            <a:ext cx="867600" cy="870600"/>
          </a:xfrm>
          <a:prstGeom prst="rect">
            <a:avLst/>
          </a:prstGeom>
          <a:noFill/>
          <a:ln>
            <a:noFill/>
          </a:ln>
        </p:spPr>
        <p:txBody>
          <a:bodyPr anchorCtr="0" anchor="ctr" bIns="243775" lIns="243775" spcFirstLastPara="1" rIns="243775" wrap="square" tIns="243775">
            <a:noAutofit/>
          </a:bodyPr>
          <a:lstStyle>
            <a:lvl1pPr indent="0" lvl="0" marL="0" marR="0" rtl="0" algn="r">
              <a:lnSpc>
                <a:spcPct val="100000"/>
              </a:lnSpc>
              <a:spcBef>
                <a:spcPts val="0"/>
              </a:spcBef>
              <a:spcAft>
                <a:spcPts val="0"/>
              </a:spcAft>
              <a:buClr>
                <a:srgbClr val="595959"/>
              </a:buClr>
              <a:buSzPts val="2600"/>
              <a:buFont typeface="Arial"/>
              <a:buNone/>
              <a:defRPr sz="2600">
                <a:solidFill>
                  <a:srgbClr val="595959"/>
                </a:solidFill>
                <a:latin typeface="Arial"/>
                <a:ea typeface="Arial"/>
                <a:cs typeface="Arial"/>
                <a:sym typeface="Arial"/>
              </a:defRPr>
            </a:lvl1pPr>
            <a:lvl2pPr indent="0" lvl="1" marL="0" marR="0" rtl="0" algn="r">
              <a:lnSpc>
                <a:spcPct val="100000"/>
              </a:lnSpc>
              <a:spcBef>
                <a:spcPts val="0"/>
              </a:spcBef>
              <a:spcAft>
                <a:spcPts val="0"/>
              </a:spcAft>
              <a:buClr>
                <a:srgbClr val="595959"/>
              </a:buClr>
              <a:buSzPts val="2600"/>
              <a:buFont typeface="Arial"/>
              <a:buNone/>
              <a:defRPr sz="2600">
                <a:solidFill>
                  <a:srgbClr val="595959"/>
                </a:solidFill>
                <a:latin typeface="Arial"/>
                <a:ea typeface="Arial"/>
                <a:cs typeface="Arial"/>
                <a:sym typeface="Arial"/>
              </a:defRPr>
            </a:lvl2pPr>
            <a:lvl3pPr indent="0" lvl="2" marL="0" marR="0" rtl="0" algn="r">
              <a:lnSpc>
                <a:spcPct val="100000"/>
              </a:lnSpc>
              <a:spcBef>
                <a:spcPts val="0"/>
              </a:spcBef>
              <a:spcAft>
                <a:spcPts val="0"/>
              </a:spcAft>
              <a:buClr>
                <a:srgbClr val="595959"/>
              </a:buClr>
              <a:buSzPts val="2600"/>
              <a:buFont typeface="Arial"/>
              <a:buNone/>
              <a:defRPr sz="2600">
                <a:solidFill>
                  <a:srgbClr val="595959"/>
                </a:solidFill>
                <a:latin typeface="Arial"/>
                <a:ea typeface="Arial"/>
                <a:cs typeface="Arial"/>
                <a:sym typeface="Arial"/>
              </a:defRPr>
            </a:lvl3pPr>
            <a:lvl4pPr indent="0" lvl="3" marL="0" marR="0" rtl="0" algn="r">
              <a:lnSpc>
                <a:spcPct val="100000"/>
              </a:lnSpc>
              <a:spcBef>
                <a:spcPts val="0"/>
              </a:spcBef>
              <a:spcAft>
                <a:spcPts val="0"/>
              </a:spcAft>
              <a:buClr>
                <a:srgbClr val="595959"/>
              </a:buClr>
              <a:buSzPts val="2600"/>
              <a:buFont typeface="Arial"/>
              <a:buNone/>
              <a:defRPr sz="2600">
                <a:solidFill>
                  <a:srgbClr val="595959"/>
                </a:solidFill>
                <a:latin typeface="Arial"/>
                <a:ea typeface="Arial"/>
                <a:cs typeface="Arial"/>
                <a:sym typeface="Arial"/>
              </a:defRPr>
            </a:lvl4pPr>
            <a:lvl5pPr indent="0" lvl="4" marL="0" marR="0" rtl="0" algn="r">
              <a:lnSpc>
                <a:spcPct val="100000"/>
              </a:lnSpc>
              <a:spcBef>
                <a:spcPts val="0"/>
              </a:spcBef>
              <a:spcAft>
                <a:spcPts val="0"/>
              </a:spcAft>
              <a:buClr>
                <a:srgbClr val="595959"/>
              </a:buClr>
              <a:buSzPts val="2600"/>
              <a:buFont typeface="Arial"/>
              <a:buNone/>
              <a:defRPr sz="2600">
                <a:solidFill>
                  <a:srgbClr val="595959"/>
                </a:solidFill>
                <a:latin typeface="Arial"/>
                <a:ea typeface="Arial"/>
                <a:cs typeface="Arial"/>
                <a:sym typeface="Arial"/>
              </a:defRPr>
            </a:lvl5pPr>
            <a:lvl6pPr indent="0" lvl="5" marL="0" marR="0" rtl="0" algn="r">
              <a:lnSpc>
                <a:spcPct val="100000"/>
              </a:lnSpc>
              <a:spcBef>
                <a:spcPts val="0"/>
              </a:spcBef>
              <a:spcAft>
                <a:spcPts val="0"/>
              </a:spcAft>
              <a:buClr>
                <a:srgbClr val="595959"/>
              </a:buClr>
              <a:buSzPts val="2600"/>
              <a:buFont typeface="Arial"/>
              <a:buNone/>
              <a:defRPr sz="2600">
                <a:solidFill>
                  <a:srgbClr val="595959"/>
                </a:solidFill>
                <a:latin typeface="Arial"/>
                <a:ea typeface="Arial"/>
                <a:cs typeface="Arial"/>
                <a:sym typeface="Arial"/>
              </a:defRPr>
            </a:lvl6pPr>
            <a:lvl7pPr indent="0" lvl="6" marL="0" marR="0" rtl="0" algn="r">
              <a:lnSpc>
                <a:spcPct val="100000"/>
              </a:lnSpc>
              <a:spcBef>
                <a:spcPts val="0"/>
              </a:spcBef>
              <a:spcAft>
                <a:spcPts val="0"/>
              </a:spcAft>
              <a:buClr>
                <a:srgbClr val="595959"/>
              </a:buClr>
              <a:buSzPts val="2600"/>
              <a:buFont typeface="Arial"/>
              <a:buNone/>
              <a:defRPr sz="2600">
                <a:solidFill>
                  <a:srgbClr val="595959"/>
                </a:solidFill>
                <a:latin typeface="Arial"/>
                <a:ea typeface="Arial"/>
                <a:cs typeface="Arial"/>
                <a:sym typeface="Arial"/>
              </a:defRPr>
            </a:lvl7pPr>
            <a:lvl8pPr indent="0" lvl="7" marL="0" marR="0" rtl="0" algn="r">
              <a:lnSpc>
                <a:spcPct val="100000"/>
              </a:lnSpc>
              <a:spcBef>
                <a:spcPts val="0"/>
              </a:spcBef>
              <a:spcAft>
                <a:spcPts val="0"/>
              </a:spcAft>
              <a:buClr>
                <a:srgbClr val="595959"/>
              </a:buClr>
              <a:buSzPts val="2600"/>
              <a:buFont typeface="Arial"/>
              <a:buNone/>
              <a:defRPr sz="2600">
                <a:solidFill>
                  <a:srgbClr val="595959"/>
                </a:solidFill>
                <a:latin typeface="Arial"/>
                <a:ea typeface="Arial"/>
                <a:cs typeface="Arial"/>
                <a:sym typeface="Arial"/>
              </a:defRPr>
            </a:lvl8pPr>
            <a:lvl9pPr indent="0" lvl="8" marL="0" marR="0" rtl="0" algn="r">
              <a:lnSpc>
                <a:spcPct val="100000"/>
              </a:lnSpc>
              <a:spcBef>
                <a:spcPts val="0"/>
              </a:spcBef>
              <a:spcAft>
                <a:spcPts val="0"/>
              </a:spcAft>
              <a:buClr>
                <a:srgbClr val="595959"/>
              </a:buClr>
              <a:buSzPts val="2600"/>
              <a:buFont typeface="Arial"/>
              <a:buNone/>
              <a:defRPr sz="26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2400">
              <a:solidFill>
                <a:srgbClr val="4C4946"/>
              </a:solidFill>
              <a:latin typeface="Palatino"/>
              <a:ea typeface="Palatino"/>
              <a:cs typeface="Palatino"/>
              <a:sym typeface="Palatino"/>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
  <p:cSld name="TITLE_AND_BODY_1">
    <p:spTree>
      <p:nvGrpSpPr>
        <p:cNvPr id="207" name="Shape 207"/>
        <p:cNvGrpSpPr/>
        <p:nvPr/>
      </p:nvGrpSpPr>
      <p:grpSpPr>
        <a:xfrm>
          <a:off x="0" y="0"/>
          <a:ext cx="0" cy="0"/>
          <a:chOff x="0" y="0"/>
          <a:chExt cx="0" cy="0"/>
        </a:xfrm>
      </p:grpSpPr>
      <p:sp>
        <p:nvSpPr>
          <p:cNvPr id="208" name="Google Shape;208;p50"/>
          <p:cNvSpPr txBox="1"/>
          <p:nvPr>
            <p:ph type="title"/>
          </p:nvPr>
        </p:nvSpPr>
        <p:spPr>
          <a:xfrm>
            <a:off x="831200" y="1186733"/>
            <a:ext cx="22721700" cy="1527300"/>
          </a:xfrm>
          <a:prstGeom prst="rect">
            <a:avLst/>
          </a:prstGeom>
        </p:spPr>
        <p:txBody>
          <a:bodyPr anchorCtr="0" anchor="ctr" bIns="50800" lIns="50800" spcFirstLastPara="1" rIns="50800" wrap="square" tIns="50800">
            <a:noAutofit/>
          </a:bodyPr>
          <a:lstStyle>
            <a:lvl1pPr lvl="0" rtl="0">
              <a:spcBef>
                <a:spcPts val="2300"/>
              </a:spcBef>
              <a:spcAft>
                <a:spcPts val="0"/>
              </a:spcAft>
              <a:buSzPts val="9800"/>
              <a:buNone/>
              <a:defRPr/>
            </a:lvl1pPr>
            <a:lvl2pPr lvl="1" rtl="0">
              <a:spcBef>
                <a:spcPts val="2300"/>
              </a:spcBef>
              <a:spcAft>
                <a:spcPts val="0"/>
              </a:spcAft>
              <a:buSzPts val="9800"/>
              <a:buNone/>
              <a:defRPr/>
            </a:lvl2pPr>
            <a:lvl3pPr lvl="2" rtl="0">
              <a:spcBef>
                <a:spcPts val="2300"/>
              </a:spcBef>
              <a:spcAft>
                <a:spcPts val="0"/>
              </a:spcAft>
              <a:buSzPts val="9800"/>
              <a:buNone/>
              <a:defRPr/>
            </a:lvl3pPr>
            <a:lvl4pPr lvl="3" rtl="0">
              <a:spcBef>
                <a:spcPts val="2300"/>
              </a:spcBef>
              <a:spcAft>
                <a:spcPts val="0"/>
              </a:spcAft>
              <a:buSzPts val="9800"/>
              <a:buNone/>
              <a:defRPr/>
            </a:lvl4pPr>
            <a:lvl5pPr lvl="4" rtl="0">
              <a:spcBef>
                <a:spcPts val="2300"/>
              </a:spcBef>
              <a:spcAft>
                <a:spcPts val="0"/>
              </a:spcAft>
              <a:buSzPts val="9800"/>
              <a:buNone/>
              <a:defRPr/>
            </a:lvl5pPr>
            <a:lvl6pPr lvl="5" rtl="0">
              <a:spcBef>
                <a:spcPts val="2300"/>
              </a:spcBef>
              <a:spcAft>
                <a:spcPts val="0"/>
              </a:spcAft>
              <a:buSzPts val="9800"/>
              <a:buNone/>
              <a:defRPr/>
            </a:lvl6pPr>
            <a:lvl7pPr lvl="6" rtl="0">
              <a:spcBef>
                <a:spcPts val="2300"/>
              </a:spcBef>
              <a:spcAft>
                <a:spcPts val="0"/>
              </a:spcAft>
              <a:buSzPts val="9800"/>
              <a:buNone/>
              <a:defRPr/>
            </a:lvl7pPr>
            <a:lvl8pPr lvl="7" rtl="0">
              <a:spcBef>
                <a:spcPts val="2300"/>
              </a:spcBef>
              <a:spcAft>
                <a:spcPts val="0"/>
              </a:spcAft>
              <a:buSzPts val="9800"/>
              <a:buNone/>
              <a:defRPr/>
            </a:lvl8pPr>
            <a:lvl9pPr lvl="8" rtl="0">
              <a:spcBef>
                <a:spcPts val="2300"/>
              </a:spcBef>
              <a:spcAft>
                <a:spcPts val="0"/>
              </a:spcAft>
              <a:buSzPts val="9800"/>
              <a:buNone/>
              <a:defRPr/>
            </a:lvl9pPr>
          </a:lstStyle>
          <a:p/>
        </p:txBody>
      </p:sp>
      <p:sp>
        <p:nvSpPr>
          <p:cNvPr id="209" name="Google Shape;209;p50"/>
          <p:cNvSpPr txBox="1"/>
          <p:nvPr>
            <p:ph idx="1" type="body"/>
          </p:nvPr>
        </p:nvSpPr>
        <p:spPr>
          <a:xfrm>
            <a:off x="831200" y="3073267"/>
            <a:ext cx="22721700" cy="9110400"/>
          </a:xfrm>
          <a:prstGeom prst="rect">
            <a:avLst/>
          </a:prstGeom>
        </p:spPr>
        <p:txBody>
          <a:bodyPr anchorCtr="0" anchor="ctr" bIns="50800" lIns="50800" spcFirstLastPara="1" rIns="50800" wrap="square" tIns="50800">
            <a:noAutofit/>
          </a:bodyPr>
          <a:lstStyle>
            <a:lvl1pPr indent="-495300" lvl="0" marL="457200" rtl="0">
              <a:spcBef>
                <a:spcPts val="3400"/>
              </a:spcBef>
              <a:spcAft>
                <a:spcPts val="0"/>
              </a:spcAft>
              <a:buSzPts val="4200"/>
              <a:buChar char="●"/>
              <a:defRPr/>
            </a:lvl1pPr>
            <a:lvl2pPr indent="-495300" lvl="1" marL="914400" rtl="0">
              <a:spcBef>
                <a:spcPts val="3400"/>
              </a:spcBef>
              <a:spcAft>
                <a:spcPts val="0"/>
              </a:spcAft>
              <a:buSzPts val="4200"/>
              <a:buChar char="●"/>
              <a:defRPr/>
            </a:lvl2pPr>
            <a:lvl3pPr indent="-495300" lvl="2" marL="1371600" rtl="0">
              <a:spcBef>
                <a:spcPts val="3400"/>
              </a:spcBef>
              <a:spcAft>
                <a:spcPts val="0"/>
              </a:spcAft>
              <a:buSzPts val="4200"/>
              <a:buChar char="●"/>
              <a:defRPr/>
            </a:lvl3pPr>
            <a:lvl4pPr indent="-495300" lvl="3" marL="1828800" rtl="0">
              <a:spcBef>
                <a:spcPts val="3400"/>
              </a:spcBef>
              <a:spcAft>
                <a:spcPts val="0"/>
              </a:spcAft>
              <a:buSzPts val="4200"/>
              <a:buChar char="●"/>
              <a:defRPr/>
            </a:lvl4pPr>
            <a:lvl5pPr indent="-495300" lvl="4" marL="2286000" rtl="0">
              <a:spcBef>
                <a:spcPts val="3400"/>
              </a:spcBef>
              <a:spcAft>
                <a:spcPts val="0"/>
              </a:spcAft>
              <a:buSzPts val="4200"/>
              <a:buChar char="●"/>
              <a:defRPr/>
            </a:lvl5pPr>
            <a:lvl6pPr indent="-495300" lvl="5" marL="2743200" rtl="0">
              <a:spcBef>
                <a:spcPts val="3400"/>
              </a:spcBef>
              <a:spcAft>
                <a:spcPts val="0"/>
              </a:spcAft>
              <a:buSzPts val="4200"/>
              <a:buChar char="●"/>
              <a:defRPr/>
            </a:lvl6pPr>
            <a:lvl7pPr indent="-495300" lvl="6" marL="3200400" rtl="0">
              <a:spcBef>
                <a:spcPts val="3400"/>
              </a:spcBef>
              <a:spcAft>
                <a:spcPts val="0"/>
              </a:spcAft>
              <a:buSzPts val="4200"/>
              <a:buChar char="●"/>
              <a:defRPr/>
            </a:lvl7pPr>
            <a:lvl8pPr indent="-495300" lvl="7" marL="3657600" rtl="0">
              <a:spcBef>
                <a:spcPts val="3400"/>
              </a:spcBef>
              <a:spcAft>
                <a:spcPts val="0"/>
              </a:spcAft>
              <a:buSzPts val="4200"/>
              <a:buChar char="●"/>
              <a:defRPr/>
            </a:lvl8pPr>
            <a:lvl9pPr indent="-495300" lvl="8" marL="4114800" rtl="0">
              <a:spcBef>
                <a:spcPts val="3400"/>
              </a:spcBef>
              <a:spcAft>
                <a:spcPts val="0"/>
              </a:spcAft>
              <a:buSzPts val="4200"/>
              <a:buChar char="●"/>
              <a:defRPr/>
            </a:lvl9pPr>
          </a:lstStyle>
          <a:p/>
        </p:txBody>
      </p:sp>
      <p:sp>
        <p:nvSpPr>
          <p:cNvPr id="210" name="Google Shape;210;p50"/>
          <p:cNvSpPr txBox="1"/>
          <p:nvPr>
            <p:ph idx="12" type="sldNum"/>
          </p:nvPr>
        </p:nvSpPr>
        <p:spPr>
          <a:xfrm>
            <a:off x="22593221" y="12435245"/>
            <a:ext cx="1463100" cy="1049700"/>
          </a:xfrm>
          <a:prstGeom prst="rect">
            <a:avLst/>
          </a:prstGeom>
        </p:spPr>
        <p:txBody>
          <a:bodyPr anchorCtr="0" anchor="t" bIns="50800" lIns="50800" spcFirstLastPara="1" rIns="50800" wrap="square" tIns="508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2">
  <p:cSld name="TITLE_AND_BODY_2">
    <p:spTree>
      <p:nvGrpSpPr>
        <p:cNvPr id="211" name="Shape 211"/>
        <p:cNvGrpSpPr/>
        <p:nvPr/>
      </p:nvGrpSpPr>
      <p:grpSpPr>
        <a:xfrm>
          <a:off x="0" y="0"/>
          <a:ext cx="0" cy="0"/>
          <a:chOff x="0" y="0"/>
          <a:chExt cx="0" cy="0"/>
        </a:xfrm>
      </p:grpSpPr>
      <p:sp>
        <p:nvSpPr>
          <p:cNvPr id="212" name="Google Shape;212;p51"/>
          <p:cNvSpPr txBox="1"/>
          <p:nvPr>
            <p:ph type="title"/>
          </p:nvPr>
        </p:nvSpPr>
        <p:spPr>
          <a:xfrm>
            <a:off x="831200" y="780333"/>
            <a:ext cx="22721700" cy="1527300"/>
          </a:xfrm>
          <a:prstGeom prst="rect">
            <a:avLst/>
          </a:prstGeom>
        </p:spPr>
        <p:txBody>
          <a:bodyPr anchorCtr="0" anchor="ctr" bIns="50800" lIns="50800" spcFirstLastPara="1" rIns="50800" wrap="square" tIns="50800">
            <a:noAutofit/>
          </a:bodyPr>
          <a:lstStyle>
            <a:lvl1pPr lvl="0" rtl="0">
              <a:spcBef>
                <a:spcPts val="2300"/>
              </a:spcBef>
              <a:spcAft>
                <a:spcPts val="0"/>
              </a:spcAft>
              <a:buSzPts val="6400"/>
              <a:buFont typeface="Helvetica Neue Light"/>
              <a:buNone/>
              <a:defRPr sz="6400">
                <a:latin typeface="Helvetica Neue Light"/>
                <a:ea typeface="Helvetica Neue Light"/>
                <a:cs typeface="Helvetica Neue Light"/>
                <a:sym typeface="Helvetica Neue Light"/>
              </a:defRPr>
            </a:lvl1pPr>
            <a:lvl2pPr lvl="1" rtl="0">
              <a:spcBef>
                <a:spcPts val="2300"/>
              </a:spcBef>
              <a:spcAft>
                <a:spcPts val="0"/>
              </a:spcAft>
              <a:buSzPts val="6400"/>
              <a:buFont typeface="Helvetica Neue Light"/>
              <a:buNone/>
              <a:defRPr sz="6400">
                <a:latin typeface="Helvetica Neue Light"/>
                <a:ea typeface="Helvetica Neue Light"/>
                <a:cs typeface="Helvetica Neue Light"/>
                <a:sym typeface="Helvetica Neue Light"/>
              </a:defRPr>
            </a:lvl2pPr>
            <a:lvl3pPr lvl="2" rtl="0">
              <a:spcBef>
                <a:spcPts val="2300"/>
              </a:spcBef>
              <a:spcAft>
                <a:spcPts val="0"/>
              </a:spcAft>
              <a:buSzPts val="6400"/>
              <a:buFont typeface="Helvetica Neue Light"/>
              <a:buNone/>
              <a:defRPr sz="6400">
                <a:latin typeface="Helvetica Neue Light"/>
                <a:ea typeface="Helvetica Neue Light"/>
                <a:cs typeface="Helvetica Neue Light"/>
                <a:sym typeface="Helvetica Neue Light"/>
              </a:defRPr>
            </a:lvl3pPr>
            <a:lvl4pPr lvl="3" rtl="0">
              <a:spcBef>
                <a:spcPts val="2300"/>
              </a:spcBef>
              <a:spcAft>
                <a:spcPts val="0"/>
              </a:spcAft>
              <a:buSzPts val="6400"/>
              <a:buFont typeface="Helvetica Neue Light"/>
              <a:buNone/>
              <a:defRPr sz="6400">
                <a:latin typeface="Helvetica Neue Light"/>
                <a:ea typeface="Helvetica Neue Light"/>
                <a:cs typeface="Helvetica Neue Light"/>
                <a:sym typeface="Helvetica Neue Light"/>
              </a:defRPr>
            </a:lvl4pPr>
            <a:lvl5pPr lvl="4" rtl="0">
              <a:spcBef>
                <a:spcPts val="2300"/>
              </a:spcBef>
              <a:spcAft>
                <a:spcPts val="0"/>
              </a:spcAft>
              <a:buSzPts val="6400"/>
              <a:buFont typeface="Helvetica Neue Light"/>
              <a:buNone/>
              <a:defRPr sz="6400">
                <a:latin typeface="Helvetica Neue Light"/>
                <a:ea typeface="Helvetica Neue Light"/>
                <a:cs typeface="Helvetica Neue Light"/>
                <a:sym typeface="Helvetica Neue Light"/>
              </a:defRPr>
            </a:lvl5pPr>
            <a:lvl6pPr lvl="5" rtl="0">
              <a:spcBef>
                <a:spcPts val="2300"/>
              </a:spcBef>
              <a:spcAft>
                <a:spcPts val="0"/>
              </a:spcAft>
              <a:buSzPts val="6400"/>
              <a:buFont typeface="Helvetica Neue Light"/>
              <a:buNone/>
              <a:defRPr sz="6400">
                <a:latin typeface="Helvetica Neue Light"/>
                <a:ea typeface="Helvetica Neue Light"/>
                <a:cs typeface="Helvetica Neue Light"/>
                <a:sym typeface="Helvetica Neue Light"/>
              </a:defRPr>
            </a:lvl6pPr>
            <a:lvl7pPr lvl="6" rtl="0">
              <a:spcBef>
                <a:spcPts val="2300"/>
              </a:spcBef>
              <a:spcAft>
                <a:spcPts val="0"/>
              </a:spcAft>
              <a:buSzPts val="6400"/>
              <a:buFont typeface="Helvetica Neue Light"/>
              <a:buNone/>
              <a:defRPr sz="6400">
                <a:latin typeface="Helvetica Neue Light"/>
                <a:ea typeface="Helvetica Neue Light"/>
                <a:cs typeface="Helvetica Neue Light"/>
                <a:sym typeface="Helvetica Neue Light"/>
              </a:defRPr>
            </a:lvl7pPr>
            <a:lvl8pPr lvl="7" rtl="0">
              <a:spcBef>
                <a:spcPts val="2300"/>
              </a:spcBef>
              <a:spcAft>
                <a:spcPts val="0"/>
              </a:spcAft>
              <a:buSzPts val="6400"/>
              <a:buFont typeface="Helvetica Neue Light"/>
              <a:buNone/>
              <a:defRPr sz="6400">
                <a:latin typeface="Helvetica Neue Light"/>
                <a:ea typeface="Helvetica Neue Light"/>
                <a:cs typeface="Helvetica Neue Light"/>
                <a:sym typeface="Helvetica Neue Light"/>
              </a:defRPr>
            </a:lvl8pPr>
            <a:lvl9pPr lvl="8" rtl="0">
              <a:spcBef>
                <a:spcPts val="2300"/>
              </a:spcBef>
              <a:spcAft>
                <a:spcPts val="0"/>
              </a:spcAft>
              <a:buSzPts val="6400"/>
              <a:buFont typeface="Helvetica Neue Light"/>
              <a:buNone/>
              <a:defRPr sz="6400">
                <a:latin typeface="Helvetica Neue Light"/>
                <a:ea typeface="Helvetica Neue Light"/>
                <a:cs typeface="Helvetica Neue Light"/>
                <a:sym typeface="Helvetica Neue Light"/>
              </a:defRPr>
            </a:lvl9pPr>
          </a:lstStyle>
          <a:p/>
        </p:txBody>
      </p:sp>
      <p:sp>
        <p:nvSpPr>
          <p:cNvPr id="213" name="Google Shape;213;p51"/>
          <p:cNvSpPr txBox="1"/>
          <p:nvPr>
            <p:ph idx="1" type="body"/>
          </p:nvPr>
        </p:nvSpPr>
        <p:spPr>
          <a:xfrm>
            <a:off x="831200" y="2463667"/>
            <a:ext cx="22721700" cy="9110400"/>
          </a:xfrm>
          <a:prstGeom prst="rect">
            <a:avLst/>
          </a:prstGeom>
        </p:spPr>
        <p:txBody>
          <a:bodyPr anchorCtr="0" anchor="ctr" bIns="50800" lIns="50800" spcFirstLastPara="1" rIns="50800" wrap="square" tIns="50800">
            <a:noAutofit/>
          </a:bodyPr>
          <a:lstStyle>
            <a:lvl1pPr indent="-495300" lvl="0" marL="457200" rtl="0">
              <a:spcBef>
                <a:spcPts val="3400"/>
              </a:spcBef>
              <a:spcAft>
                <a:spcPts val="0"/>
              </a:spcAft>
              <a:buSzPts val="4200"/>
              <a:buFont typeface="Helvetica Neue Light"/>
              <a:buChar char="●"/>
              <a:defRPr>
                <a:latin typeface="Helvetica Neue Light"/>
                <a:ea typeface="Helvetica Neue Light"/>
                <a:cs typeface="Helvetica Neue Light"/>
                <a:sym typeface="Helvetica Neue Light"/>
              </a:defRPr>
            </a:lvl1pPr>
            <a:lvl2pPr indent="-501650" lvl="1" marL="914400" rtl="0">
              <a:spcBef>
                <a:spcPts val="3400"/>
              </a:spcBef>
              <a:spcAft>
                <a:spcPts val="0"/>
              </a:spcAft>
              <a:buSzPts val="4300"/>
              <a:buFont typeface="Helvetica Neue Light"/>
              <a:buChar char="●"/>
              <a:defRPr sz="4300">
                <a:latin typeface="Helvetica Neue Light"/>
                <a:ea typeface="Helvetica Neue Light"/>
                <a:cs typeface="Helvetica Neue Light"/>
                <a:sym typeface="Helvetica Neue Light"/>
              </a:defRPr>
            </a:lvl2pPr>
            <a:lvl3pPr indent="-495300" lvl="2" marL="1371600" rtl="0">
              <a:spcBef>
                <a:spcPts val="3400"/>
              </a:spcBef>
              <a:spcAft>
                <a:spcPts val="0"/>
              </a:spcAft>
              <a:buSzPts val="4200"/>
              <a:buFont typeface="Helvetica Neue Light"/>
              <a:buChar char="●"/>
              <a:defRPr>
                <a:latin typeface="Helvetica Neue Light"/>
                <a:ea typeface="Helvetica Neue Light"/>
                <a:cs typeface="Helvetica Neue Light"/>
                <a:sym typeface="Helvetica Neue Light"/>
              </a:defRPr>
            </a:lvl3pPr>
            <a:lvl4pPr indent="-495300" lvl="3" marL="1828800" rtl="0">
              <a:spcBef>
                <a:spcPts val="3400"/>
              </a:spcBef>
              <a:spcAft>
                <a:spcPts val="0"/>
              </a:spcAft>
              <a:buSzPts val="4200"/>
              <a:buFont typeface="Helvetica Neue Light"/>
              <a:buChar char="●"/>
              <a:defRPr>
                <a:latin typeface="Helvetica Neue Light"/>
                <a:ea typeface="Helvetica Neue Light"/>
                <a:cs typeface="Helvetica Neue Light"/>
                <a:sym typeface="Helvetica Neue Light"/>
              </a:defRPr>
            </a:lvl4pPr>
            <a:lvl5pPr indent="-495300" lvl="4" marL="2286000" rtl="0">
              <a:spcBef>
                <a:spcPts val="3400"/>
              </a:spcBef>
              <a:spcAft>
                <a:spcPts val="0"/>
              </a:spcAft>
              <a:buSzPts val="4200"/>
              <a:buFont typeface="Helvetica Neue Light"/>
              <a:buChar char="●"/>
              <a:defRPr>
                <a:latin typeface="Helvetica Neue Light"/>
                <a:ea typeface="Helvetica Neue Light"/>
                <a:cs typeface="Helvetica Neue Light"/>
                <a:sym typeface="Helvetica Neue Light"/>
              </a:defRPr>
            </a:lvl5pPr>
            <a:lvl6pPr indent="-495300" lvl="5" marL="2743200" rtl="0">
              <a:spcBef>
                <a:spcPts val="3400"/>
              </a:spcBef>
              <a:spcAft>
                <a:spcPts val="0"/>
              </a:spcAft>
              <a:buSzPts val="4200"/>
              <a:buFont typeface="Helvetica Neue Light"/>
              <a:buChar char="●"/>
              <a:defRPr>
                <a:latin typeface="Helvetica Neue Light"/>
                <a:ea typeface="Helvetica Neue Light"/>
                <a:cs typeface="Helvetica Neue Light"/>
                <a:sym typeface="Helvetica Neue Light"/>
              </a:defRPr>
            </a:lvl6pPr>
            <a:lvl7pPr indent="-495300" lvl="6" marL="3200400" rtl="0">
              <a:spcBef>
                <a:spcPts val="3400"/>
              </a:spcBef>
              <a:spcAft>
                <a:spcPts val="0"/>
              </a:spcAft>
              <a:buSzPts val="4200"/>
              <a:buFont typeface="Helvetica Neue Light"/>
              <a:buChar char="●"/>
              <a:defRPr>
                <a:latin typeface="Helvetica Neue Light"/>
                <a:ea typeface="Helvetica Neue Light"/>
                <a:cs typeface="Helvetica Neue Light"/>
                <a:sym typeface="Helvetica Neue Light"/>
              </a:defRPr>
            </a:lvl7pPr>
            <a:lvl8pPr indent="-495300" lvl="7" marL="3657600" rtl="0">
              <a:spcBef>
                <a:spcPts val="3400"/>
              </a:spcBef>
              <a:spcAft>
                <a:spcPts val="0"/>
              </a:spcAft>
              <a:buSzPts val="4200"/>
              <a:buFont typeface="Helvetica Neue Light"/>
              <a:buChar char="●"/>
              <a:defRPr>
                <a:latin typeface="Helvetica Neue Light"/>
                <a:ea typeface="Helvetica Neue Light"/>
                <a:cs typeface="Helvetica Neue Light"/>
                <a:sym typeface="Helvetica Neue Light"/>
              </a:defRPr>
            </a:lvl8pPr>
            <a:lvl9pPr indent="-495300" lvl="8" marL="4114800" rtl="0">
              <a:spcBef>
                <a:spcPts val="3400"/>
              </a:spcBef>
              <a:spcAft>
                <a:spcPts val="0"/>
              </a:spcAft>
              <a:buSzPts val="4200"/>
              <a:buFont typeface="Helvetica Neue Light"/>
              <a:buChar char="●"/>
              <a:defRPr>
                <a:latin typeface="Helvetica Neue Light"/>
                <a:ea typeface="Helvetica Neue Light"/>
                <a:cs typeface="Helvetica Neue Light"/>
                <a:sym typeface="Helvetica Neue Light"/>
              </a:defRPr>
            </a:lvl9pPr>
          </a:lstStyle>
          <a:p/>
        </p:txBody>
      </p:sp>
      <p:sp>
        <p:nvSpPr>
          <p:cNvPr id="214" name="Google Shape;214;p51"/>
          <p:cNvSpPr txBox="1"/>
          <p:nvPr>
            <p:ph idx="12" type="sldNum"/>
          </p:nvPr>
        </p:nvSpPr>
        <p:spPr>
          <a:xfrm>
            <a:off x="22593221" y="12435245"/>
            <a:ext cx="1463100" cy="1049700"/>
          </a:xfrm>
          <a:prstGeom prst="rect">
            <a:avLst/>
          </a:prstGeom>
        </p:spPr>
        <p:txBody>
          <a:bodyPr anchorCtr="0" anchor="t" bIns="50800" lIns="50800" spcFirstLastPara="1" rIns="50800" wrap="square" tIns="508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enter">
  <p:cSld name="Title - Center">
    <p:spTree>
      <p:nvGrpSpPr>
        <p:cNvPr id="19" name="Shape 19"/>
        <p:cNvGrpSpPr/>
        <p:nvPr/>
      </p:nvGrpSpPr>
      <p:grpSpPr>
        <a:xfrm>
          <a:off x="0" y="0"/>
          <a:ext cx="0" cy="0"/>
          <a:chOff x="0" y="0"/>
          <a:chExt cx="0" cy="0"/>
        </a:xfrm>
      </p:grpSpPr>
      <p:sp>
        <p:nvSpPr>
          <p:cNvPr id="20" name="Google Shape;20;p6"/>
          <p:cNvSpPr txBox="1"/>
          <p:nvPr>
            <p:ph type="title"/>
          </p:nvPr>
        </p:nvSpPr>
        <p:spPr>
          <a:xfrm>
            <a:off x="952500" y="5194300"/>
            <a:ext cx="22479000" cy="3340100"/>
          </a:xfrm>
          <a:prstGeom prst="rect">
            <a:avLst/>
          </a:prstGeom>
          <a:noFill/>
          <a:ln>
            <a:noFill/>
          </a:ln>
        </p:spPr>
        <p:txBody>
          <a:bodyPr anchorCtr="0" anchor="ctr" bIns="50800" lIns="50800" spcFirstLastPara="1" rIns="50800" wrap="square" tIns="50800">
            <a:noAutofit/>
          </a:bodyPr>
          <a:lstStyle>
            <a:lvl1pPr lvl="0" algn="ctr">
              <a:lnSpc>
                <a:spcPct val="90000"/>
              </a:lnSpc>
              <a:spcBef>
                <a:spcPts val="2300"/>
              </a:spcBef>
              <a:spcAft>
                <a:spcPts val="0"/>
              </a:spcAft>
              <a:buClr>
                <a:srgbClr val="D93E2B"/>
              </a:buClr>
              <a:buSzPts val="1800"/>
              <a:buNone/>
              <a:defRPr/>
            </a:lvl1pPr>
            <a:lvl2pPr lvl="1" algn="ctr">
              <a:lnSpc>
                <a:spcPct val="90000"/>
              </a:lnSpc>
              <a:spcBef>
                <a:spcPts val="2300"/>
              </a:spcBef>
              <a:spcAft>
                <a:spcPts val="0"/>
              </a:spcAft>
              <a:buClr>
                <a:srgbClr val="D93E2B"/>
              </a:buClr>
              <a:buSzPts val="1800"/>
              <a:buNone/>
              <a:defRPr/>
            </a:lvl2pPr>
            <a:lvl3pPr lvl="2" algn="ctr">
              <a:lnSpc>
                <a:spcPct val="90000"/>
              </a:lnSpc>
              <a:spcBef>
                <a:spcPts val="2300"/>
              </a:spcBef>
              <a:spcAft>
                <a:spcPts val="0"/>
              </a:spcAft>
              <a:buClr>
                <a:srgbClr val="D93E2B"/>
              </a:buClr>
              <a:buSzPts val="1800"/>
              <a:buNone/>
              <a:defRPr/>
            </a:lvl3pPr>
            <a:lvl4pPr lvl="3" algn="ctr">
              <a:lnSpc>
                <a:spcPct val="90000"/>
              </a:lnSpc>
              <a:spcBef>
                <a:spcPts val="2300"/>
              </a:spcBef>
              <a:spcAft>
                <a:spcPts val="0"/>
              </a:spcAft>
              <a:buClr>
                <a:srgbClr val="D93E2B"/>
              </a:buClr>
              <a:buSzPts val="1800"/>
              <a:buNone/>
              <a:defRPr/>
            </a:lvl4pPr>
            <a:lvl5pPr lvl="4" algn="ctr">
              <a:lnSpc>
                <a:spcPct val="90000"/>
              </a:lnSpc>
              <a:spcBef>
                <a:spcPts val="2300"/>
              </a:spcBef>
              <a:spcAft>
                <a:spcPts val="0"/>
              </a:spcAft>
              <a:buClr>
                <a:srgbClr val="D93E2B"/>
              </a:buClr>
              <a:buSzPts val="1800"/>
              <a:buNone/>
              <a:defRPr/>
            </a:lvl5pPr>
            <a:lvl6pPr lvl="5" algn="ctr">
              <a:lnSpc>
                <a:spcPct val="90000"/>
              </a:lnSpc>
              <a:spcBef>
                <a:spcPts val="2300"/>
              </a:spcBef>
              <a:spcAft>
                <a:spcPts val="0"/>
              </a:spcAft>
              <a:buClr>
                <a:srgbClr val="D93E2B"/>
              </a:buClr>
              <a:buSzPts val="1800"/>
              <a:buNone/>
              <a:defRPr/>
            </a:lvl6pPr>
            <a:lvl7pPr lvl="6" algn="ctr">
              <a:lnSpc>
                <a:spcPct val="90000"/>
              </a:lnSpc>
              <a:spcBef>
                <a:spcPts val="2300"/>
              </a:spcBef>
              <a:spcAft>
                <a:spcPts val="0"/>
              </a:spcAft>
              <a:buClr>
                <a:srgbClr val="D93E2B"/>
              </a:buClr>
              <a:buSzPts val="1800"/>
              <a:buNone/>
              <a:defRPr/>
            </a:lvl7pPr>
            <a:lvl8pPr lvl="7" algn="ctr">
              <a:lnSpc>
                <a:spcPct val="90000"/>
              </a:lnSpc>
              <a:spcBef>
                <a:spcPts val="2300"/>
              </a:spcBef>
              <a:spcAft>
                <a:spcPts val="0"/>
              </a:spcAft>
              <a:buClr>
                <a:srgbClr val="D93E2B"/>
              </a:buClr>
              <a:buSzPts val="1800"/>
              <a:buNone/>
              <a:defRPr/>
            </a:lvl8pPr>
            <a:lvl9pPr lvl="8" algn="ctr">
              <a:lnSpc>
                <a:spcPct val="90000"/>
              </a:lnSpc>
              <a:spcBef>
                <a:spcPts val="2300"/>
              </a:spcBef>
              <a:spcAft>
                <a:spcPts val="0"/>
              </a:spcAft>
              <a:buClr>
                <a:srgbClr val="D93E2B"/>
              </a:buClr>
              <a:buSzPts val="1800"/>
              <a:buNone/>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3">
  <p:cSld name="TITLE_AND_BODY_3">
    <p:spTree>
      <p:nvGrpSpPr>
        <p:cNvPr id="215" name="Shape 215"/>
        <p:cNvGrpSpPr/>
        <p:nvPr/>
      </p:nvGrpSpPr>
      <p:grpSpPr>
        <a:xfrm>
          <a:off x="0" y="0"/>
          <a:ext cx="0" cy="0"/>
          <a:chOff x="0" y="0"/>
          <a:chExt cx="0" cy="0"/>
        </a:xfrm>
      </p:grpSpPr>
      <p:sp>
        <p:nvSpPr>
          <p:cNvPr id="216" name="Google Shape;216;p52"/>
          <p:cNvSpPr txBox="1"/>
          <p:nvPr>
            <p:ph type="title"/>
          </p:nvPr>
        </p:nvSpPr>
        <p:spPr>
          <a:xfrm>
            <a:off x="831200" y="1186733"/>
            <a:ext cx="22721700" cy="1527300"/>
          </a:xfrm>
          <a:prstGeom prst="rect">
            <a:avLst/>
          </a:prstGeom>
        </p:spPr>
        <p:txBody>
          <a:bodyPr anchorCtr="0" anchor="ctr" bIns="50800" lIns="50800" spcFirstLastPara="1" rIns="50800" wrap="square" tIns="50800">
            <a:noAutofit/>
          </a:bodyPr>
          <a:lstStyle>
            <a:lvl1pPr lvl="0" rtl="0">
              <a:spcBef>
                <a:spcPts val="2300"/>
              </a:spcBef>
              <a:spcAft>
                <a:spcPts val="0"/>
              </a:spcAft>
              <a:buSzPts val="9800"/>
              <a:buFont typeface="Roboto Light"/>
              <a:buNone/>
              <a:defRPr>
                <a:latin typeface="Roboto Light"/>
                <a:ea typeface="Roboto Light"/>
                <a:cs typeface="Roboto Light"/>
                <a:sym typeface="Roboto Light"/>
              </a:defRPr>
            </a:lvl1pPr>
            <a:lvl2pPr lvl="1" rtl="0">
              <a:spcBef>
                <a:spcPts val="2300"/>
              </a:spcBef>
              <a:spcAft>
                <a:spcPts val="0"/>
              </a:spcAft>
              <a:buSzPts val="9800"/>
              <a:buFont typeface="Roboto Light"/>
              <a:buNone/>
              <a:defRPr>
                <a:latin typeface="Roboto Light"/>
                <a:ea typeface="Roboto Light"/>
                <a:cs typeface="Roboto Light"/>
                <a:sym typeface="Roboto Light"/>
              </a:defRPr>
            </a:lvl2pPr>
            <a:lvl3pPr lvl="2" rtl="0">
              <a:spcBef>
                <a:spcPts val="2300"/>
              </a:spcBef>
              <a:spcAft>
                <a:spcPts val="0"/>
              </a:spcAft>
              <a:buSzPts val="9800"/>
              <a:buFont typeface="Roboto Light"/>
              <a:buNone/>
              <a:defRPr>
                <a:latin typeface="Roboto Light"/>
                <a:ea typeface="Roboto Light"/>
                <a:cs typeface="Roboto Light"/>
                <a:sym typeface="Roboto Light"/>
              </a:defRPr>
            </a:lvl3pPr>
            <a:lvl4pPr lvl="3" rtl="0">
              <a:spcBef>
                <a:spcPts val="2300"/>
              </a:spcBef>
              <a:spcAft>
                <a:spcPts val="0"/>
              </a:spcAft>
              <a:buSzPts val="9800"/>
              <a:buFont typeface="Roboto Light"/>
              <a:buNone/>
              <a:defRPr>
                <a:latin typeface="Roboto Light"/>
                <a:ea typeface="Roboto Light"/>
                <a:cs typeface="Roboto Light"/>
                <a:sym typeface="Roboto Light"/>
              </a:defRPr>
            </a:lvl4pPr>
            <a:lvl5pPr lvl="4" rtl="0">
              <a:spcBef>
                <a:spcPts val="2300"/>
              </a:spcBef>
              <a:spcAft>
                <a:spcPts val="0"/>
              </a:spcAft>
              <a:buSzPts val="9800"/>
              <a:buFont typeface="Roboto Light"/>
              <a:buNone/>
              <a:defRPr>
                <a:latin typeface="Roboto Light"/>
                <a:ea typeface="Roboto Light"/>
                <a:cs typeface="Roboto Light"/>
                <a:sym typeface="Roboto Light"/>
              </a:defRPr>
            </a:lvl5pPr>
            <a:lvl6pPr lvl="5" rtl="0">
              <a:spcBef>
                <a:spcPts val="2300"/>
              </a:spcBef>
              <a:spcAft>
                <a:spcPts val="0"/>
              </a:spcAft>
              <a:buSzPts val="9800"/>
              <a:buFont typeface="Roboto Light"/>
              <a:buNone/>
              <a:defRPr>
                <a:latin typeface="Roboto Light"/>
                <a:ea typeface="Roboto Light"/>
                <a:cs typeface="Roboto Light"/>
                <a:sym typeface="Roboto Light"/>
              </a:defRPr>
            </a:lvl6pPr>
            <a:lvl7pPr lvl="6" rtl="0">
              <a:spcBef>
                <a:spcPts val="2300"/>
              </a:spcBef>
              <a:spcAft>
                <a:spcPts val="0"/>
              </a:spcAft>
              <a:buSzPts val="9800"/>
              <a:buFont typeface="Roboto Light"/>
              <a:buNone/>
              <a:defRPr>
                <a:latin typeface="Roboto Light"/>
                <a:ea typeface="Roboto Light"/>
                <a:cs typeface="Roboto Light"/>
                <a:sym typeface="Roboto Light"/>
              </a:defRPr>
            </a:lvl7pPr>
            <a:lvl8pPr lvl="7" rtl="0">
              <a:spcBef>
                <a:spcPts val="2300"/>
              </a:spcBef>
              <a:spcAft>
                <a:spcPts val="0"/>
              </a:spcAft>
              <a:buSzPts val="9800"/>
              <a:buFont typeface="Roboto Light"/>
              <a:buNone/>
              <a:defRPr>
                <a:latin typeface="Roboto Light"/>
                <a:ea typeface="Roboto Light"/>
                <a:cs typeface="Roboto Light"/>
                <a:sym typeface="Roboto Light"/>
              </a:defRPr>
            </a:lvl8pPr>
            <a:lvl9pPr lvl="8" rtl="0">
              <a:spcBef>
                <a:spcPts val="2300"/>
              </a:spcBef>
              <a:spcAft>
                <a:spcPts val="0"/>
              </a:spcAft>
              <a:buSzPts val="9800"/>
              <a:buFont typeface="Roboto Light"/>
              <a:buNone/>
              <a:defRPr>
                <a:latin typeface="Roboto Light"/>
                <a:ea typeface="Roboto Light"/>
                <a:cs typeface="Roboto Light"/>
                <a:sym typeface="Roboto Light"/>
              </a:defRPr>
            </a:lvl9pPr>
          </a:lstStyle>
          <a:p/>
        </p:txBody>
      </p:sp>
      <p:sp>
        <p:nvSpPr>
          <p:cNvPr id="217" name="Google Shape;217;p52"/>
          <p:cNvSpPr txBox="1"/>
          <p:nvPr>
            <p:ph idx="1" type="body"/>
          </p:nvPr>
        </p:nvSpPr>
        <p:spPr>
          <a:xfrm>
            <a:off x="831200" y="3073267"/>
            <a:ext cx="22721700" cy="9110400"/>
          </a:xfrm>
          <a:prstGeom prst="rect">
            <a:avLst/>
          </a:prstGeom>
        </p:spPr>
        <p:txBody>
          <a:bodyPr anchorCtr="0" anchor="ctr" bIns="50800" lIns="50800" spcFirstLastPara="1" rIns="50800" wrap="square" tIns="50800">
            <a:noAutofit/>
          </a:bodyPr>
          <a:lstStyle>
            <a:lvl1pPr indent="-495300" lvl="0" marL="457200" rtl="0">
              <a:spcBef>
                <a:spcPts val="3400"/>
              </a:spcBef>
              <a:spcAft>
                <a:spcPts val="0"/>
              </a:spcAft>
              <a:buSzPts val="4200"/>
              <a:buFont typeface="Roboto"/>
              <a:buChar char="●"/>
              <a:defRPr>
                <a:latin typeface="Roboto"/>
                <a:ea typeface="Roboto"/>
                <a:cs typeface="Roboto"/>
                <a:sym typeface="Roboto"/>
              </a:defRPr>
            </a:lvl1pPr>
            <a:lvl2pPr indent="-495300" lvl="1" marL="914400" rtl="0">
              <a:spcBef>
                <a:spcPts val="3400"/>
              </a:spcBef>
              <a:spcAft>
                <a:spcPts val="0"/>
              </a:spcAft>
              <a:buSzPts val="4200"/>
              <a:buFont typeface="Roboto"/>
              <a:buChar char="●"/>
              <a:defRPr>
                <a:latin typeface="Roboto"/>
                <a:ea typeface="Roboto"/>
                <a:cs typeface="Roboto"/>
                <a:sym typeface="Roboto"/>
              </a:defRPr>
            </a:lvl2pPr>
            <a:lvl3pPr indent="-495300" lvl="2" marL="1371600" rtl="0">
              <a:spcBef>
                <a:spcPts val="3400"/>
              </a:spcBef>
              <a:spcAft>
                <a:spcPts val="0"/>
              </a:spcAft>
              <a:buSzPts val="4200"/>
              <a:buFont typeface="Roboto"/>
              <a:buChar char="●"/>
              <a:defRPr>
                <a:latin typeface="Roboto"/>
                <a:ea typeface="Roboto"/>
                <a:cs typeface="Roboto"/>
                <a:sym typeface="Roboto"/>
              </a:defRPr>
            </a:lvl3pPr>
            <a:lvl4pPr indent="-495300" lvl="3" marL="1828800" rtl="0">
              <a:spcBef>
                <a:spcPts val="3400"/>
              </a:spcBef>
              <a:spcAft>
                <a:spcPts val="0"/>
              </a:spcAft>
              <a:buSzPts val="4200"/>
              <a:buFont typeface="Roboto"/>
              <a:buChar char="●"/>
              <a:defRPr>
                <a:latin typeface="Roboto"/>
                <a:ea typeface="Roboto"/>
                <a:cs typeface="Roboto"/>
                <a:sym typeface="Roboto"/>
              </a:defRPr>
            </a:lvl4pPr>
            <a:lvl5pPr indent="-495300" lvl="4" marL="2286000" rtl="0">
              <a:spcBef>
                <a:spcPts val="3400"/>
              </a:spcBef>
              <a:spcAft>
                <a:spcPts val="0"/>
              </a:spcAft>
              <a:buSzPts val="4200"/>
              <a:buFont typeface="Roboto"/>
              <a:buChar char="●"/>
              <a:defRPr>
                <a:latin typeface="Roboto"/>
                <a:ea typeface="Roboto"/>
                <a:cs typeface="Roboto"/>
                <a:sym typeface="Roboto"/>
              </a:defRPr>
            </a:lvl5pPr>
            <a:lvl6pPr indent="-495300" lvl="5" marL="2743200" rtl="0">
              <a:spcBef>
                <a:spcPts val="3400"/>
              </a:spcBef>
              <a:spcAft>
                <a:spcPts val="0"/>
              </a:spcAft>
              <a:buSzPts val="4200"/>
              <a:buFont typeface="Roboto"/>
              <a:buChar char="●"/>
              <a:defRPr>
                <a:latin typeface="Roboto"/>
                <a:ea typeface="Roboto"/>
                <a:cs typeface="Roboto"/>
                <a:sym typeface="Roboto"/>
              </a:defRPr>
            </a:lvl6pPr>
            <a:lvl7pPr indent="-495300" lvl="6" marL="3200400" rtl="0">
              <a:spcBef>
                <a:spcPts val="3400"/>
              </a:spcBef>
              <a:spcAft>
                <a:spcPts val="0"/>
              </a:spcAft>
              <a:buSzPts val="4200"/>
              <a:buFont typeface="Roboto"/>
              <a:buChar char="●"/>
              <a:defRPr>
                <a:latin typeface="Roboto"/>
                <a:ea typeface="Roboto"/>
                <a:cs typeface="Roboto"/>
                <a:sym typeface="Roboto"/>
              </a:defRPr>
            </a:lvl7pPr>
            <a:lvl8pPr indent="-495300" lvl="7" marL="3657600" rtl="0">
              <a:spcBef>
                <a:spcPts val="3400"/>
              </a:spcBef>
              <a:spcAft>
                <a:spcPts val="0"/>
              </a:spcAft>
              <a:buSzPts val="4200"/>
              <a:buFont typeface="Roboto"/>
              <a:buChar char="●"/>
              <a:defRPr>
                <a:latin typeface="Roboto"/>
                <a:ea typeface="Roboto"/>
                <a:cs typeface="Roboto"/>
                <a:sym typeface="Roboto"/>
              </a:defRPr>
            </a:lvl8pPr>
            <a:lvl9pPr indent="-495300" lvl="8" marL="4114800" rtl="0">
              <a:spcBef>
                <a:spcPts val="3400"/>
              </a:spcBef>
              <a:spcAft>
                <a:spcPts val="0"/>
              </a:spcAft>
              <a:buSzPts val="4200"/>
              <a:buFont typeface="Roboto"/>
              <a:buChar char="●"/>
              <a:defRPr>
                <a:latin typeface="Roboto"/>
                <a:ea typeface="Roboto"/>
                <a:cs typeface="Roboto"/>
                <a:sym typeface="Roboto"/>
              </a:defRPr>
            </a:lvl9pPr>
          </a:lstStyle>
          <a:p/>
        </p:txBody>
      </p:sp>
      <p:sp>
        <p:nvSpPr>
          <p:cNvPr id="218" name="Google Shape;218;p52"/>
          <p:cNvSpPr txBox="1"/>
          <p:nvPr>
            <p:ph idx="12" type="sldNum"/>
          </p:nvPr>
        </p:nvSpPr>
        <p:spPr>
          <a:xfrm>
            <a:off x="22593221" y="12435245"/>
            <a:ext cx="1463100" cy="1049700"/>
          </a:xfrm>
          <a:prstGeom prst="rect">
            <a:avLst/>
          </a:prstGeom>
        </p:spPr>
        <p:txBody>
          <a:bodyPr anchorCtr="0" anchor="t" bIns="50800" lIns="50800" spcFirstLastPara="1" rIns="50800" wrap="square" tIns="508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4">
  <p:cSld name="TITLE_AND_BODY_4">
    <p:spTree>
      <p:nvGrpSpPr>
        <p:cNvPr id="219" name="Shape 219"/>
        <p:cNvGrpSpPr/>
        <p:nvPr/>
      </p:nvGrpSpPr>
      <p:grpSpPr>
        <a:xfrm>
          <a:off x="0" y="0"/>
          <a:ext cx="0" cy="0"/>
          <a:chOff x="0" y="0"/>
          <a:chExt cx="0" cy="0"/>
        </a:xfrm>
      </p:grpSpPr>
      <p:sp>
        <p:nvSpPr>
          <p:cNvPr id="220" name="Google Shape;220;p53"/>
          <p:cNvSpPr txBox="1"/>
          <p:nvPr>
            <p:ph type="title"/>
          </p:nvPr>
        </p:nvSpPr>
        <p:spPr>
          <a:xfrm>
            <a:off x="831200" y="780333"/>
            <a:ext cx="22721700" cy="1527300"/>
          </a:xfrm>
          <a:prstGeom prst="rect">
            <a:avLst/>
          </a:prstGeom>
        </p:spPr>
        <p:txBody>
          <a:bodyPr anchorCtr="0" anchor="ctr" bIns="50800" lIns="50800" spcFirstLastPara="1" rIns="50800" wrap="square" tIns="50800">
            <a:noAutofit/>
          </a:bodyPr>
          <a:lstStyle>
            <a:lvl1pPr lvl="0" rtl="0">
              <a:spcBef>
                <a:spcPts val="2300"/>
              </a:spcBef>
              <a:spcAft>
                <a:spcPts val="0"/>
              </a:spcAft>
              <a:buSzPts val="6400"/>
              <a:buFont typeface="Helvetica Neue Light"/>
              <a:buNone/>
              <a:defRPr sz="6400">
                <a:latin typeface="Helvetica Neue Light"/>
                <a:ea typeface="Helvetica Neue Light"/>
                <a:cs typeface="Helvetica Neue Light"/>
                <a:sym typeface="Helvetica Neue Light"/>
              </a:defRPr>
            </a:lvl1pPr>
            <a:lvl2pPr lvl="1" rtl="0">
              <a:spcBef>
                <a:spcPts val="2300"/>
              </a:spcBef>
              <a:spcAft>
                <a:spcPts val="0"/>
              </a:spcAft>
              <a:buSzPts val="6400"/>
              <a:buFont typeface="Helvetica Neue Light"/>
              <a:buNone/>
              <a:defRPr sz="6400">
                <a:latin typeface="Helvetica Neue Light"/>
                <a:ea typeface="Helvetica Neue Light"/>
                <a:cs typeface="Helvetica Neue Light"/>
                <a:sym typeface="Helvetica Neue Light"/>
              </a:defRPr>
            </a:lvl2pPr>
            <a:lvl3pPr lvl="2" rtl="0">
              <a:spcBef>
                <a:spcPts val="2300"/>
              </a:spcBef>
              <a:spcAft>
                <a:spcPts val="0"/>
              </a:spcAft>
              <a:buSzPts val="6400"/>
              <a:buFont typeface="Helvetica Neue Light"/>
              <a:buNone/>
              <a:defRPr sz="6400">
                <a:latin typeface="Helvetica Neue Light"/>
                <a:ea typeface="Helvetica Neue Light"/>
                <a:cs typeface="Helvetica Neue Light"/>
                <a:sym typeface="Helvetica Neue Light"/>
              </a:defRPr>
            </a:lvl3pPr>
            <a:lvl4pPr lvl="3" rtl="0">
              <a:spcBef>
                <a:spcPts val="2300"/>
              </a:spcBef>
              <a:spcAft>
                <a:spcPts val="0"/>
              </a:spcAft>
              <a:buSzPts val="6400"/>
              <a:buFont typeface="Helvetica Neue Light"/>
              <a:buNone/>
              <a:defRPr sz="6400">
                <a:latin typeface="Helvetica Neue Light"/>
                <a:ea typeface="Helvetica Neue Light"/>
                <a:cs typeface="Helvetica Neue Light"/>
                <a:sym typeface="Helvetica Neue Light"/>
              </a:defRPr>
            </a:lvl4pPr>
            <a:lvl5pPr lvl="4" rtl="0">
              <a:spcBef>
                <a:spcPts val="2300"/>
              </a:spcBef>
              <a:spcAft>
                <a:spcPts val="0"/>
              </a:spcAft>
              <a:buSzPts val="6400"/>
              <a:buFont typeface="Helvetica Neue Light"/>
              <a:buNone/>
              <a:defRPr sz="6400">
                <a:latin typeface="Helvetica Neue Light"/>
                <a:ea typeface="Helvetica Neue Light"/>
                <a:cs typeface="Helvetica Neue Light"/>
                <a:sym typeface="Helvetica Neue Light"/>
              </a:defRPr>
            </a:lvl5pPr>
            <a:lvl6pPr lvl="5" rtl="0">
              <a:spcBef>
                <a:spcPts val="2300"/>
              </a:spcBef>
              <a:spcAft>
                <a:spcPts val="0"/>
              </a:spcAft>
              <a:buSzPts val="6400"/>
              <a:buFont typeface="Helvetica Neue Light"/>
              <a:buNone/>
              <a:defRPr sz="6400">
                <a:latin typeface="Helvetica Neue Light"/>
                <a:ea typeface="Helvetica Neue Light"/>
                <a:cs typeface="Helvetica Neue Light"/>
                <a:sym typeface="Helvetica Neue Light"/>
              </a:defRPr>
            </a:lvl6pPr>
            <a:lvl7pPr lvl="6" rtl="0">
              <a:spcBef>
                <a:spcPts val="2300"/>
              </a:spcBef>
              <a:spcAft>
                <a:spcPts val="0"/>
              </a:spcAft>
              <a:buSzPts val="6400"/>
              <a:buFont typeface="Helvetica Neue Light"/>
              <a:buNone/>
              <a:defRPr sz="6400">
                <a:latin typeface="Helvetica Neue Light"/>
                <a:ea typeface="Helvetica Neue Light"/>
                <a:cs typeface="Helvetica Neue Light"/>
                <a:sym typeface="Helvetica Neue Light"/>
              </a:defRPr>
            </a:lvl7pPr>
            <a:lvl8pPr lvl="7" rtl="0">
              <a:spcBef>
                <a:spcPts val="2300"/>
              </a:spcBef>
              <a:spcAft>
                <a:spcPts val="0"/>
              </a:spcAft>
              <a:buSzPts val="6400"/>
              <a:buFont typeface="Helvetica Neue Light"/>
              <a:buNone/>
              <a:defRPr sz="6400">
                <a:latin typeface="Helvetica Neue Light"/>
                <a:ea typeface="Helvetica Neue Light"/>
                <a:cs typeface="Helvetica Neue Light"/>
                <a:sym typeface="Helvetica Neue Light"/>
              </a:defRPr>
            </a:lvl8pPr>
            <a:lvl9pPr lvl="8" rtl="0">
              <a:spcBef>
                <a:spcPts val="2300"/>
              </a:spcBef>
              <a:spcAft>
                <a:spcPts val="0"/>
              </a:spcAft>
              <a:buSzPts val="6400"/>
              <a:buFont typeface="Helvetica Neue Light"/>
              <a:buNone/>
              <a:defRPr sz="6400">
                <a:latin typeface="Helvetica Neue Light"/>
                <a:ea typeface="Helvetica Neue Light"/>
                <a:cs typeface="Helvetica Neue Light"/>
                <a:sym typeface="Helvetica Neue Light"/>
              </a:defRPr>
            </a:lvl9pPr>
          </a:lstStyle>
          <a:p/>
        </p:txBody>
      </p:sp>
      <p:sp>
        <p:nvSpPr>
          <p:cNvPr id="221" name="Google Shape;221;p53"/>
          <p:cNvSpPr txBox="1"/>
          <p:nvPr>
            <p:ph idx="1" type="body"/>
          </p:nvPr>
        </p:nvSpPr>
        <p:spPr>
          <a:xfrm>
            <a:off x="831200" y="2463667"/>
            <a:ext cx="22721700" cy="9110400"/>
          </a:xfrm>
          <a:prstGeom prst="rect">
            <a:avLst/>
          </a:prstGeom>
        </p:spPr>
        <p:txBody>
          <a:bodyPr anchorCtr="0" anchor="ctr" bIns="50800" lIns="50800" spcFirstLastPara="1" rIns="50800" wrap="square" tIns="50800">
            <a:noAutofit/>
          </a:bodyPr>
          <a:lstStyle>
            <a:lvl1pPr indent="-495300" lvl="0" marL="457200" rtl="0">
              <a:spcBef>
                <a:spcPts val="3400"/>
              </a:spcBef>
              <a:spcAft>
                <a:spcPts val="0"/>
              </a:spcAft>
              <a:buSzPts val="4200"/>
              <a:buFont typeface="Helvetica Neue Light"/>
              <a:buChar char="●"/>
              <a:defRPr>
                <a:latin typeface="Helvetica Neue Light"/>
                <a:ea typeface="Helvetica Neue Light"/>
                <a:cs typeface="Helvetica Neue Light"/>
                <a:sym typeface="Helvetica Neue Light"/>
              </a:defRPr>
            </a:lvl1pPr>
            <a:lvl2pPr indent="-501650" lvl="1" marL="914400" rtl="0">
              <a:spcBef>
                <a:spcPts val="3400"/>
              </a:spcBef>
              <a:spcAft>
                <a:spcPts val="0"/>
              </a:spcAft>
              <a:buSzPts val="4300"/>
              <a:buFont typeface="Helvetica Neue Light"/>
              <a:buChar char="●"/>
              <a:defRPr sz="4300">
                <a:latin typeface="Helvetica Neue Light"/>
                <a:ea typeface="Helvetica Neue Light"/>
                <a:cs typeface="Helvetica Neue Light"/>
                <a:sym typeface="Helvetica Neue Light"/>
              </a:defRPr>
            </a:lvl2pPr>
            <a:lvl3pPr indent="-495300" lvl="2" marL="1371600" rtl="0">
              <a:spcBef>
                <a:spcPts val="3400"/>
              </a:spcBef>
              <a:spcAft>
                <a:spcPts val="0"/>
              </a:spcAft>
              <a:buSzPts val="4200"/>
              <a:buFont typeface="Helvetica Neue Light"/>
              <a:buChar char="●"/>
              <a:defRPr>
                <a:latin typeface="Helvetica Neue Light"/>
                <a:ea typeface="Helvetica Neue Light"/>
                <a:cs typeface="Helvetica Neue Light"/>
                <a:sym typeface="Helvetica Neue Light"/>
              </a:defRPr>
            </a:lvl3pPr>
            <a:lvl4pPr indent="-495300" lvl="3" marL="1828800" rtl="0">
              <a:spcBef>
                <a:spcPts val="3400"/>
              </a:spcBef>
              <a:spcAft>
                <a:spcPts val="0"/>
              </a:spcAft>
              <a:buSzPts val="4200"/>
              <a:buFont typeface="Helvetica Neue Light"/>
              <a:buChar char="●"/>
              <a:defRPr>
                <a:latin typeface="Helvetica Neue Light"/>
                <a:ea typeface="Helvetica Neue Light"/>
                <a:cs typeface="Helvetica Neue Light"/>
                <a:sym typeface="Helvetica Neue Light"/>
              </a:defRPr>
            </a:lvl4pPr>
            <a:lvl5pPr indent="-495300" lvl="4" marL="2286000" rtl="0">
              <a:spcBef>
                <a:spcPts val="3400"/>
              </a:spcBef>
              <a:spcAft>
                <a:spcPts val="0"/>
              </a:spcAft>
              <a:buSzPts val="4200"/>
              <a:buFont typeface="Helvetica Neue Light"/>
              <a:buChar char="●"/>
              <a:defRPr>
                <a:latin typeface="Helvetica Neue Light"/>
                <a:ea typeface="Helvetica Neue Light"/>
                <a:cs typeface="Helvetica Neue Light"/>
                <a:sym typeface="Helvetica Neue Light"/>
              </a:defRPr>
            </a:lvl5pPr>
            <a:lvl6pPr indent="-495300" lvl="5" marL="2743200" rtl="0">
              <a:spcBef>
                <a:spcPts val="3400"/>
              </a:spcBef>
              <a:spcAft>
                <a:spcPts val="0"/>
              </a:spcAft>
              <a:buSzPts val="4200"/>
              <a:buFont typeface="Helvetica Neue Light"/>
              <a:buChar char="●"/>
              <a:defRPr>
                <a:latin typeface="Helvetica Neue Light"/>
                <a:ea typeface="Helvetica Neue Light"/>
                <a:cs typeface="Helvetica Neue Light"/>
                <a:sym typeface="Helvetica Neue Light"/>
              </a:defRPr>
            </a:lvl6pPr>
            <a:lvl7pPr indent="-495300" lvl="6" marL="3200400" rtl="0">
              <a:spcBef>
                <a:spcPts val="3400"/>
              </a:spcBef>
              <a:spcAft>
                <a:spcPts val="0"/>
              </a:spcAft>
              <a:buSzPts val="4200"/>
              <a:buFont typeface="Helvetica Neue Light"/>
              <a:buChar char="●"/>
              <a:defRPr>
                <a:latin typeface="Helvetica Neue Light"/>
                <a:ea typeface="Helvetica Neue Light"/>
                <a:cs typeface="Helvetica Neue Light"/>
                <a:sym typeface="Helvetica Neue Light"/>
              </a:defRPr>
            </a:lvl7pPr>
            <a:lvl8pPr indent="-495300" lvl="7" marL="3657600" rtl="0">
              <a:spcBef>
                <a:spcPts val="3400"/>
              </a:spcBef>
              <a:spcAft>
                <a:spcPts val="0"/>
              </a:spcAft>
              <a:buSzPts val="4200"/>
              <a:buFont typeface="Helvetica Neue Light"/>
              <a:buChar char="●"/>
              <a:defRPr>
                <a:latin typeface="Helvetica Neue Light"/>
                <a:ea typeface="Helvetica Neue Light"/>
                <a:cs typeface="Helvetica Neue Light"/>
                <a:sym typeface="Helvetica Neue Light"/>
              </a:defRPr>
            </a:lvl8pPr>
            <a:lvl9pPr indent="-495300" lvl="8" marL="4114800" rtl="0">
              <a:spcBef>
                <a:spcPts val="3400"/>
              </a:spcBef>
              <a:spcAft>
                <a:spcPts val="0"/>
              </a:spcAft>
              <a:buSzPts val="4200"/>
              <a:buFont typeface="Helvetica Neue Light"/>
              <a:buChar char="●"/>
              <a:defRPr>
                <a:latin typeface="Helvetica Neue Light"/>
                <a:ea typeface="Helvetica Neue Light"/>
                <a:cs typeface="Helvetica Neue Light"/>
                <a:sym typeface="Helvetica Neue Light"/>
              </a:defRPr>
            </a:lvl9pPr>
          </a:lstStyle>
          <a:p/>
        </p:txBody>
      </p:sp>
      <p:sp>
        <p:nvSpPr>
          <p:cNvPr id="222" name="Google Shape;222;p53"/>
          <p:cNvSpPr txBox="1"/>
          <p:nvPr>
            <p:ph idx="12" type="sldNum"/>
          </p:nvPr>
        </p:nvSpPr>
        <p:spPr>
          <a:xfrm>
            <a:off x="22593221" y="12435245"/>
            <a:ext cx="1463100" cy="1049700"/>
          </a:xfrm>
          <a:prstGeom prst="rect">
            <a:avLst/>
          </a:prstGeom>
        </p:spPr>
        <p:txBody>
          <a:bodyPr anchorCtr="0" anchor="t" bIns="50800" lIns="50800" spcFirstLastPara="1" rIns="50800" wrap="square" tIns="508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5">
  <p:cSld name="TITLE_AND_BODY_5">
    <p:spTree>
      <p:nvGrpSpPr>
        <p:cNvPr id="223" name="Shape 223"/>
        <p:cNvGrpSpPr/>
        <p:nvPr/>
      </p:nvGrpSpPr>
      <p:grpSpPr>
        <a:xfrm>
          <a:off x="0" y="0"/>
          <a:ext cx="0" cy="0"/>
          <a:chOff x="0" y="0"/>
          <a:chExt cx="0" cy="0"/>
        </a:xfrm>
      </p:grpSpPr>
      <p:sp>
        <p:nvSpPr>
          <p:cNvPr id="224" name="Google Shape;224;p54"/>
          <p:cNvSpPr txBox="1"/>
          <p:nvPr>
            <p:ph type="title"/>
          </p:nvPr>
        </p:nvSpPr>
        <p:spPr>
          <a:xfrm>
            <a:off x="831200" y="780333"/>
            <a:ext cx="22721700" cy="1527300"/>
          </a:xfrm>
          <a:prstGeom prst="rect">
            <a:avLst/>
          </a:prstGeom>
        </p:spPr>
        <p:txBody>
          <a:bodyPr anchorCtr="0" anchor="ctr" bIns="50800" lIns="50800" spcFirstLastPara="1" rIns="50800" wrap="square" tIns="50800">
            <a:noAutofit/>
          </a:bodyPr>
          <a:lstStyle>
            <a:lvl1pPr lvl="0" rtl="0">
              <a:spcBef>
                <a:spcPts val="2300"/>
              </a:spcBef>
              <a:spcAft>
                <a:spcPts val="0"/>
              </a:spcAft>
              <a:buSzPts val="6400"/>
              <a:buFont typeface="Helvetica Neue Light"/>
              <a:buNone/>
              <a:defRPr sz="6400">
                <a:latin typeface="Helvetica Neue Light"/>
                <a:ea typeface="Helvetica Neue Light"/>
                <a:cs typeface="Helvetica Neue Light"/>
                <a:sym typeface="Helvetica Neue Light"/>
              </a:defRPr>
            </a:lvl1pPr>
            <a:lvl2pPr lvl="1" rtl="0">
              <a:spcBef>
                <a:spcPts val="2300"/>
              </a:spcBef>
              <a:spcAft>
                <a:spcPts val="0"/>
              </a:spcAft>
              <a:buSzPts val="6400"/>
              <a:buFont typeface="Helvetica Neue Light"/>
              <a:buNone/>
              <a:defRPr sz="6400">
                <a:latin typeface="Helvetica Neue Light"/>
                <a:ea typeface="Helvetica Neue Light"/>
                <a:cs typeface="Helvetica Neue Light"/>
                <a:sym typeface="Helvetica Neue Light"/>
              </a:defRPr>
            </a:lvl2pPr>
            <a:lvl3pPr lvl="2" rtl="0">
              <a:spcBef>
                <a:spcPts val="2300"/>
              </a:spcBef>
              <a:spcAft>
                <a:spcPts val="0"/>
              </a:spcAft>
              <a:buSzPts val="6400"/>
              <a:buFont typeface="Helvetica Neue Light"/>
              <a:buNone/>
              <a:defRPr sz="6400">
                <a:latin typeface="Helvetica Neue Light"/>
                <a:ea typeface="Helvetica Neue Light"/>
                <a:cs typeface="Helvetica Neue Light"/>
                <a:sym typeface="Helvetica Neue Light"/>
              </a:defRPr>
            </a:lvl3pPr>
            <a:lvl4pPr lvl="3" rtl="0">
              <a:spcBef>
                <a:spcPts val="2300"/>
              </a:spcBef>
              <a:spcAft>
                <a:spcPts val="0"/>
              </a:spcAft>
              <a:buSzPts val="6400"/>
              <a:buFont typeface="Helvetica Neue Light"/>
              <a:buNone/>
              <a:defRPr sz="6400">
                <a:latin typeface="Helvetica Neue Light"/>
                <a:ea typeface="Helvetica Neue Light"/>
                <a:cs typeface="Helvetica Neue Light"/>
                <a:sym typeface="Helvetica Neue Light"/>
              </a:defRPr>
            </a:lvl4pPr>
            <a:lvl5pPr lvl="4" rtl="0">
              <a:spcBef>
                <a:spcPts val="2300"/>
              </a:spcBef>
              <a:spcAft>
                <a:spcPts val="0"/>
              </a:spcAft>
              <a:buSzPts val="6400"/>
              <a:buFont typeface="Helvetica Neue Light"/>
              <a:buNone/>
              <a:defRPr sz="6400">
                <a:latin typeface="Helvetica Neue Light"/>
                <a:ea typeface="Helvetica Neue Light"/>
                <a:cs typeface="Helvetica Neue Light"/>
                <a:sym typeface="Helvetica Neue Light"/>
              </a:defRPr>
            </a:lvl5pPr>
            <a:lvl6pPr lvl="5" rtl="0">
              <a:spcBef>
                <a:spcPts val="2300"/>
              </a:spcBef>
              <a:spcAft>
                <a:spcPts val="0"/>
              </a:spcAft>
              <a:buSzPts val="6400"/>
              <a:buFont typeface="Helvetica Neue Light"/>
              <a:buNone/>
              <a:defRPr sz="6400">
                <a:latin typeface="Helvetica Neue Light"/>
                <a:ea typeface="Helvetica Neue Light"/>
                <a:cs typeface="Helvetica Neue Light"/>
                <a:sym typeface="Helvetica Neue Light"/>
              </a:defRPr>
            </a:lvl6pPr>
            <a:lvl7pPr lvl="6" rtl="0">
              <a:spcBef>
                <a:spcPts val="2300"/>
              </a:spcBef>
              <a:spcAft>
                <a:spcPts val="0"/>
              </a:spcAft>
              <a:buSzPts val="6400"/>
              <a:buFont typeface="Helvetica Neue Light"/>
              <a:buNone/>
              <a:defRPr sz="6400">
                <a:latin typeface="Helvetica Neue Light"/>
                <a:ea typeface="Helvetica Neue Light"/>
                <a:cs typeface="Helvetica Neue Light"/>
                <a:sym typeface="Helvetica Neue Light"/>
              </a:defRPr>
            </a:lvl7pPr>
            <a:lvl8pPr lvl="7" rtl="0">
              <a:spcBef>
                <a:spcPts val="2300"/>
              </a:spcBef>
              <a:spcAft>
                <a:spcPts val="0"/>
              </a:spcAft>
              <a:buSzPts val="6400"/>
              <a:buFont typeface="Helvetica Neue Light"/>
              <a:buNone/>
              <a:defRPr sz="6400">
                <a:latin typeface="Helvetica Neue Light"/>
                <a:ea typeface="Helvetica Neue Light"/>
                <a:cs typeface="Helvetica Neue Light"/>
                <a:sym typeface="Helvetica Neue Light"/>
              </a:defRPr>
            </a:lvl8pPr>
            <a:lvl9pPr lvl="8" rtl="0">
              <a:spcBef>
                <a:spcPts val="2300"/>
              </a:spcBef>
              <a:spcAft>
                <a:spcPts val="0"/>
              </a:spcAft>
              <a:buSzPts val="6400"/>
              <a:buFont typeface="Helvetica Neue Light"/>
              <a:buNone/>
              <a:defRPr sz="6400">
                <a:latin typeface="Helvetica Neue Light"/>
                <a:ea typeface="Helvetica Neue Light"/>
                <a:cs typeface="Helvetica Neue Light"/>
                <a:sym typeface="Helvetica Neue Light"/>
              </a:defRPr>
            </a:lvl9pPr>
          </a:lstStyle>
          <a:p/>
        </p:txBody>
      </p:sp>
      <p:sp>
        <p:nvSpPr>
          <p:cNvPr id="225" name="Google Shape;225;p54"/>
          <p:cNvSpPr txBox="1"/>
          <p:nvPr>
            <p:ph idx="1" type="body"/>
          </p:nvPr>
        </p:nvSpPr>
        <p:spPr>
          <a:xfrm>
            <a:off x="831200" y="2463667"/>
            <a:ext cx="22721700" cy="9110400"/>
          </a:xfrm>
          <a:prstGeom prst="rect">
            <a:avLst/>
          </a:prstGeom>
        </p:spPr>
        <p:txBody>
          <a:bodyPr anchorCtr="0" anchor="ctr" bIns="50800" lIns="50800" spcFirstLastPara="1" rIns="50800" wrap="square" tIns="50800">
            <a:noAutofit/>
          </a:bodyPr>
          <a:lstStyle>
            <a:lvl1pPr indent="-495300" lvl="0" marL="457200" rtl="0">
              <a:spcBef>
                <a:spcPts val="3400"/>
              </a:spcBef>
              <a:spcAft>
                <a:spcPts val="0"/>
              </a:spcAft>
              <a:buSzPts val="4200"/>
              <a:buFont typeface="Helvetica Neue Light"/>
              <a:buChar char="●"/>
              <a:defRPr>
                <a:latin typeface="Helvetica Neue Light"/>
                <a:ea typeface="Helvetica Neue Light"/>
                <a:cs typeface="Helvetica Neue Light"/>
                <a:sym typeface="Helvetica Neue Light"/>
              </a:defRPr>
            </a:lvl1pPr>
            <a:lvl2pPr indent="-501650" lvl="1" marL="914400" rtl="0">
              <a:spcBef>
                <a:spcPts val="3400"/>
              </a:spcBef>
              <a:spcAft>
                <a:spcPts val="0"/>
              </a:spcAft>
              <a:buSzPts val="4300"/>
              <a:buFont typeface="Helvetica Neue Light"/>
              <a:buChar char="●"/>
              <a:defRPr sz="4300">
                <a:latin typeface="Helvetica Neue Light"/>
                <a:ea typeface="Helvetica Neue Light"/>
                <a:cs typeface="Helvetica Neue Light"/>
                <a:sym typeface="Helvetica Neue Light"/>
              </a:defRPr>
            </a:lvl2pPr>
            <a:lvl3pPr indent="-495300" lvl="2" marL="1371600" rtl="0">
              <a:spcBef>
                <a:spcPts val="3400"/>
              </a:spcBef>
              <a:spcAft>
                <a:spcPts val="0"/>
              </a:spcAft>
              <a:buSzPts val="4200"/>
              <a:buFont typeface="Helvetica Neue Light"/>
              <a:buChar char="●"/>
              <a:defRPr>
                <a:latin typeface="Helvetica Neue Light"/>
                <a:ea typeface="Helvetica Neue Light"/>
                <a:cs typeface="Helvetica Neue Light"/>
                <a:sym typeface="Helvetica Neue Light"/>
              </a:defRPr>
            </a:lvl3pPr>
            <a:lvl4pPr indent="-495300" lvl="3" marL="1828800" rtl="0">
              <a:spcBef>
                <a:spcPts val="3400"/>
              </a:spcBef>
              <a:spcAft>
                <a:spcPts val="0"/>
              </a:spcAft>
              <a:buSzPts val="4200"/>
              <a:buFont typeface="Helvetica Neue Light"/>
              <a:buChar char="●"/>
              <a:defRPr>
                <a:latin typeface="Helvetica Neue Light"/>
                <a:ea typeface="Helvetica Neue Light"/>
                <a:cs typeface="Helvetica Neue Light"/>
                <a:sym typeface="Helvetica Neue Light"/>
              </a:defRPr>
            </a:lvl4pPr>
            <a:lvl5pPr indent="-495300" lvl="4" marL="2286000" rtl="0">
              <a:spcBef>
                <a:spcPts val="3400"/>
              </a:spcBef>
              <a:spcAft>
                <a:spcPts val="0"/>
              </a:spcAft>
              <a:buSzPts val="4200"/>
              <a:buFont typeface="Helvetica Neue Light"/>
              <a:buChar char="●"/>
              <a:defRPr>
                <a:latin typeface="Helvetica Neue Light"/>
                <a:ea typeface="Helvetica Neue Light"/>
                <a:cs typeface="Helvetica Neue Light"/>
                <a:sym typeface="Helvetica Neue Light"/>
              </a:defRPr>
            </a:lvl5pPr>
            <a:lvl6pPr indent="-495300" lvl="5" marL="2743200" rtl="0">
              <a:spcBef>
                <a:spcPts val="3400"/>
              </a:spcBef>
              <a:spcAft>
                <a:spcPts val="0"/>
              </a:spcAft>
              <a:buSzPts val="4200"/>
              <a:buFont typeface="Helvetica Neue Light"/>
              <a:buChar char="●"/>
              <a:defRPr>
                <a:latin typeface="Helvetica Neue Light"/>
                <a:ea typeface="Helvetica Neue Light"/>
                <a:cs typeface="Helvetica Neue Light"/>
                <a:sym typeface="Helvetica Neue Light"/>
              </a:defRPr>
            </a:lvl6pPr>
            <a:lvl7pPr indent="-495300" lvl="6" marL="3200400" rtl="0">
              <a:spcBef>
                <a:spcPts val="3400"/>
              </a:spcBef>
              <a:spcAft>
                <a:spcPts val="0"/>
              </a:spcAft>
              <a:buSzPts val="4200"/>
              <a:buFont typeface="Helvetica Neue Light"/>
              <a:buChar char="●"/>
              <a:defRPr>
                <a:latin typeface="Helvetica Neue Light"/>
                <a:ea typeface="Helvetica Neue Light"/>
                <a:cs typeface="Helvetica Neue Light"/>
                <a:sym typeface="Helvetica Neue Light"/>
              </a:defRPr>
            </a:lvl7pPr>
            <a:lvl8pPr indent="-495300" lvl="7" marL="3657600" rtl="0">
              <a:spcBef>
                <a:spcPts val="3400"/>
              </a:spcBef>
              <a:spcAft>
                <a:spcPts val="0"/>
              </a:spcAft>
              <a:buSzPts val="4200"/>
              <a:buFont typeface="Helvetica Neue Light"/>
              <a:buChar char="●"/>
              <a:defRPr>
                <a:latin typeface="Helvetica Neue Light"/>
                <a:ea typeface="Helvetica Neue Light"/>
                <a:cs typeface="Helvetica Neue Light"/>
                <a:sym typeface="Helvetica Neue Light"/>
              </a:defRPr>
            </a:lvl8pPr>
            <a:lvl9pPr indent="-495300" lvl="8" marL="4114800" rtl="0">
              <a:spcBef>
                <a:spcPts val="3400"/>
              </a:spcBef>
              <a:spcAft>
                <a:spcPts val="0"/>
              </a:spcAft>
              <a:buSzPts val="4200"/>
              <a:buFont typeface="Helvetica Neue Light"/>
              <a:buChar char="●"/>
              <a:defRPr>
                <a:latin typeface="Helvetica Neue Light"/>
                <a:ea typeface="Helvetica Neue Light"/>
                <a:cs typeface="Helvetica Neue Light"/>
                <a:sym typeface="Helvetica Neue Light"/>
              </a:defRPr>
            </a:lvl9pPr>
          </a:lstStyle>
          <a:p/>
        </p:txBody>
      </p:sp>
      <p:sp>
        <p:nvSpPr>
          <p:cNvPr id="226" name="Google Shape;226;p54"/>
          <p:cNvSpPr txBox="1"/>
          <p:nvPr>
            <p:ph idx="12" type="sldNum"/>
          </p:nvPr>
        </p:nvSpPr>
        <p:spPr>
          <a:xfrm>
            <a:off x="22593221" y="12435245"/>
            <a:ext cx="1463100" cy="1049700"/>
          </a:xfrm>
          <a:prstGeom prst="rect">
            <a:avLst/>
          </a:prstGeom>
        </p:spPr>
        <p:txBody>
          <a:bodyPr anchorCtr="0" anchor="t" bIns="50800" lIns="50800" spcFirstLastPara="1" rIns="50800" wrap="square" tIns="508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9">
  <p:cSld name="TITLE_AND_BODY_9">
    <p:spTree>
      <p:nvGrpSpPr>
        <p:cNvPr id="227" name="Shape 227"/>
        <p:cNvGrpSpPr/>
        <p:nvPr/>
      </p:nvGrpSpPr>
      <p:grpSpPr>
        <a:xfrm>
          <a:off x="0" y="0"/>
          <a:ext cx="0" cy="0"/>
          <a:chOff x="0" y="0"/>
          <a:chExt cx="0" cy="0"/>
        </a:xfrm>
      </p:grpSpPr>
      <p:sp>
        <p:nvSpPr>
          <p:cNvPr id="228" name="Google Shape;228;p55"/>
          <p:cNvSpPr txBox="1"/>
          <p:nvPr>
            <p:ph type="title"/>
          </p:nvPr>
        </p:nvSpPr>
        <p:spPr>
          <a:xfrm>
            <a:off x="831200" y="1186733"/>
            <a:ext cx="22721700" cy="1527300"/>
          </a:xfrm>
          <a:prstGeom prst="rect">
            <a:avLst/>
          </a:prstGeom>
        </p:spPr>
        <p:txBody>
          <a:bodyPr anchorCtr="0" anchor="ctr" bIns="50800" lIns="50800" spcFirstLastPara="1" rIns="50800" wrap="square" tIns="50800">
            <a:noAutofit/>
          </a:bodyPr>
          <a:lstStyle>
            <a:lvl1pPr lvl="0" rtl="0">
              <a:spcBef>
                <a:spcPts val="2300"/>
              </a:spcBef>
              <a:spcAft>
                <a:spcPts val="0"/>
              </a:spcAft>
              <a:buSzPts val="9800"/>
              <a:buNone/>
              <a:defRPr/>
            </a:lvl1pPr>
            <a:lvl2pPr lvl="1" rtl="0">
              <a:spcBef>
                <a:spcPts val="2300"/>
              </a:spcBef>
              <a:spcAft>
                <a:spcPts val="0"/>
              </a:spcAft>
              <a:buSzPts val="9800"/>
              <a:buNone/>
              <a:defRPr/>
            </a:lvl2pPr>
            <a:lvl3pPr lvl="2" rtl="0">
              <a:spcBef>
                <a:spcPts val="2300"/>
              </a:spcBef>
              <a:spcAft>
                <a:spcPts val="0"/>
              </a:spcAft>
              <a:buSzPts val="9800"/>
              <a:buNone/>
              <a:defRPr/>
            </a:lvl3pPr>
            <a:lvl4pPr lvl="3" rtl="0">
              <a:spcBef>
                <a:spcPts val="2300"/>
              </a:spcBef>
              <a:spcAft>
                <a:spcPts val="0"/>
              </a:spcAft>
              <a:buSzPts val="9800"/>
              <a:buNone/>
              <a:defRPr/>
            </a:lvl4pPr>
            <a:lvl5pPr lvl="4" rtl="0">
              <a:spcBef>
                <a:spcPts val="2300"/>
              </a:spcBef>
              <a:spcAft>
                <a:spcPts val="0"/>
              </a:spcAft>
              <a:buSzPts val="9800"/>
              <a:buNone/>
              <a:defRPr/>
            </a:lvl5pPr>
            <a:lvl6pPr lvl="5" rtl="0">
              <a:spcBef>
                <a:spcPts val="2300"/>
              </a:spcBef>
              <a:spcAft>
                <a:spcPts val="0"/>
              </a:spcAft>
              <a:buSzPts val="9800"/>
              <a:buNone/>
              <a:defRPr/>
            </a:lvl6pPr>
            <a:lvl7pPr lvl="6" rtl="0">
              <a:spcBef>
                <a:spcPts val="2300"/>
              </a:spcBef>
              <a:spcAft>
                <a:spcPts val="0"/>
              </a:spcAft>
              <a:buSzPts val="9800"/>
              <a:buNone/>
              <a:defRPr/>
            </a:lvl7pPr>
            <a:lvl8pPr lvl="7" rtl="0">
              <a:spcBef>
                <a:spcPts val="2300"/>
              </a:spcBef>
              <a:spcAft>
                <a:spcPts val="0"/>
              </a:spcAft>
              <a:buSzPts val="9800"/>
              <a:buNone/>
              <a:defRPr/>
            </a:lvl8pPr>
            <a:lvl9pPr lvl="8" rtl="0">
              <a:spcBef>
                <a:spcPts val="2300"/>
              </a:spcBef>
              <a:spcAft>
                <a:spcPts val="0"/>
              </a:spcAft>
              <a:buSzPts val="9800"/>
              <a:buNone/>
              <a:defRPr/>
            </a:lvl9pPr>
          </a:lstStyle>
          <a:p/>
        </p:txBody>
      </p:sp>
      <p:sp>
        <p:nvSpPr>
          <p:cNvPr id="229" name="Google Shape;229;p55"/>
          <p:cNvSpPr txBox="1"/>
          <p:nvPr>
            <p:ph idx="1" type="body"/>
          </p:nvPr>
        </p:nvSpPr>
        <p:spPr>
          <a:xfrm>
            <a:off x="831200" y="3073267"/>
            <a:ext cx="22721700" cy="9110400"/>
          </a:xfrm>
          <a:prstGeom prst="rect">
            <a:avLst/>
          </a:prstGeom>
        </p:spPr>
        <p:txBody>
          <a:bodyPr anchorCtr="0" anchor="ctr" bIns="50800" lIns="50800" spcFirstLastPara="1" rIns="50800" wrap="square" tIns="50800">
            <a:noAutofit/>
          </a:bodyPr>
          <a:lstStyle>
            <a:lvl1pPr indent="-495300" lvl="0" marL="457200" rtl="0">
              <a:spcBef>
                <a:spcPts val="3400"/>
              </a:spcBef>
              <a:spcAft>
                <a:spcPts val="0"/>
              </a:spcAft>
              <a:buSzPts val="4200"/>
              <a:buChar char="●"/>
              <a:defRPr/>
            </a:lvl1pPr>
            <a:lvl2pPr indent="-495300" lvl="1" marL="914400" rtl="0">
              <a:spcBef>
                <a:spcPts val="3400"/>
              </a:spcBef>
              <a:spcAft>
                <a:spcPts val="0"/>
              </a:spcAft>
              <a:buSzPts val="4200"/>
              <a:buChar char="●"/>
              <a:defRPr/>
            </a:lvl2pPr>
            <a:lvl3pPr indent="-495300" lvl="2" marL="1371600" rtl="0">
              <a:spcBef>
                <a:spcPts val="3400"/>
              </a:spcBef>
              <a:spcAft>
                <a:spcPts val="0"/>
              </a:spcAft>
              <a:buSzPts val="4200"/>
              <a:buChar char="●"/>
              <a:defRPr/>
            </a:lvl3pPr>
            <a:lvl4pPr indent="-495300" lvl="3" marL="1828800" rtl="0">
              <a:spcBef>
                <a:spcPts val="3400"/>
              </a:spcBef>
              <a:spcAft>
                <a:spcPts val="0"/>
              </a:spcAft>
              <a:buSzPts val="4200"/>
              <a:buChar char="●"/>
              <a:defRPr/>
            </a:lvl4pPr>
            <a:lvl5pPr indent="-495300" lvl="4" marL="2286000" rtl="0">
              <a:spcBef>
                <a:spcPts val="3400"/>
              </a:spcBef>
              <a:spcAft>
                <a:spcPts val="0"/>
              </a:spcAft>
              <a:buSzPts val="4200"/>
              <a:buChar char="●"/>
              <a:defRPr/>
            </a:lvl5pPr>
            <a:lvl6pPr indent="-495300" lvl="5" marL="2743200" rtl="0">
              <a:spcBef>
                <a:spcPts val="3400"/>
              </a:spcBef>
              <a:spcAft>
                <a:spcPts val="0"/>
              </a:spcAft>
              <a:buSzPts val="4200"/>
              <a:buChar char="●"/>
              <a:defRPr/>
            </a:lvl6pPr>
            <a:lvl7pPr indent="-495300" lvl="6" marL="3200400" rtl="0">
              <a:spcBef>
                <a:spcPts val="3400"/>
              </a:spcBef>
              <a:spcAft>
                <a:spcPts val="0"/>
              </a:spcAft>
              <a:buSzPts val="4200"/>
              <a:buChar char="●"/>
              <a:defRPr/>
            </a:lvl7pPr>
            <a:lvl8pPr indent="-495300" lvl="7" marL="3657600" rtl="0">
              <a:spcBef>
                <a:spcPts val="3400"/>
              </a:spcBef>
              <a:spcAft>
                <a:spcPts val="0"/>
              </a:spcAft>
              <a:buSzPts val="4200"/>
              <a:buChar char="●"/>
              <a:defRPr/>
            </a:lvl8pPr>
            <a:lvl9pPr indent="-495300" lvl="8" marL="4114800" rtl="0">
              <a:spcBef>
                <a:spcPts val="3400"/>
              </a:spcBef>
              <a:spcAft>
                <a:spcPts val="0"/>
              </a:spcAft>
              <a:buSzPts val="4200"/>
              <a:buChar char="●"/>
              <a:defRPr/>
            </a:lvl9pPr>
          </a:lstStyle>
          <a:p/>
        </p:txBody>
      </p:sp>
      <p:sp>
        <p:nvSpPr>
          <p:cNvPr id="230" name="Google Shape;230;p55"/>
          <p:cNvSpPr txBox="1"/>
          <p:nvPr>
            <p:ph idx="12" type="sldNum"/>
          </p:nvPr>
        </p:nvSpPr>
        <p:spPr>
          <a:xfrm>
            <a:off x="22593221" y="12435245"/>
            <a:ext cx="1463100" cy="1049700"/>
          </a:xfrm>
          <a:prstGeom prst="rect">
            <a:avLst/>
          </a:prstGeom>
        </p:spPr>
        <p:txBody>
          <a:bodyPr anchorCtr="0" anchor="t" bIns="243800" lIns="243800" spcFirstLastPara="1" rIns="243800" wrap="square" tIns="243800">
            <a:noAutofit/>
          </a:bodyPr>
          <a:lstStyle>
            <a:lvl1pPr lvl="0" rtl="0">
              <a:buNone/>
              <a:defRPr sz="3700"/>
            </a:lvl1pPr>
            <a:lvl2pPr lvl="1" rtl="0">
              <a:buNone/>
              <a:defRPr sz="3700"/>
            </a:lvl2pPr>
            <a:lvl3pPr lvl="2" rtl="0">
              <a:buNone/>
              <a:defRPr sz="3700"/>
            </a:lvl3pPr>
            <a:lvl4pPr lvl="3" rtl="0">
              <a:buNone/>
              <a:defRPr sz="3700"/>
            </a:lvl4pPr>
            <a:lvl5pPr lvl="4" rtl="0">
              <a:buNone/>
              <a:defRPr sz="3700"/>
            </a:lvl5pPr>
            <a:lvl6pPr lvl="5" rtl="0">
              <a:buNone/>
              <a:defRPr sz="3700"/>
            </a:lvl6pPr>
            <a:lvl7pPr lvl="6" rtl="0">
              <a:buNone/>
              <a:defRPr sz="3700"/>
            </a:lvl7pPr>
            <a:lvl8pPr lvl="7" rtl="0">
              <a:buNone/>
              <a:defRPr sz="3700"/>
            </a:lvl8pPr>
            <a:lvl9pPr lvl="8" rtl="0">
              <a:buNone/>
              <a:defRPr sz="37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0">
  <p:cSld name="TITLE_AND_BODY_10">
    <p:spTree>
      <p:nvGrpSpPr>
        <p:cNvPr id="231" name="Shape 231"/>
        <p:cNvGrpSpPr/>
        <p:nvPr/>
      </p:nvGrpSpPr>
      <p:grpSpPr>
        <a:xfrm>
          <a:off x="0" y="0"/>
          <a:ext cx="0" cy="0"/>
          <a:chOff x="0" y="0"/>
          <a:chExt cx="0" cy="0"/>
        </a:xfrm>
      </p:grpSpPr>
      <p:sp>
        <p:nvSpPr>
          <p:cNvPr id="232" name="Google Shape;232;p56"/>
          <p:cNvSpPr txBox="1"/>
          <p:nvPr>
            <p:ph type="title"/>
          </p:nvPr>
        </p:nvSpPr>
        <p:spPr>
          <a:xfrm>
            <a:off x="831200" y="577133"/>
            <a:ext cx="22721700" cy="1527300"/>
          </a:xfrm>
          <a:prstGeom prst="rect">
            <a:avLst/>
          </a:prstGeom>
        </p:spPr>
        <p:txBody>
          <a:bodyPr anchorCtr="0" anchor="ctr" bIns="50800" lIns="50800" spcFirstLastPara="1" rIns="50800" wrap="square" tIns="50800">
            <a:noAutofit/>
          </a:bodyPr>
          <a:lstStyle>
            <a:lvl1pPr lvl="0" rtl="0">
              <a:spcBef>
                <a:spcPts val="2300"/>
              </a:spcBef>
              <a:spcAft>
                <a:spcPts val="0"/>
              </a:spcAft>
              <a:buSzPts val="9800"/>
              <a:buFont typeface="Avenir"/>
              <a:buNone/>
              <a:defRPr>
                <a:latin typeface="Avenir"/>
                <a:ea typeface="Avenir"/>
                <a:cs typeface="Avenir"/>
                <a:sym typeface="Avenir"/>
              </a:defRPr>
            </a:lvl1pPr>
            <a:lvl2pPr lvl="1" rtl="0">
              <a:spcBef>
                <a:spcPts val="2300"/>
              </a:spcBef>
              <a:spcAft>
                <a:spcPts val="0"/>
              </a:spcAft>
              <a:buSzPts val="9800"/>
              <a:buFont typeface="Avenir"/>
              <a:buNone/>
              <a:defRPr>
                <a:latin typeface="Avenir"/>
                <a:ea typeface="Avenir"/>
                <a:cs typeface="Avenir"/>
                <a:sym typeface="Avenir"/>
              </a:defRPr>
            </a:lvl2pPr>
            <a:lvl3pPr lvl="2" rtl="0">
              <a:spcBef>
                <a:spcPts val="2300"/>
              </a:spcBef>
              <a:spcAft>
                <a:spcPts val="0"/>
              </a:spcAft>
              <a:buSzPts val="9800"/>
              <a:buFont typeface="Avenir"/>
              <a:buNone/>
              <a:defRPr>
                <a:latin typeface="Avenir"/>
                <a:ea typeface="Avenir"/>
                <a:cs typeface="Avenir"/>
                <a:sym typeface="Avenir"/>
              </a:defRPr>
            </a:lvl3pPr>
            <a:lvl4pPr lvl="3" rtl="0">
              <a:spcBef>
                <a:spcPts val="2300"/>
              </a:spcBef>
              <a:spcAft>
                <a:spcPts val="0"/>
              </a:spcAft>
              <a:buSzPts val="9800"/>
              <a:buFont typeface="Avenir"/>
              <a:buNone/>
              <a:defRPr>
                <a:latin typeface="Avenir"/>
                <a:ea typeface="Avenir"/>
                <a:cs typeface="Avenir"/>
                <a:sym typeface="Avenir"/>
              </a:defRPr>
            </a:lvl4pPr>
            <a:lvl5pPr lvl="4" rtl="0">
              <a:spcBef>
                <a:spcPts val="2300"/>
              </a:spcBef>
              <a:spcAft>
                <a:spcPts val="0"/>
              </a:spcAft>
              <a:buSzPts val="9800"/>
              <a:buFont typeface="Avenir"/>
              <a:buNone/>
              <a:defRPr>
                <a:latin typeface="Avenir"/>
                <a:ea typeface="Avenir"/>
                <a:cs typeface="Avenir"/>
                <a:sym typeface="Avenir"/>
              </a:defRPr>
            </a:lvl5pPr>
            <a:lvl6pPr lvl="5" rtl="0">
              <a:spcBef>
                <a:spcPts val="2300"/>
              </a:spcBef>
              <a:spcAft>
                <a:spcPts val="0"/>
              </a:spcAft>
              <a:buSzPts val="9800"/>
              <a:buFont typeface="Avenir"/>
              <a:buNone/>
              <a:defRPr>
                <a:latin typeface="Avenir"/>
                <a:ea typeface="Avenir"/>
                <a:cs typeface="Avenir"/>
                <a:sym typeface="Avenir"/>
              </a:defRPr>
            </a:lvl6pPr>
            <a:lvl7pPr lvl="6" rtl="0">
              <a:spcBef>
                <a:spcPts val="2300"/>
              </a:spcBef>
              <a:spcAft>
                <a:spcPts val="0"/>
              </a:spcAft>
              <a:buSzPts val="9800"/>
              <a:buFont typeface="Avenir"/>
              <a:buNone/>
              <a:defRPr>
                <a:latin typeface="Avenir"/>
                <a:ea typeface="Avenir"/>
                <a:cs typeface="Avenir"/>
                <a:sym typeface="Avenir"/>
              </a:defRPr>
            </a:lvl7pPr>
            <a:lvl8pPr lvl="7" rtl="0">
              <a:spcBef>
                <a:spcPts val="2300"/>
              </a:spcBef>
              <a:spcAft>
                <a:spcPts val="0"/>
              </a:spcAft>
              <a:buSzPts val="9800"/>
              <a:buFont typeface="Avenir"/>
              <a:buNone/>
              <a:defRPr>
                <a:latin typeface="Avenir"/>
                <a:ea typeface="Avenir"/>
                <a:cs typeface="Avenir"/>
                <a:sym typeface="Avenir"/>
              </a:defRPr>
            </a:lvl8pPr>
            <a:lvl9pPr lvl="8" rtl="0">
              <a:spcBef>
                <a:spcPts val="2300"/>
              </a:spcBef>
              <a:spcAft>
                <a:spcPts val="0"/>
              </a:spcAft>
              <a:buSzPts val="9800"/>
              <a:buFont typeface="Avenir"/>
              <a:buNone/>
              <a:defRPr>
                <a:latin typeface="Avenir"/>
                <a:ea typeface="Avenir"/>
                <a:cs typeface="Avenir"/>
                <a:sym typeface="Avenir"/>
              </a:defRPr>
            </a:lvl9pPr>
          </a:lstStyle>
          <a:p/>
        </p:txBody>
      </p:sp>
      <p:sp>
        <p:nvSpPr>
          <p:cNvPr id="233" name="Google Shape;233;p56"/>
          <p:cNvSpPr txBox="1"/>
          <p:nvPr>
            <p:ph idx="1" type="body"/>
          </p:nvPr>
        </p:nvSpPr>
        <p:spPr>
          <a:xfrm>
            <a:off x="831200" y="2666867"/>
            <a:ext cx="22721700" cy="9110400"/>
          </a:xfrm>
          <a:prstGeom prst="rect">
            <a:avLst/>
          </a:prstGeom>
        </p:spPr>
        <p:txBody>
          <a:bodyPr anchorCtr="0" anchor="ctr" bIns="50800" lIns="50800" spcFirstLastPara="1" rIns="50800" wrap="square" tIns="50800">
            <a:noAutofit/>
          </a:bodyPr>
          <a:lstStyle>
            <a:lvl1pPr indent="-495300" lvl="0" marL="457200" rtl="0">
              <a:spcBef>
                <a:spcPts val="3400"/>
              </a:spcBef>
              <a:spcAft>
                <a:spcPts val="0"/>
              </a:spcAft>
              <a:buSzPts val="4200"/>
              <a:buChar char="●"/>
              <a:defRPr/>
            </a:lvl1pPr>
            <a:lvl2pPr indent="-495300" lvl="1" marL="914400" rtl="0">
              <a:spcBef>
                <a:spcPts val="3400"/>
              </a:spcBef>
              <a:spcAft>
                <a:spcPts val="0"/>
              </a:spcAft>
              <a:buSzPts val="4200"/>
              <a:buChar char="●"/>
              <a:defRPr/>
            </a:lvl2pPr>
            <a:lvl3pPr indent="-495300" lvl="2" marL="1371600" rtl="0">
              <a:spcBef>
                <a:spcPts val="3400"/>
              </a:spcBef>
              <a:spcAft>
                <a:spcPts val="0"/>
              </a:spcAft>
              <a:buSzPts val="4200"/>
              <a:buChar char="●"/>
              <a:defRPr/>
            </a:lvl3pPr>
            <a:lvl4pPr indent="-495300" lvl="3" marL="1828800" rtl="0">
              <a:spcBef>
                <a:spcPts val="3400"/>
              </a:spcBef>
              <a:spcAft>
                <a:spcPts val="0"/>
              </a:spcAft>
              <a:buSzPts val="4200"/>
              <a:buChar char="●"/>
              <a:defRPr/>
            </a:lvl4pPr>
            <a:lvl5pPr indent="-495300" lvl="4" marL="2286000" rtl="0">
              <a:spcBef>
                <a:spcPts val="3400"/>
              </a:spcBef>
              <a:spcAft>
                <a:spcPts val="0"/>
              </a:spcAft>
              <a:buSzPts val="4200"/>
              <a:buChar char="●"/>
              <a:defRPr/>
            </a:lvl5pPr>
            <a:lvl6pPr indent="-495300" lvl="5" marL="2743200" rtl="0">
              <a:spcBef>
                <a:spcPts val="3400"/>
              </a:spcBef>
              <a:spcAft>
                <a:spcPts val="0"/>
              </a:spcAft>
              <a:buSzPts val="4200"/>
              <a:buChar char="●"/>
              <a:defRPr/>
            </a:lvl6pPr>
            <a:lvl7pPr indent="-495300" lvl="6" marL="3200400" rtl="0">
              <a:spcBef>
                <a:spcPts val="3400"/>
              </a:spcBef>
              <a:spcAft>
                <a:spcPts val="0"/>
              </a:spcAft>
              <a:buSzPts val="4200"/>
              <a:buChar char="●"/>
              <a:defRPr/>
            </a:lvl7pPr>
            <a:lvl8pPr indent="-495300" lvl="7" marL="3657600" rtl="0">
              <a:spcBef>
                <a:spcPts val="3400"/>
              </a:spcBef>
              <a:spcAft>
                <a:spcPts val="0"/>
              </a:spcAft>
              <a:buSzPts val="4200"/>
              <a:buChar char="●"/>
              <a:defRPr/>
            </a:lvl8pPr>
            <a:lvl9pPr indent="-495300" lvl="8" marL="4114800" rtl="0">
              <a:spcBef>
                <a:spcPts val="3400"/>
              </a:spcBef>
              <a:spcAft>
                <a:spcPts val="0"/>
              </a:spcAft>
              <a:buSzPts val="4200"/>
              <a:buChar char="●"/>
              <a:defRPr/>
            </a:lvl9pPr>
          </a:lstStyle>
          <a:p/>
        </p:txBody>
      </p:sp>
      <p:sp>
        <p:nvSpPr>
          <p:cNvPr id="234" name="Google Shape;234;p56"/>
          <p:cNvSpPr txBox="1"/>
          <p:nvPr>
            <p:ph idx="12" type="sldNum"/>
          </p:nvPr>
        </p:nvSpPr>
        <p:spPr>
          <a:xfrm>
            <a:off x="22593221" y="12435245"/>
            <a:ext cx="1463100" cy="1049700"/>
          </a:xfrm>
          <a:prstGeom prst="rect">
            <a:avLst/>
          </a:prstGeom>
        </p:spPr>
        <p:txBody>
          <a:bodyPr anchorCtr="0" anchor="t" bIns="50800" lIns="50800" spcFirstLastPara="1" rIns="50800" wrap="square" tIns="508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op 4">
  <p:cSld name="TITLE_AND_BODY_5_1">
    <p:spTree>
      <p:nvGrpSpPr>
        <p:cNvPr id="235" name="Shape 235"/>
        <p:cNvGrpSpPr/>
        <p:nvPr/>
      </p:nvGrpSpPr>
      <p:grpSpPr>
        <a:xfrm>
          <a:off x="0" y="0"/>
          <a:ext cx="0" cy="0"/>
          <a:chOff x="0" y="0"/>
          <a:chExt cx="0" cy="0"/>
        </a:xfrm>
      </p:grpSpPr>
      <p:sp>
        <p:nvSpPr>
          <p:cNvPr id="236" name="Google Shape;236;p57"/>
          <p:cNvSpPr txBox="1"/>
          <p:nvPr>
            <p:ph type="title"/>
          </p:nvPr>
        </p:nvSpPr>
        <p:spPr>
          <a:xfrm>
            <a:off x="952500" y="529006"/>
            <a:ext cx="22479300" cy="1664100"/>
          </a:xfrm>
          <a:prstGeom prst="rect">
            <a:avLst/>
          </a:prstGeom>
          <a:noFill/>
          <a:ln>
            <a:noFill/>
          </a:ln>
        </p:spPr>
        <p:txBody>
          <a:bodyPr anchorCtr="0" anchor="ctr" bIns="50800" lIns="50800" spcFirstLastPara="1" rIns="50800" wrap="square" tIns="50800">
            <a:noAutofit/>
          </a:bodyPr>
          <a:lstStyle>
            <a:lvl1pPr lvl="0" rtl="0" algn="ctr">
              <a:lnSpc>
                <a:spcPct val="90000"/>
              </a:lnSpc>
              <a:spcBef>
                <a:spcPts val="2400"/>
              </a:spcBef>
              <a:spcAft>
                <a:spcPts val="0"/>
              </a:spcAft>
              <a:buClr>
                <a:srgbClr val="013262"/>
              </a:buClr>
              <a:buSzPts val="1900"/>
              <a:buNone/>
              <a:defRPr/>
            </a:lvl1pPr>
            <a:lvl2pPr lvl="1" rtl="0" algn="ctr">
              <a:lnSpc>
                <a:spcPct val="90000"/>
              </a:lnSpc>
              <a:spcBef>
                <a:spcPts val="2400"/>
              </a:spcBef>
              <a:spcAft>
                <a:spcPts val="0"/>
              </a:spcAft>
              <a:buClr>
                <a:srgbClr val="013262"/>
              </a:buClr>
              <a:buSzPts val="1900"/>
              <a:buNone/>
              <a:defRPr/>
            </a:lvl2pPr>
            <a:lvl3pPr lvl="2" rtl="0" algn="ctr">
              <a:lnSpc>
                <a:spcPct val="90000"/>
              </a:lnSpc>
              <a:spcBef>
                <a:spcPts val="2400"/>
              </a:spcBef>
              <a:spcAft>
                <a:spcPts val="0"/>
              </a:spcAft>
              <a:buClr>
                <a:srgbClr val="013262"/>
              </a:buClr>
              <a:buSzPts val="1900"/>
              <a:buNone/>
              <a:defRPr/>
            </a:lvl3pPr>
            <a:lvl4pPr lvl="3" rtl="0" algn="ctr">
              <a:lnSpc>
                <a:spcPct val="90000"/>
              </a:lnSpc>
              <a:spcBef>
                <a:spcPts val="2400"/>
              </a:spcBef>
              <a:spcAft>
                <a:spcPts val="0"/>
              </a:spcAft>
              <a:buClr>
                <a:srgbClr val="013262"/>
              </a:buClr>
              <a:buSzPts val="1900"/>
              <a:buNone/>
              <a:defRPr/>
            </a:lvl4pPr>
            <a:lvl5pPr lvl="4" rtl="0" algn="ctr">
              <a:lnSpc>
                <a:spcPct val="90000"/>
              </a:lnSpc>
              <a:spcBef>
                <a:spcPts val="2400"/>
              </a:spcBef>
              <a:spcAft>
                <a:spcPts val="0"/>
              </a:spcAft>
              <a:buClr>
                <a:srgbClr val="013262"/>
              </a:buClr>
              <a:buSzPts val="1900"/>
              <a:buNone/>
              <a:defRPr/>
            </a:lvl5pPr>
            <a:lvl6pPr lvl="5" rtl="0" algn="ctr">
              <a:lnSpc>
                <a:spcPct val="90000"/>
              </a:lnSpc>
              <a:spcBef>
                <a:spcPts val="2400"/>
              </a:spcBef>
              <a:spcAft>
                <a:spcPts val="0"/>
              </a:spcAft>
              <a:buClr>
                <a:srgbClr val="013262"/>
              </a:buClr>
              <a:buSzPts val="1900"/>
              <a:buNone/>
              <a:defRPr/>
            </a:lvl6pPr>
            <a:lvl7pPr lvl="6" rtl="0" algn="ctr">
              <a:lnSpc>
                <a:spcPct val="90000"/>
              </a:lnSpc>
              <a:spcBef>
                <a:spcPts val="2400"/>
              </a:spcBef>
              <a:spcAft>
                <a:spcPts val="0"/>
              </a:spcAft>
              <a:buClr>
                <a:srgbClr val="013262"/>
              </a:buClr>
              <a:buSzPts val="1900"/>
              <a:buNone/>
              <a:defRPr/>
            </a:lvl7pPr>
            <a:lvl8pPr lvl="7" rtl="0" algn="ctr">
              <a:lnSpc>
                <a:spcPct val="90000"/>
              </a:lnSpc>
              <a:spcBef>
                <a:spcPts val="2400"/>
              </a:spcBef>
              <a:spcAft>
                <a:spcPts val="0"/>
              </a:spcAft>
              <a:buClr>
                <a:srgbClr val="013262"/>
              </a:buClr>
              <a:buSzPts val="1900"/>
              <a:buNone/>
              <a:defRPr/>
            </a:lvl8pPr>
            <a:lvl9pPr lvl="8" rtl="0" algn="ctr">
              <a:lnSpc>
                <a:spcPct val="90000"/>
              </a:lnSpc>
              <a:spcBef>
                <a:spcPts val="2400"/>
              </a:spcBef>
              <a:spcAft>
                <a:spcPts val="0"/>
              </a:spcAft>
              <a:buClr>
                <a:srgbClr val="013262"/>
              </a:buClr>
              <a:buSzPts val="1900"/>
              <a:buNone/>
              <a:defRPr/>
            </a:lvl9pPr>
          </a:lstStyle>
          <a:p/>
        </p:txBody>
      </p:sp>
      <p:sp>
        <p:nvSpPr>
          <p:cNvPr id="237" name="Google Shape;237;p57"/>
          <p:cNvSpPr txBox="1"/>
          <p:nvPr>
            <p:ph idx="12" type="sldNum"/>
          </p:nvPr>
        </p:nvSpPr>
        <p:spPr>
          <a:xfrm>
            <a:off x="11976099" y="13017500"/>
            <a:ext cx="419100" cy="507900"/>
          </a:xfrm>
          <a:prstGeom prst="rect">
            <a:avLst/>
          </a:prstGeom>
          <a:noFill/>
          <a:ln>
            <a:noFill/>
          </a:ln>
        </p:spPr>
        <p:txBody>
          <a:bodyPr anchorCtr="0" anchor="t" bIns="50800" lIns="50800" spcFirstLastPara="1" rIns="50800" wrap="square" tIns="50800">
            <a:noAutofit/>
          </a:bodyPr>
          <a:lstStyle>
            <a:lvl1pPr indent="0" lvl="0"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1pPr>
            <a:lvl2pPr indent="0" lvl="1"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2pPr>
            <a:lvl3pPr indent="0" lvl="2"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3pPr>
            <a:lvl4pPr indent="0" lvl="3"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4pPr>
            <a:lvl5pPr indent="0" lvl="4"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5pPr>
            <a:lvl6pPr indent="0" lvl="5"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6pPr>
            <a:lvl7pPr indent="0" lvl="6"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7pPr>
            <a:lvl8pPr indent="0" lvl="7"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8pPr>
            <a:lvl9pPr indent="0" lvl="8"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9pPr>
          </a:lstStyle>
          <a:p>
            <a:pPr indent="0" lvl="0" marL="0" rtl="0" algn="ctr">
              <a:spcBef>
                <a:spcPts val="0"/>
              </a:spcBef>
              <a:spcAft>
                <a:spcPts val="0"/>
              </a:spcAft>
              <a:buNone/>
            </a:pPr>
            <a:fld id="{00000000-1234-1234-1234-123412341234}" type="slidenum">
              <a:rPr lang="en-US"/>
              <a:t>‹#›</a:t>
            </a:fld>
            <a:endParaRPr sz="370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1">
  <p:cSld name="TITLE_AND_BODY_11">
    <p:spTree>
      <p:nvGrpSpPr>
        <p:cNvPr id="238" name="Shape 238"/>
        <p:cNvGrpSpPr/>
        <p:nvPr/>
      </p:nvGrpSpPr>
      <p:grpSpPr>
        <a:xfrm>
          <a:off x="0" y="0"/>
          <a:ext cx="0" cy="0"/>
          <a:chOff x="0" y="0"/>
          <a:chExt cx="0" cy="0"/>
        </a:xfrm>
      </p:grpSpPr>
      <p:sp>
        <p:nvSpPr>
          <p:cNvPr id="239" name="Google Shape;239;p58"/>
          <p:cNvSpPr txBox="1"/>
          <p:nvPr>
            <p:ph type="title"/>
          </p:nvPr>
        </p:nvSpPr>
        <p:spPr>
          <a:xfrm>
            <a:off x="831200" y="1186733"/>
            <a:ext cx="22721700" cy="1527300"/>
          </a:xfrm>
          <a:prstGeom prst="rect">
            <a:avLst/>
          </a:prstGeom>
        </p:spPr>
        <p:txBody>
          <a:bodyPr anchorCtr="0" anchor="ctr" bIns="50800" lIns="50800" spcFirstLastPara="1" rIns="50800" wrap="square" tIns="50800">
            <a:noAutofit/>
          </a:bodyPr>
          <a:lstStyle>
            <a:lvl1pPr lvl="0" rtl="0">
              <a:spcBef>
                <a:spcPts val="2300"/>
              </a:spcBef>
              <a:spcAft>
                <a:spcPts val="0"/>
              </a:spcAft>
              <a:buSzPts val="9800"/>
              <a:buNone/>
              <a:defRPr/>
            </a:lvl1pPr>
            <a:lvl2pPr lvl="1" rtl="0">
              <a:spcBef>
                <a:spcPts val="2300"/>
              </a:spcBef>
              <a:spcAft>
                <a:spcPts val="0"/>
              </a:spcAft>
              <a:buSzPts val="9800"/>
              <a:buNone/>
              <a:defRPr/>
            </a:lvl2pPr>
            <a:lvl3pPr lvl="2" rtl="0">
              <a:spcBef>
                <a:spcPts val="2300"/>
              </a:spcBef>
              <a:spcAft>
                <a:spcPts val="0"/>
              </a:spcAft>
              <a:buSzPts val="9800"/>
              <a:buNone/>
              <a:defRPr/>
            </a:lvl3pPr>
            <a:lvl4pPr lvl="3" rtl="0">
              <a:spcBef>
                <a:spcPts val="2300"/>
              </a:spcBef>
              <a:spcAft>
                <a:spcPts val="0"/>
              </a:spcAft>
              <a:buSzPts val="9800"/>
              <a:buNone/>
              <a:defRPr/>
            </a:lvl4pPr>
            <a:lvl5pPr lvl="4" rtl="0">
              <a:spcBef>
                <a:spcPts val="2300"/>
              </a:spcBef>
              <a:spcAft>
                <a:spcPts val="0"/>
              </a:spcAft>
              <a:buSzPts val="9800"/>
              <a:buNone/>
              <a:defRPr/>
            </a:lvl5pPr>
            <a:lvl6pPr lvl="5" rtl="0">
              <a:spcBef>
                <a:spcPts val="2300"/>
              </a:spcBef>
              <a:spcAft>
                <a:spcPts val="0"/>
              </a:spcAft>
              <a:buSzPts val="9800"/>
              <a:buNone/>
              <a:defRPr/>
            </a:lvl6pPr>
            <a:lvl7pPr lvl="6" rtl="0">
              <a:spcBef>
                <a:spcPts val="2300"/>
              </a:spcBef>
              <a:spcAft>
                <a:spcPts val="0"/>
              </a:spcAft>
              <a:buSzPts val="9800"/>
              <a:buNone/>
              <a:defRPr/>
            </a:lvl7pPr>
            <a:lvl8pPr lvl="7" rtl="0">
              <a:spcBef>
                <a:spcPts val="2300"/>
              </a:spcBef>
              <a:spcAft>
                <a:spcPts val="0"/>
              </a:spcAft>
              <a:buSzPts val="9800"/>
              <a:buNone/>
              <a:defRPr/>
            </a:lvl8pPr>
            <a:lvl9pPr lvl="8" rtl="0">
              <a:spcBef>
                <a:spcPts val="2300"/>
              </a:spcBef>
              <a:spcAft>
                <a:spcPts val="0"/>
              </a:spcAft>
              <a:buSzPts val="9800"/>
              <a:buNone/>
              <a:defRPr/>
            </a:lvl9pPr>
          </a:lstStyle>
          <a:p/>
        </p:txBody>
      </p:sp>
      <p:sp>
        <p:nvSpPr>
          <p:cNvPr id="240" name="Google Shape;240;p58"/>
          <p:cNvSpPr txBox="1"/>
          <p:nvPr>
            <p:ph idx="1" type="body"/>
          </p:nvPr>
        </p:nvSpPr>
        <p:spPr>
          <a:xfrm>
            <a:off x="831200" y="3073267"/>
            <a:ext cx="22721700" cy="9110400"/>
          </a:xfrm>
          <a:prstGeom prst="rect">
            <a:avLst/>
          </a:prstGeom>
        </p:spPr>
        <p:txBody>
          <a:bodyPr anchorCtr="0" anchor="ctr" bIns="50800" lIns="50800" spcFirstLastPara="1" rIns="50800" wrap="square" tIns="50800">
            <a:noAutofit/>
          </a:bodyPr>
          <a:lstStyle>
            <a:lvl1pPr indent="-495300" lvl="0" marL="457200" rtl="0">
              <a:spcBef>
                <a:spcPts val="3400"/>
              </a:spcBef>
              <a:spcAft>
                <a:spcPts val="0"/>
              </a:spcAft>
              <a:buSzPts val="4200"/>
              <a:buChar char="●"/>
              <a:defRPr/>
            </a:lvl1pPr>
            <a:lvl2pPr indent="-495300" lvl="1" marL="914400" rtl="0">
              <a:spcBef>
                <a:spcPts val="3400"/>
              </a:spcBef>
              <a:spcAft>
                <a:spcPts val="0"/>
              </a:spcAft>
              <a:buSzPts val="4200"/>
              <a:buChar char="●"/>
              <a:defRPr/>
            </a:lvl2pPr>
            <a:lvl3pPr indent="-495300" lvl="2" marL="1371600" rtl="0">
              <a:spcBef>
                <a:spcPts val="3400"/>
              </a:spcBef>
              <a:spcAft>
                <a:spcPts val="0"/>
              </a:spcAft>
              <a:buSzPts val="4200"/>
              <a:buChar char="●"/>
              <a:defRPr/>
            </a:lvl3pPr>
            <a:lvl4pPr indent="-495300" lvl="3" marL="1828800" rtl="0">
              <a:spcBef>
                <a:spcPts val="3400"/>
              </a:spcBef>
              <a:spcAft>
                <a:spcPts val="0"/>
              </a:spcAft>
              <a:buSzPts val="4200"/>
              <a:buChar char="●"/>
              <a:defRPr/>
            </a:lvl4pPr>
            <a:lvl5pPr indent="-495300" lvl="4" marL="2286000" rtl="0">
              <a:spcBef>
                <a:spcPts val="3400"/>
              </a:spcBef>
              <a:spcAft>
                <a:spcPts val="0"/>
              </a:spcAft>
              <a:buSzPts val="4200"/>
              <a:buChar char="●"/>
              <a:defRPr/>
            </a:lvl5pPr>
            <a:lvl6pPr indent="-495300" lvl="5" marL="2743200" rtl="0">
              <a:spcBef>
                <a:spcPts val="3400"/>
              </a:spcBef>
              <a:spcAft>
                <a:spcPts val="0"/>
              </a:spcAft>
              <a:buSzPts val="4200"/>
              <a:buChar char="●"/>
              <a:defRPr/>
            </a:lvl6pPr>
            <a:lvl7pPr indent="-495300" lvl="6" marL="3200400" rtl="0">
              <a:spcBef>
                <a:spcPts val="3400"/>
              </a:spcBef>
              <a:spcAft>
                <a:spcPts val="0"/>
              </a:spcAft>
              <a:buSzPts val="4200"/>
              <a:buChar char="●"/>
              <a:defRPr/>
            </a:lvl7pPr>
            <a:lvl8pPr indent="-495300" lvl="7" marL="3657600" rtl="0">
              <a:spcBef>
                <a:spcPts val="3400"/>
              </a:spcBef>
              <a:spcAft>
                <a:spcPts val="0"/>
              </a:spcAft>
              <a:buSzPts val="4200"/>
              <a:buChar char="●"/>
              <a:defRPr/>
            </a:lvl8pPr>
            <a:lvl9pPr indent="-495300" lvl="8" marL="4114800" rtl="0">
              <a:spcBef>
                <a:spcPts val="3400"/>
              </a:spcBef>
              <a:spcAft>
                <a:spcPts val="0"/>
              </a:spcAft>
              <a:buSzPts val="4200"/>
              <a:buChar char="●"/>
              <a:defRPr/>
            </a:lvl9pPr>
          </a:lstStyle>
          <a:p/>
        </p:txBody>
      </p:sp>
      <p:sp>
        <p:nvSpPr>
          <p:cNvPr id="241" name="Google Shape;241;p58"/>
          <p:cNvSpPr txBox="1"/>
          <p:nvPr>
            <p:ph idx="12" type="sldNum"/>
          </p:nvPr>
        </p:nvSpPr>
        <p:spPr>
          <a:xfrm>
            <a:off x="22593221" y="12435245"/>
            <a:ext cx="1463100" cy="1049700"/>
          </a:xfrm>
          <a:prstGeom prst="rect">
            <a:avLst/>
          </a:prstGeom>
        </p:spPr>
        <p:txBody>
          <a:bodyPr anchorCtr="0" anchor="t" bIns="50800" lIns="50800" spcFirstLastPara="1" rIns="50800" wrap="square" tIns="508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2" name="Shape 242"/>
        <p:cNvGrpSpPr/>
        <p:nvPr/>
      </p:nvGrpSpPr>
      <p:grpSpPr>
        <a:xfrm>
          <a:off x="0" y="0"/>
          <a:ext cx="0" cy="0"/>
          <a:chOff x="0" y="0"/>
          <a:chExt cx="0" cy="0"/>
        </a:xfrm>
      </p:grpSpPr>
      <p:sp>
        <p:nvSpPr>
          <p:cNvPr id="243" name="Google Shape;243;p59"/>
          <p:cNvSpPr txBox="1"/>
          <p:nvPr>
            <p:ph type="title"/>
          </p:nvPr>
        </p:nvSpPr>
        <p:spPr>
          <a:xfrm>
            <a:off x="831200" y="5735600"/>
            <a:ext cx="22721700" cy="2244900"/>
          </a:xfrm>
          <a:prstGeom prst="rect">
            <a:avLst/>
          </a:prstGeom>
        </p:spPr>
        <p:txBody>
          <a:bodyPr anchorCtr="0" anchor="ctr" bIns="50800" lIns="50800" spcFirstLastPara="1" rIns="50800" wrap="square" tIns="50800">
            <a:noAutofit/>
          </a:bodyPr>
          <a:lstStyle>
            <a:lvl1pPr lvl="0" rtl="0" algn="ctr">
              <a:spcBef>
                <a:spcPts val="2300"/>
              </a:spcBef>
              <a:spcAft>
                <a:spcPts val="0"/>
              </a:spcAft>
              <a:buSzPts val="9600"/>
              <a:buNone/>
              <a:defRPr sz="9600"/>
            </a:lvl1pPr>
            <a:lvl2pPr lvl="1" rtl="0" algn="ctr">
              <a:spcBef>
                <a:spcPts val="2300"/>
              </a:spcBef>
              <a:spcAft>
                <a:spcPts val="0"/>
              </a:spcAft>
              <a:buSzPts val="9600"/>
              <a:buNone/>
              <a:defRPr sz="9600"/>
            </a:lvl2pPr>
            <a:lvl3pPr lvl="2" rtl="0" algn="ctr">
              <a:spcBef>
                <a:spcPts val="2300"/>
              </a:spcBef>
              <a:spcAft>
                <a:spcPts val="0"/>
              </a:spcAft>
              <a:buSzPts val="9600"/>
              <a:buNone/>
              <a:defRPr sz="9600"/>
            </a:lvl3pPr>
            <a:lvl4pPr lvl="3" rtl="0" algn="ctr">
              <a:spcBef>
                <a:spcPts val="2300"/>
              </a:spcBef>
              <a:spcAft>
                <a:spcPts val="0"/>
              </a:spcAft>
              <a:buSzPts val="9600"/>
              <a:buNone/>
              <a:defRPr sz="9600"/>
            </a:lvl4pPr>
            <a:lvl5pPr lvl="4" rtl="0" algn="ctr">
              <a:spcBef>
                <a:spcPts val="2300"/>
              </a:spcBef>
              <a:spcAft>
                <a:spcPts val="0"/>
              </a:spcAft>
              <a:buSzPts val="9600"/>
              <a:buNone/>
              <a:defRPr sz="9600"/>
            </a:lvl5pPr>
            <a:lvl6pPr lvl="5" rtl="0" algn="ctr">
              <a:spcBef>
                <a:spcPts val="2300"/>
              </a:spcBef>
              <a:spcAft>
                <a:spcPts val="0"/>
              </a:spcAft>
              <a:buSzPts val="9600"/>
              <a:buNone/>
              <a:defRPr sz="9600"/>
            </a:lvl6pPr>
            <a:lvl7pPr lvl="6" rtl="0" algn="ctr">
              <a:spcBef>
                <a:spcPts val="2300"/>
              </a:spcBef>
              <a:spcAft>
                <a:spcPts val="0"/>
              </a:spcAft>
              <a:buSzPts val="9600"/>
              <a:buNone/>
              <a:defRPr sz="9600"/>
            </a:lvl7pPr>
            <a:lvl8pPr lvl="7" rtl="0" algn="ctr">
              <a:spcBef>
                <a:spcPts val="2300"/>
              </a:spcBef>
              <a:spcAft>
                <a:spcPts val="0"/>
              </a:spcAft>
              <a:buSzPts val="9600"/>
              <a:buNone/>
              <a:defRPr sz="9600"/>
            </a:lvl8pPr>
            <a:lvl9pPr lvl="8" rtl="0" algn="ctr">
              <a:spcBef>
                <a:spcPts val="2300"/>
              </a:spcBef>
              <a:spcAft>
                <a:spcPts val="0"/>
              </a:spcAft>
              <a:buSzPts val="9600"/>
              <a:buNone/>
              <a:defRPr sz="9600"/>
            </a:lvl9pPr>
          </a:lstStyle>
          <a:p/>
        </p:txBody>
      </p:sp>
      <p:sp>
        <p:nvSpPr>
          <p:cNvPr id="244" name="Google Shape;244;p59"/>
          <p:cNvSpPr txBox="1"/>
          <p:nvPr>
            <p:ph idx="12" type="sldNum"/>
          </p:nvPr>
        </p:nvSpPr>
        <p:spPr>
          <a:xfrm>
            <a:off x="22593221" y="12435245"/>
            <a:ext cx="1463100" cy="1049700"/>
          </a:xfrm>
          <a:prstGeom prst="rect">
            <a:avLst/>
          </a:prstGeom>
        </p:spPr>
        <p:txBody>
          <a:bodyPr anchorCtr="0" anchor="t" bIns="50800" lIns="50800" spcFirstLastPara="1" rIns="50800" wrap="square" tIns="508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2">
  <p:cSld name="TITLE_AND_BODY_12">
    <p:spTree>
      <p:nvGrpSpPr>
        <p:cNvPr id="245" name="Shape 245"/>
        <p:cNvGrpSpPr/>
        <p:nvPr/>
      </p:nvGrpSpPr>
      <p:grpSpPr>
        <a:xfrm>
          <a:off x="0" y="0"/>
          <a:ext cx="0" cy="0"/>
          <a:chOff x="0" y="0"/>
          <a:chExt cx="0" cy="0"/>
        </a:xfrm>
      </p:grpSpPr>
      <p:sp>
        <p:nvSpPr>
          <p:cNvPr id="246" name="Google Shape;246;p60"/>
          <p:cNvSpPr txBox="1"/>
          <p:nvPr>
            <p:ph type="title"/>
          </p:nvPr>
        </p:nvSpPr>
        <p:spPr>
          <a:xfrm>
            <a:off x="831200" y="1186733"/>
            <a:ext cx="22721700" cy="1527300"/>
          </a:xfrm>
          <a:prstGeom prst="rect">
            <a:avLst/>
          </a:prstGeom>
        </p:spPr>
        <p:txBody>
          <a:bodyPr anchorCtr="0" anchor="ctr" bIns="50800" lIns="50800" spcFirstLastPara="1" rIns="50800" wrap="square" tIns="50800">
            <a:noAutofit/>
          </a:bodyPr>
          <a:lstStyle>
            <a:lvl1pPr lvl="0" rtl="0">
              <a:spcBef>
                <a:spcPts val="2300"/>
              </a:spcBef>
              <a:spcAft>
                <a:spcPts val="0"/>
              </a:spcAft>
              <a:buSzPts val="9800"/>
              <a:buNone/>
              <a:defRPr/>
            </a:lvl1pPr>
            <a:lvl2pPr lvl="1" rtl="0">
              <a:spcBef>
                <a:spcPts val="2300"/>
              </a:spcBef>
              <a:spcAft>
                <a:spcPts val="0"/>
              </a:spcAft>
              <a:buSzPts val="9800"/>
              <a:buNone/>
              <a:defRPr/>
            </a:lvl2pPr>
            <a:lvl3pPr lvl="2" rtl="0">
              <a:spcBef>
                <a:spcPts val="2300"/>
              </a:spcBef>
              <a:spcAft>
                <a:spcPts val="0"/>
              </a:spcAft>
              <a:buSzPts val="9800"/>
              <a:buNone/>
              <a:defRPr/>
            </a:lvl3pPr>
            <a:lvl4pPr lvl="3" rtl="0">
              <a:spcBef>
                <a:spcPts val="2300"/>
              </a:spcBef>
              <a:spcAft>
                <a:spcPts val="0"/>
              </a:spcAft>
              <a:buSzPts val="9800"/>
              <a:buNone/>
              <a:defRPr/>
            </a:lvl4pPr>
            <a:lvl5pPr lvl="4" rtl="0">
              <a:spcBef>
                <a:spcPts val="2300"/>
              </a:spcBef>
              <a:spcAft>
                <a:spcPts val="0"/>
              </a:spcAft>
              <a:buSzPts val="9800"/>
              <a:buNone/>
              <a:defRPr/>
            </a:lvl5pPr>
            <a:lvl6pPr lvl="5" rtl="0">
              <a:spcBef>
                <a:spcPts val="2300"/>
              </a:spcBef>
              <a:spcAft>
                <a:spcPts val="0"/>
              </a:spcAft>
              <a:buSzPts val="9800"/>
              <a:buNone/>
              <a:defRPr/>
            </a:lvl6pPr>
            <a:lvl7pPr lvl="6" rtl="0">
              <a:spcBef>
                <a:spcPts val="2300"/>
              </a:spcBef>
              <a:spcAft>
                <a:spcPts val="0"/>
              </a:spcAft>
              <a:buSzPts val="9800"/>
              <a:buNone/>
              <a:defRPr/>
            </a:lvl7pPr>
            <a:lvl8pPr lvl="7" rtl="0">
              <a:spcBef>
                <a:spcPts val="2300"/>
              </a:spcBef>
              <a:spcAft>
                <a:spcPts val="0"/>
              </a:spcAft>
              <a:buSzPts val="9800"/>
              <a:buNone/>
              <a:defRPr/>
            </a:lvl8pPr>
            <a:lvl9pPr lvl="8" rtl="0">
              <a:spcBef>
                <a:spcPts val="2300"/>
              </a:spcBef>
              <a:spcAft>
                <a:spcPts val="0"/>
              </a:spcAft>
              <a:buSzPts val="9800"/>
              <a:buNone/>
              <a:defRPr/>
            </a:lvl9pPr>
          </a:lstStyle>
          <a:p/>
        </p:txBody>
      </p:sp>
      <p:sp>
        <p:nvSpPr>
          <p:cNvPr id="247" name="Google Shape;247;p60"/>
          <p:cNvSpPr txBox="1"/>
          <p:nvPr>
            <p:ph idx="1" type="body"/>
          </p:nvPr>
        </p:nvSpPr>
        <p:spPr>
          <a:xfrm>
            <a:off x="831200" y="3073267"/>
            <a:ext cx="22721700" cy="9110400"/>
          </a:xfrm>
          <a:prstGeom prst="rect">
            <a:avLst/>
          </a:prstGeom>
        </p:spPr>
        <p:txBody>
          <a:bodyPr anchorCtr="0" anchor="ctr" bIns="50800" lIns="50800" spcFirstLastPara="1" rIns="50800" wrap="square" tIns="50800">
            <a:noAutofit/>
          </a:bodyPr>
          <a:lstStyle>
            <a:lvl1pPr indent="-495300" lvl="0" marL="457200" rtl="0">
              <a:spcBef>
                <a:spcPts val="3400"/>
              </a:spcBef>
              <a:spcAft>
                <a:spcPts val="0"/>
              </a:spcAft>
              <a:buSzPts val="4200"/>
              <a:buChar char="●"/>
              <a:defRPr/>
            </a:lvl1pPr>
            <a:lvl2pPr indent="-495300" lvl="1" marL="914400" rtl="0">
              <a:spcBef>
                <a:spcPts val="3400"/>
              </a:spcBef>
              <a:spcAft>
                <a:spcPts val="0"/>
              </a:spcAft>
              <a:buSzPts val="4200"/>
              <a:buChar char="●"/>
              <a:defRPr/>
            </a:lvl2pPr>
            <a:lvl3pPr indent="-495300" lvl="2" marL="1371600" rtl="0">
              <a:spcBef>
                <a:spcPts val="3400"/>
              </a:spcBef>
              <a:spcAft>
                <a:spcPts val="0"/>
              </a:spcAft>
              <a:buSzPts val="4200"/>
              <a:buChar char="●"/>
              <a:defRPr/>
            </a:lvl3pPr>
            <a:lvl4pPr indent="-495300" lvl="3" marL="1828800" rtl="0">
              <a:spcBef>
                <a:spcPts val="3400"/>
              </a:spcBef>
              <a:spcAft>
                <a:spcPts val="0"/>
              </a:spcAft>
              <a:buSzPts val="4200"/>
              <a:buChar char="●"/>
              <a:defRPr/>
            </a:lvl4pPr>
            <a:lvl5pPr indent="-495300" lvl="4" marL="2286000" rtl="0">
              <a:spcBef>
                <a:spcPts val="3400"/>
              </a:spcBef>
              <a:spcAft>
                <a:spcPts val="0"/>
              </a:spcAft>
              <a:buSzPts val="4200"/>
              <a:buChar char="●"/>
              <a:defRPr/>
            </a:lvl5pPr>
            <a:lvl6pPr indent="-495300" lvl="5" marL="2743200" rtl="0">
              <a:spcBef>
                <a:spcPts val="3400"/>
              </a:spcBef>
              <a:spcAft>
                <a:spcPts val="0"/>
              </a:spcAft>
              <a:buSzPts val="4200"/>
              <a:buChar char="●"/>
              <a:defRPr/>
            </a:lvl6pPr>
            <a:lvl7pPr indent="-495300" lvl="6" marL="3200400" rtl="0">
              <a:spcBef>
                <a:spcPts val="3400"/>
              </a:spcBef>
              <a:spcAft>
                <a:spcPts val="0"/>
              </a:spcAft>
              <a:buSzPts val="4200"/>
              <a:buChar char="●"/>
              <a:defRPr/>
            </a:lvl7pPr>
            <a:lvl8pPr indent="-495300" lvl="7" marL="3657600" rtl="0">
              <a:spcBef>
                <a:spcPts val="3400"/>
              </a:spcBef>
              <a:spcAft>
                <a:spcPts val="0"/>
              </a:spcAft>
              <a:buSzPts val="4200"/>
              <a:buChar char="●"/>
              <a:defRPr/>
            </a:lvl8pPr>
            <a:lvl9pPr indent="-495300" lvl="8" marL="4114800" rtl="0">
              <a:spcBef>
                <a:spcPts val="3400"/>
              </a:spcBef>
              <a:spcAft>
                <a:spcPts val="0"/>
              </a:spcAft>
              <a:buSzPts val="4200"/>
              <a:buChar char="●"/>
              <a:defRPr/>
            </a:lvl9pPr>
          </a:lstStyle>
          <a:p/>
        </p:txBody>
      </p:sp>
      <p:sp>
        <p:nvSpPr>
          <p:cNvPr id="248" name="Google Shape;248;p60"/>
          <p:cNvSpPr txBox="1"/>
          <p:nvPr>
            <p:ph idx="12" type="sldNum"/>
          </p:nvPr>
        </p:nvSpPr>
        <p:spPr>
          <a:xfrm>
            <a:off x="22593221" y="12435245"/>
            <a:ext cx="1463100" cy="1049700"/>
          </a:xfrm>
          <a:prstGeom prst="rect">
            <a:avLst/>
          </a:prstGeom>
        </p:spPr>
        <p:txBody>
          <a:bodyPr anchorCtr="0" anchor="t" bIns="50800" lIns="50800" spcFirstLastPara="1" rIns="50800" wrap="square" tIns="508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21" name="Shape 21"/>
        <p:cNvGrpSpPr/>
        <p:nvPr/>
      </p:nvGrpSpPr>
      <p:grpSpPr>
        <a:xfrm>
          <a:off x="0" y="0"/>
          <a:ext cx="0" cy="0"/>
          <a:chOff x="0" y="0"/>
          <a:chExt cx="0" cy="0"/>
        </a:xfrm>
      </p:grpSpPr>
      <p:sp>
        <p:nvSpPr>
          <p:cNvPr id="22" name="Google Shape;22;p7"/>
          <p:cNvSpPr txBox="1"/>
          <p:nvPr>
            <p:ph idx="1" type="body"/>
          </p:nvPr>
        </p:nvSpPr>
        <p:spPr>
          <a:xfrm>
            <a:off x="952500" y="1778000"/>
            <a:ext cx="22479000" cy="10147200"/>
          </a:xfrm>
          <a:prstGeom prst="rect">
            <a:avLst/>
          </a:prstGeom>
          <a:noFill/>
          <a:ln>
            <a:noFill/>
          </a:ln>
        </p:spPr>
        <p:txBody>
          <a:bodyPr anchorCtr="0" anchor="ctr" bIns="50800" lIns="50800" spcFirstLastPara="1" rIns="50800" wrap="square" tIns="50800">
            <a:noAutofit/>
          </a:bodyPr>
          <a:lstStyle>
            <a:lvl1pPr indent="-297180" lvl="0" marL="457200" rtl="0" algn="l">
              <a:lnSpc>
                <a:spcPct val="100000"/>
              </a:lnSpc>
              <a:spcBef>
                <a:spcPts val="3400"/>
              </a:spcBef>
              <a:spcAft>
                <a:spcPts val="0"/>
              </a:spcAft>
              <a:buSzPts val="1080"/>
              <a:buChar char="●"/>
              <a:defRPr/>
            </a:lvl1pPr>
            <a:lvl2pPr indent="-297180" lvl="1" marL="914400" rtl="0" algn="l">
              <a:lnSpc>
                <a:spcPct val="100000"/>
              </a:lnSpc>
              <a:spcBef>
                <a:spcPts val="3400"/>
              </a:spcBef>
              <a:spcAft>
                <a:spcPts val="0"/>
              </a:spcAft>
              <a:buSzPts val="1080"/>
              <a:buChar char="●"/>
              <a:defRPr/>
            </a:lvl2pPr>
            <a:lvl3pPr indent="-297180" lvl="2" marL="1371600" rtl="0" algn="l">
              <a:lnSpc>
                <a:spcPct val="100000"/>
              </a:lnSpc>
              <a:spcBef>
                <a:spcPts val="3400"/>
              </a:spcBef>
              <a:spcAft>
                <a:spcPts val="0"/>
              </a:spcAft>
              <a:buSzPts val="1080"/>
              <a:buChar char="●"/>
              <a:defRPr/>
            </a:lvl3pPr>
            <a:lvl4pPr indent="-297180" lvl="3" marL="1828800" rtl="0" algn="l">
              <a:lnSpc>
                <a:spcPct val="100000"/>
              </a:lnSpc>
              <a:spcBef>
                <a:spcPts val="3400"/>
              </a:spcBef>
              <a:spcAft>
                <a:spcPts val="0"/>
              </a:spcAft>
              <a:buSzPts val="1080"/>
              <a:buChar char="●"/>
              <a:defRPr/>
            </a:lvl4pPr>
            <a:lvl5pPr indent="-297179" lvl="4" marL="2286000" rtl="0" algn="l">
              <a:lnSpc>
                <a:spcPct val="100000"/>
              </a:lnSpc>
              <a:spcBef>
                <a:spcPts val="3400"/>
              </a:spcBef>
              <a:spcAft>
                <a:spcPts val="0"/>
              </a:spcAft>
              <a:buSzPts val="1080"/>
              <a:buChar char="●"/>
              <a:defRPr/>
            </a:lvl5pPr>
            <a:lvl6pPr indent="-297179" lvl="5" marL="2743200" rtl="0" algn="l">
              <a:lnSpc>
                <a:spcPct val="100000"/>
              </a:lnSpc>
              <a:spcBef>
                <a:spcPts val="3400"/>
              </a:spcBef>
              <a:spcAft>
                <a:spcPts val="0"/>
              </a:spcAft>
              <a:buSzPts val="1080"/>
              <a:buChar char="●"/>
              <a:defRPr/>
            </a:lvl6pPr>
            <a:lvl7pPr indent="-297179" lvl="6" marL="3200400" rtl="0" algn="l">
              <a:lnSpc>
                <a:spcPct val="100000"/>
              </a:lnSpc>
              <a:spcBef>
                <a:spcPts val="3400"/>
              </a:spcBef>
              <a:spcAft>
                <a:spcPts val="0"/>
              </a:spcAft>
              <a:buSzPts val="1080"/>
              <a:buChar char="●"/>
              <a:defRPr/>
            </a:lvl7pPr>
            <a:lvl8pPr indent="-297179" lvl="7" marL="3657600" rtl="0" algn="l">
              <a:lnSpc>
                <a:spcPct val="100000"/>
              </a:lnSpc>
              <a:spcBef>
                <a:spcPts val="3400"/>
              </a:spcBef>
              <a:spcAft>
                <a:spcPts val="0"/>
              </a:spcAft>
              <a:buSzPts val="1080"/>
              <a:buChar char="●"/>
              <a:defRPr/>
            </a:lvl8pPr>
            <a:lvl9pPr indent="-297179" lvl="8" marL="4114800" rtl="0" algn="l">
              <a:lnSpc>
                <a:spcPct val="100000"/>
              </a:lnSpc>
              <a:spcBef>
                <a:spcPts val="3400"/>
              </a:spcBef>
              <a:spcAft>
                <a:spcPts val="0"/>
              </a:spcAft>
              <a:buSzPts val="1080"/>
              <a:buChar char="●"/>
              <a:defRPr/>
            </a:lvl9pPr>
          </a:lstStyle>
          <a:p/>
        </p:txBody>
      </p:sp>
      <p:sp>
        <p:nvSpPr>
          <p:cNvPr id="23" name="Google Shape;23;p7"/>
          <p:cNvSpPr txBox="1"/>
          <p:nvPr>
            <p:ph idx="12" type="sldNum"/>
          </p:nvPr>
        </p:nvSpPr>
        <p:spPr>
          <a:xfrm>
            <a:off x="11976099" y="13017500"/>
            <a:ext cx="419100" cy="507900"/>
          </a:xfrm>
          <a:prstGeom prst="rect">
            <a:avLst/>
          </a:prstGeom>
          <a:noFill/>
          <a:ln>
            <a:noFill/>
          </a:ln>
        </p:spPr>
        <p:txBody>
          <a:bodyPr anchorCtr="0" anchor="t" bIns="50800" lIns="50800" spcFirstLastPara="1" rIns="50800" wrap="square" tIns="50800">
            <a:noAutofit/>
          </a:bodyPr>
          <a:lstStyle>
            <a:lvl1pPr indent="0" lvl="0"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1pPr>
            <a:lvl2pPr indent="0" lvl="1"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2pPr>
            <a:lvl3pPr indent="0" lvl="2"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3pPr>
            <a:lvl4pPr indent="0" lvl="3"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4pPr>
            <a:lvl5pPr indent="0" lvl="4"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5pPr>
            <a:lvl6pPr indent="0" lvl="5"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6pPr>
            <a:lvl7pPr indent="0" lvl="6"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7pPr>
            <a:lvl8pPr indent="0" lvl="7"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8pPr>
            <a:lvl9pPr indent="0" lvl="8" marL="0" rtl="0" algn="ctr">
              <a:lnSpc>
                <a:spcPct val="100000"/>
              </a:lnSpc>
              <a:spcBef>
                <a:spcPts val="0"/>
              </a:spcBef>
              <a:spcAft>
                <a:spcPts val="0"/>
              </a:spcAft>
              <a:buClr>
                <a:srgbClr val="4C4946"/>
              </a:buClr>
              <a:buSzPts val="2400"/>
              <a:buFont typeface="Palatino"/>
              <a:buNone/>
              <a:defRPr sz="2400">
                <a:solidFill>
                  <a:srgbClr val="4C4946"/>
                </a:solidFill>
                <a:latin typeface="Palatino"/>
                <a:ea typeface="Palatino"/>
                <a:cs typeface="Palatino"/>
                <a:sym typeface="Palatino"/>
              </a:defRPr>
            </a:lvl9pPr>
          </a:lstStyle>
          <a:p>
            <a:pPr indent="0" lvl="0" marL="0" rtl="0" algn="ct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6">
  <p:cSld name="TITLE_AND_BODY_6">
    <p:spTree>
      <p:nvGrpSpPr>
        <p:cNvPr id="24" name="Shape 24"/>
        <p:cNvGrpSpPr/>
        <p:nvPr/>
      </p:nvGrpSpPr>
      <p:grpSpPr>
        <a:xfrm>
          <a:off x="0" y="0"/>
          <a:ext cx="0" cy="0"/>
          <a:chOff x="0" y="0"/>
          <a:chExt cx="0" cy="0"/>
        </a:xfrm>
      </p:grpSpPr>
      <p:sp>
        <p:nvSpPr>
          <p:cNvPr id="25" name="Google Shape;25;p8"/>
          <p:cNvSpPr txBox="1"/>
          <p:nvPr>
            <p:ph type="title"/>
          </p:nvPr>
        </p:nvSpPr>
        <p:spPr>
          <a:xfrm>
            <a:off x="831200" y="1186733"/>
            <a:ext cx="22721700" cy="1527300"/>
          </a:xfrm>
          <a:prstGeom prst="rect">
            <a:avLst/>
          </a:prstGeom>
        </p:spPr>
        <p:txBody>
          <a:bodyPr anchorCtr="0" anchor="ctr" bIns="50800" lIns="50800" spcFirstLastPara="1" rIns="50800" wrap="square" tIns="50800">
            <a:noAutofit/>
          </a:bodyPr>
          <a:lstStyle>
            <a:lvl1pPr lvl="0" rtl="0">
              <a:spcBef>
                <a:spcPts val="2300"/>
              </a:spcBef>
              <a:spcAft>
                <a:spcPts val="0"/>
              </a:spcAft>
              <a:buSzPts val="9800"/>
              <a:buNone/>
              <a:defRPr/>
            </a:lvl1pPr>
            <a:lvl2pPr lvl="1" rtl="0">
              <a:spcBef>
                <a:spcPts val="2300"/>
              </a:spcBef>
              <a:spcAft>
                <a:spcPts val="0"/>
              </a:spcAft>
              <a:buSzPts val="9800"/>
              <a:buNone/>
              <a:defRPr/>
            </a:lvl2pPr>
            <a:lvl3pPr lvl="2" rtl="0">
              <a:spcBef>
                <a:spcPts val="2300"/>
              </a:spcBef>
              <a:spcAft>
                <a:spcPts val="0"/>
              </a:spcAft>
              <a:buSzPts val="9800"/>
              <a:buNone/>
              <a:defRPr/>
            </a:lvl3pPr>
            <a:lvl4pPr lvl="3" rtl="0">
              <a:spcBef>
                <a:spcPts val="2300"/>
              </a:spcBef>
              <a:spcAft>
                <a:spcPts val="0"/>
              </a:spcAft>
              <a:buSzPts val="9800"/>
              <a:buNone/>
              <a:defRPr/>
            </a:lvl4pPr>
            <a:lvl5pPr lvl="4" rtl="0">
              <a:spcBef>
                <a:spcPts val="2300"/>
              </a:spcBef>
              <a:spcAft>
                <a:spcPts val="0"/>
              </a:spcAft>
              <a:buSzPts val="9800"/>
              <a:buNone/>
              <a:defRPr/>
            </a:lvl5pPr>
            <a:lvl6pPr lvl="5" rtl="0">
              <a:spcBef>
                <a:spcPts val="2300"/>
              </a:spcBef>
              <a:spcAft>
                <a:spcPts val="0"/>
              </a:spcAft>
              <a:buSzPts val="9800"/>
              <a:buNone/>
              <a:defRPr/>
            </a:lvl6pPr>
            <a:lvl7pPr lvl="6" rtl="0">
              <a:spcBef>
                <a:spcPts val="2300"/>
              </a:spcBef>
              <a:spcAft>
                <a:spcPts val="0"/>
              </a:spcAft>
              <a:buSzPts val="9800"/>
              <a:buNone/>
              <a:defRPr/>
            </a:lvl7pPr>
            <a:lvl8pPr lvl="7" rtl="0">
              <a:spcBef>
                <a:spcPts val="2300"/>
              </a:spcBef>
              <a:spcAft>
                <a:spcPts val="0"/>
              </a:spcAft>
              <a:buSzPts val="9800"/>
              <a:buNone/>
              <a:defRPr/>
            </a:lvl8pPr>
            <a:lvl9pPr lvl="8" rtl="0">
              <a:spcBef>
                <a:spcPts val="2300"/>
              </a:spcBef>
              <a:spcAft>
                <a:spcPts val="0"/>
              </a:spcAft>
              <a:buSzPts val="9800"/>
              <a:buNone/>
              <a:defRPr/>
            </a:lvl9pPr>
          </a:lstStyle>
          <a:p/>
        </p:txBody>
      </p:sp>
      <p:sp>
        <p:nvSpPr>
          <p:cNvPr id="26" name="Google Shape;26;p8"/>
          <p:cNvSpPr txBox="1"/>
          <p:nvPr>
            <p:ph idx="1" type="body"/>
          </p:nvPr>
        </p:nvSpPr>
        <p:spPr>
          <a:xfrm>
            <a:off x="831200" y="3073267"/>
            <a:ext cx="22721700" cy="9110400"/>
          </a:xfrm>
          <a:prstGeom prst="rect">
            <a:avLst/>
          </a:prstGeom>
        </p:spPr>
        <p:txBody>
          <a:bodyPr anchorCtr="0" anchor="ctr" bIns="50800" lIns="50800" spcFirstLastPara="1" rIns="50800" wrap="square" tIns="50800">
            <a:noAutofit/>
          </a:bodyPr>
          <a:lstStyle>
            <a:lvl1pPr indent="-419100" lvl="0" marL="457200" rtl="0">
              <a:spcBef>
                <a:spcPts val="3400"/>
              </a:spcBef>
              <a:spcAft>
                <a:spcPts val="0"/>
              </a:spcAft>
              <a:buSzPts val="3000"/>
              <a:buChar char="●"/>
              <a:defRPr/>
            </a:lvl1pPr>
            <a:lvl2pPr indent="-419100" lvl="1" marL="914400" rtl="0">
              <a:spcBef>
                <a:spcPts val="3400"/>
              </a:spcBef>
              <a:spcAft>
                <a:spcPts val="0"/>
              </a:spcAft>
              <a:buSzPts val="3000"/>
              <a:buChar char="●"/>
              <a:defRPr/>
            </a:lvl2pPr>
            <a:lvl3pPr indent="-419100" lvl="2" marL="1371600" rtl="0">
              <a:spcBef>
                <a:spcPts val="3400"/>
              </a:spcBef>
              <a:spcAft>
                <a:spcPts val="0"/>
              </a:spcAft>
              <a:buSzPts val="3000"/>
              <a:buChar char="●"/>
              <a:defRPr/>
            </a:lvl3pPr>
            <a:lvl4pPr indent="-419100" lvl="3" marL="1828800" rtl="0">
              <a:spcBef>
                <a:spcPts val="3400"/>
              </a:spcBef>
              <a:spcAft>
                <a:spcPts val="0"/>
              </a:spcAft>
              <a:buSzPts val="3000"/>
              <a:buChar char="●"/>
              <a:defRPr/>
            </a:lvl4pPr>
            <a:lvl5pPr indent="-419100" lvl="4" marL="2286000" rtl="0">
              <a:spcBef>
                <a:spcPts val="3400"/>
              </a:spcBef>
              <a:spcAft>
                <a:spcPts val="0"/>
              </a:spcAft>
              <a:buSzPts val="3000"/>
              <a:buChar char="●"/>
              <a:defRPr/>
            </a:lvl5pPr>
            <a:lvl6pPr indent="-419100" lvl="5" marL="2743200" rtl="0">
              <a:spcBef>
                <a:spcPts val="3400"/>
              </a:spcBef>
              <a:spcAft>
                <a:spcPts val="0"/>
              </a:spcAft>
              <a:buSzPts val="3000"/>
              <a:buChar char="●"/>
              <a:defRPr/>
            </a:lvl6pPr>
            <a:lvl7pPr indent="-419100" lvl="6" marL="3200400" rtl="0">
              <a:spcBef>
                <a:spcPts val="3400"/>
              </a:spcBef>
              <a:spcAft>
                <a:spcPts val="0"/>
              </a:spcAft>
              <a:buSzPts val="3000"/>
              <a:buChar char="●"/>
              <a:defRPr/>
            </a:lvl7pPr>
            <a:lvl8pPr indent="-419100" lvl="7" marL="3657600" rtl="0">
              <a:spcBef>
                <a:spcPts val="3400"/>
              </a:spcBef>
              <a:spcAft>
                <a:spcPts val="0"/>
              </a:spcAft>
              <a:buSzPts val="3000"/>
              <a:buChar char="●"/>
              <a:defRPr/>
            </a:lvl8pPr>
            <a:lvl9pPr indent="-419100" lvl="8" marL="4114800" rtl="0">
              <a:spcBef>
                <a:spcPts val="3400"/>
              </a:spcBef>
              <a:spcAft>
                <a:spcPts val="0"/>
              </a:spcAft>
              <a:buSzPts val="3000"/>
              <a:buChar char="●"/>
              <a:defRPr/>
            </a:lvl9pPr>
          </a:lstStyle>
          <a:p/>
        </p:txBody>
      </p:sp>
      <p:sp>
        <p:nvSpPr>
          <p:cNvPr id="27" name="Google Shape;27;p8"/>
          <p:cNvSpPr txBox="1"/>
          <p:nvPr>
            <p:ph idx="12" type="sldNum"/>
          </p:nvPr>
        </p:nvSpPr>
        <p:spPr>
          <a:xfrm>
            <a:off x="22593221" y="12435245"/>
            <a:ext cx="1463100" cy="1049700"/>
          </a:xfrm>
          <a:prstGeom prst="rect">
            <a:avLst/>
          </a:prstGeom>
          <a:noFill/>
          <a:ln>
            <a:noFill/>
          </a:ln>
        </p:spPr>
        <p:txBody>
          <a:bodyPr anchorCtr="0" anchor="ctr" bIns="243800" lIns="243800" spcFirstLastPara="1" rIns="243800" wrap="square" tIns="243800">
            <a:noAutofit/>
          </a:bodyPr>
          <a:lstStyle>
            <a:lvl1pPr lvl="0" rtl="0">
              <a:buNone/>
              <a:defRPr sz="3700"/>
            </a:lvl1pPr>
            <a:lvl2pPr lvl="1" rtl="0">
              <a:buNone/>
              <a:defRPr sz="3700"/>
            </a:lvl2pPr>
            <a:lvl3pPr lvl="2" rtl="0">
              <a:buNone/>
              <a:defRPr sz="3700"/>
            </a:lvl3pPr>
            <a:lvl4pPr lvl="3" rtl="0">
              <a:buNone/>
              <a:defRPr sz="3700"/>
            </a:lvl4pPr>
            <a:lvl5pPr lvl="4" rtl="0">
              <a:buNone/>
              <a:defRPr sz="3700"/>
            </a:lvl5pPr>
            <a:lvl6pPr lvl="5" rtl="0">
              <a:buNone/>
              <a:defRPr sz="3700"/>
            </a:lvl6pPr>
            <a:lvl7pPr lvl="6" rtl="0">
              <a:buNone/>
              <a:defRPr sz="3700"/>
            </a:lvl7pPr>
            <a:lvl8pPr lvl="7" rtl="0">
              <a:buNone/>
              <a:defRPr sz="3700"/>
            </a:lvl8pPr>
            <a:lvl9pPr lvl="8" rtl="0">
              <a:buNone/>
              <a:defRPr sz="3700"/>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7">
  <p:cSld name="TITLE_AND_BODY_7">
    <p:spTree>
      <p:nvGrpSpPr>
        <p:cNvPr id="28" name="Shape 28"/>
        <p:cNvGrpSpPr/>
        <p:nvPr/>
      </p:nvGrpSpPr>
      <p:grpSpPr>
        <a:xfrm>
          <a:off x="0" y="0"/>
          <a:ext cx="0" cy="0"/>
          <a:chOff x="0" y="0"/>
          <a:chExt cx="0" cy="0"/>
        </a:xfrm>
      </p:grpSpPr>
      <p:sp>
        <p:nvSpPr>
          <p:cNvPr id="29" name="Google Shape;29;p9"/>
          <p:cNvSpPr txBox="1"/>
          <p:nvPr>
            <p:ph type="title"/>
          </p:nvPr>
        </p:nvSpPr>
        <p:spPr>
          <a:xfrm>
            <a:off x="831200" y="577133"/>
            <a:ext cx="22721700" cy="1527300"/>
          </a:xfrm>
          <a:prstGeom prst="rect">
            <a:avLst/>
          </a:prstGeom>
        </p:spPr>
        <p:txBody>
          <a:bodyPr anchorCtr="0" anchor="ctr" bIns="50800" lIns="50800" spcFirstLastPara="1" rIns="50800" wrap="square" tIns="50800">
            <a:noAutofit/>
          </a:bodyPr>
          <a:lstStyle>
            <a:lvl1pPr lvl="0" rtl="0">
              <a:spcBef>
                <a:spcPts val="2300"/>
              </a:spcBef>
              <a:spcAft>
                <a:spcPts val="0"/>
              </a:spcAft>
              <a:buSzPts val="9800"/>
              <a:buFont typeface="Avenir"/>
              <a:buNone/>
              <a:defRPr>
                <a:latin typeface="Avenir"/>
                <a:ea typeface="Avenir"/>
                <a:cs typeface="Avenir"/>
                <a:sym typeface="Avenir"/>
              </a:defRPr>
            </a:lvl1pPr>
            <a:lvl2pPr lvl="1" rtl="0">
              <a:spcBef>
                <a:spcPts val="2300"/>
              </a:spcBef>
              <a:spcAft>
                <a:spcPts val="0"/>
              </a:spcAft>
              <a:buSzPts val="9800"/>
              <a:buFont typeface="Avenir"/>
              <a:buNone/>
              <a:defRPr>
                <a:latin typeface="Avenir"/>
                <a:ea typeface="Avenir"/>
                <a:cs typeface="Avenir"/>
                <a:sym typeface="Avenir"/>
              </a:defRPr>
            </a:lvl2pPr>
            <a:lvl3pPr lvl="2" rtl="0">
              <a:spcBef>
                <a:spcPts val="2300"/>
              </a:spcBef>
              <a:spcAft>
                <a:spcPts val="0"/>
              </a:spcAft>
              <a:buSzPts val="9800"/>
              <a:buFont typeface="Avenir"/>
              <a:buNone/>
              <a:defRPr>
                <a:latin typeface="Avenir"/>
                <a:ea typeface="Avenir"/>
                <a:cs typeface="Avenir"/>
                <a:sym typeface="Avenir"/>
              </a:defRPr>
            </a:lvl3pPr>
            <a:lvl4pPr lvl="3" rtl="0">
              <a:spcBef>
                <a:spcPts val="2300"/>
              </a:spcBef>
              <a:spcAft>
                <a:spcPts val="0"/>
              </a:spcAft>
              <a:buSzPts val="9800"/>
              <a:buFont typeface="Avenir"/>
              <a:buNone/>
              <a:defRPr>
                <a:latin typeface="Avenir"/>
                <a:ea typeface="Avenir"/>
                <a:cs typeface="Avenir"/>
                <a:sym typeface="Avenir"/>
              </a:defRPr>
            </a:lvl4pPr>
            <a:lvl5pPr lvl="4" rtl="0">
              <a:spcBef>
                <a:spcPts val="2300"/>
              </a:spcBef>
              <a:spcAft>
                <a:spcPts val="0"/>
              </a:spcAft>
              <a:buSzPts val="9800"/>
              <a:buFont typeface="Avenir"/>
              <a:buNone/>
              <a:defRPr>
                <a:latin typeface="Avenir"/>
                <a:ea typeface="Avenir"/>
                <a:cs typeface="Avenir"/>
                <a:sym typeface="Avenir"/>
              </a:defRPr>
            </a:lvl5pPr>
            <a:lvl6pPr lvl="5" rtl="0">
              <a:spcBef>
                <a:spcPts val="2300"/>
              </a:spcBef>
              <a:spcAft>
                <a:spcPts val="0"/>
              </a:spcAft>
              <a:buSzPts val="9800"/>
              <a:buFont typeface="Avenir"/>
              <a:buNone/>
              <a:defRPr>
                <a:latin typeface="Avenir"/>
                <a:ea typeface="Avenir"/>
                <a:cs typeface="Avenir"/>
                <a:sym typeface="Avenir"/>
              </a:defRPr>
            </a:lvl6pPr>
            <a:lvl7pPr lvl="6" rtl="0">
              <a:spcBef>
                <a:spcPts val="2300"/>
              </a:spcBef>
              <a:spcAft>
                <a:spcPts val="0"/>
              </a:spcAft>
              <a:buSzPts val="9800"/>
              <a:buFont typeface="Avenir"/>
              <a:buNone/>
              <a:defRPr>
                <a:latin typeface="Avenir"/>
                <a:ea typeface="Avenir"/>
                <a:cs typeface="Avenir"/>
                <a:sym typeface="Avenir"/>
              </a:defRPr>
            </a:lvl7pPr>
            <a:lvl8pPr lvl="7" rtl="0">
              <a:spcBef>
                <a:spcPts val="2300"/>
              </a:spcBef>
              <a:spcAft>
                <a:spcPts val="0"/>
              </a:spcAft>
              <a:buSzPts val="9800"/>
              <a:buFont typeface="Avenir"/>
              <a:buNone/>
              <a:defRPr>
                <a:latin typeface="Avenir"/>
                <a:ea typeface="Avenir"/>
                <a:cs typeface="Avenir"/>
                <a:sym typeface="Avenir"/>
              </a:defRPr>
            </a:lvl8pPr>
            <a:lvl9pPr lvl="8" rtl="0">
              <a:spcBef>
                <a:spcPts val="2300"/>
              </a:spcBef>
              <a:spcAft>
                <a:spcPts val="0"/>
              </a:spcAft>
              <a:buSzPts val="9800"/>
              <a:buFont typeface="Avenir"/>
              <a:buNone/>
              <a:defRPr>
                <a:latin typeface="Avenir"/>
                <a:ea typeface="Avenir"/>
                <a:cs typeface="Avenir"/>
                <a:sym typeface="Avenir"/>
              </a:defRPr>
            </a:lvl9pPr>
          </a:lstStyle>
          <a:p/>
        </p:txBody>
      </p:sp>
      <p:sp>
        <p:nvSpPr>
          <p:cNvPr id="30" name="Google Shape;30;p9"/>
          <p:cNvSpPr txBox="1"/>
          <p:nvPr>
            <p:ph idx="1" type="body"/>
          </p:nvPr>
        </p:nvSpPr>
        <p:spPr>
          <a:xfrm>
            <a:off x="831200" y="2666867"/>
            <a:ext cx="22721700" cy="9110400"/>
          </a:xfrm>
          <a:prstGeom prst="rect">
            <a:avLst/>
          </a:prstGeom>
        </p:spPr>
        <p:txBody>
          <a:bodyPr anchorCtr="0" anchor="ctr" bIns="50800" lIns="50800" spcFirstLastPara="1" rIns="50800" wrap="square" tIns="50800">
            <a:noAutofit/>
          </a:bodyPr>
          <a:lstStyle>
            <a:lvl1pPr indent="-419100" lvl="0" marL="457200" rtl="0">
              <a:spcBef>
                <a:spcPts val="3400"/>
              </a:spcBef>
              <a:spcAft>
                <a:spcPts val="0"/>
              </a:spcAft>
              <a:buSzPts val="3000"/>
              <a:buChar char="●"/>
              <a:defRPr/>
            </a:lvl1pPr>
            <a:lvl2pPr indent="-419100" lvl="1" marL="914400" rtl="0">
              <a:spcBef>
                <a:spcPts val="3400"/>
              </a:spcBef>
              <a:spcAft>
                <a:spcPts val="0"/>
              </a:spcAft>
              <a:buSzPts val="3000"/>
              <a:buChar char="●"/>
              <a:defRPr/>
            </a:lvl2pPr>
            <a:lvl3pPr indent="-419100" lvl="2" marL="1371600" rtl="0">
              <a:spcBef>
                <a:spcPts val="3400"/>
              </a:spcBef>
              <a:spcAft>
                <a:spcPts val="0"/>
              </a:spcAft>
              <a:buSzPts val="3000"/>
              <a:buChar char="●"/>
              <a:defRPr/>
            </a:lvl3pPr>
            <a:lvl4pPr indent="-419100" lvl="3" marL="1828800" rtl="0">
              <a:spcBef>
                <a:spcPts val="3400"/>
              </a:spcBef>
              <a:spcAft>
                <a:spcPts val="0"/>
              </a:spcAft>
              <a:buSzPts val="3000"/>
              <a:buChar char="●"/>
              <a:defRPr/>
            </a:lvl4pPr>
            <a:lvl5pPr indent="-419100" lvl="4" marL="2286000" rtl="0">
              <a:spcBef>
                <a:spcPts val="3400"/>
              </a:spcBef>
              <a:spcAft>
                <a:spcPts val="0"/>
              </a:spcAft>
              <a:buSzPts val="3000"/>
              <a:buChar char="●"/>
              <a:defRPr/>
            </a:lvl5pPr>
            <a:lvl6pPr indent="-419100" lvl="5" marL="2743200" rtl="0">
              <a:spcBef>
                <a:spcPts val="3400"/>
              </a:spcBef>
              <a:spcAft>
                <a:spcPts val="0"/>
              </a:spcAft>
              <a:buSzPts val="3000"/>
              <a:buChar char="●"/>
              <a:defRPr/>
            </a:lvl6pPr>
            <a:lvl7pPr indent="-419100" lvl="6" marL="3200400" rtl="0">
              <a:spcBef>
                <a:spcPts val="3400"/>
              </a:spcBef>
              <a:spcAft>
                <a:spcPts val="0"/>
              </a:spcAft>
              <a:buSzPts val="3000"/>
              <a:buChar char="●"/>
              <a:defRPr/>
            </a:lvl7pPr>
            <a:lvl8pPr indent="-419100" lvl="7" marL="3657600" rtl="0">
              <a:spcBef>
                <a:spcPts val="3400"/>
              </a:spcBef>
              <a:spcAft>
                <a:spcPts val="0"/>
              </a:spcAft>
              <a:buSzPts val="3000"/>
              <a:buChar char="●"/>
              <a:defRPr/>
            </a:lvl8pPr>
            <a:lvl9pPr indent="-419100" lvl="8" marL="4114800" rtl="0">
              <a:spcBef>
                <a:spcPts val="3400"/>
              </a:spcBef>
              <a:spcAft>
                <a:spcPts val="0"/>
              </a:spcAft>
              <a:buSzPts val="3000"/>
              <a:buChar char="●"/>
              <a:defRPr/>
            </a:lvl9pPr>
          </a:lstStyle>
          <a:p/>
        </p:txBody>
      </p:sp>
      <p:sp>
        <p:nvSpPr>
          <p:cNvPr id="31" name="Google Shape;31;p9"/>
          <p:cNvSpPr txBox="1"/>
          <p:nvPr>
            <p:ph idx="12" type="sldNum"/>
          </p:nvPr>
        </p:nvSpPr>
        <p:spPr>
          <a:xfrm>
            <a:off x="22593221" y="12435245"/>
            <a:ext cx="1463100" cy="1049700"/>
          </a:xfrm>
          <a:prstGeom prst="rect">
            <a:avLst/>
          </a:prstGeom>
          <a:noFill/>
          <a:ln>
            <a:noFill/>
          </a:ln>
        </p:spPr>
        <p:txBody>
          <a:bodyPr anchorCtr="0" anchor="ctr" bIns="243800" lIns="243800" spcFirstLastPara="1" rIns="243800" wrap="square" tIns="243800">
            <a:noAutofit/>
          </a:bodyPr>
          <a:lstStyle>
            <a:lvl1pPr lvl="0" rtl="0">
              <a:buNone/>
              <a:defRPr sz="3700"/>
            </a:lvl1pPr>
            <a:lvl2pPr lvl="1" rtl="0">
              <a:buNone/>
              <a:defRPr sz="3700"/>
            </a:lvl2pPr>
            <a:lvl3pPr lvl="2" rtl="0">
              <a:buNone/>
              <a:defRPr sz="3700"/>
            </a:lvl3pPr>
            <a:lvl4pPr lvl="3" rtl="0">
              <a:buNone/>
              <a:defRPr sz="3700"/>
            </a:lvl4pPr>
            <a:lvl5pPr lvl="4" rtl="0">
              <a:buNone/>
              <a:defRPr sz="3700"/>
            </a:lvl5pPr>
            <a:lvl6pPr lvl="5" rtl="0">
              <a:buNone/>
              <a:defRPr sz="3700"/>
            </a:lvl6pPr>
            <a:lvl7pPr lvl="6" rtl="0">
              <a:buNone/>
              <a:defRPr sz="3700"/>
            </a:lvl7pPr>
            <a:lvl8pPr lvl="7" rtl="0">
              <a:buNone/>
              <a:defRPr sz="3700"/>
            </a:lvl8pPr>
            <a:lvl9pPr lvl="8" rtl="0">
              <a:buNone/>
              <a:defRPr sz="3700"/>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8">
  <p:cSld name="TITLE_AND_BODY_8">
    <p:spTree>
      <p:nvGrpSpPr>
        <p:cNvPr id="32" name="Shape 32"/>
        <p:cNvGrpSpPr/>
        <p:nvPr/>
      </p:nvGrpSpPr>
      <p:grpSpPr>
        <a:xfrm>
          <a:off x="0" y="0"/>
          <a:ext cx="0" cy="0"/>
          <a:chOff x="0" y="0"/>
          <a:chExt cx="0" cy="0"/>
        </a:xfrm>
      </p:grpSpPr>
      <p:sp>
        <p:nvSpPr>
          <p:cNvPr id="33" name="Google Shape;33;p10"/>
          <p:cNvSpPr txBox="1"/>
          <p:nvPr>
            <p:ph type="title"/>
          </p:nvPr>
        </p:nvSpPr>
        <p:spPr>
          <a:xfrm>
            <a:off x="831200" y="577133"/>
            <a:ext cx="22721700" cy="1527300"/>
          </a:xfrm>
          <a:prstGeom prst="rect">
            <a:avLst/>
          </a:prstGeom>
        </p:spPr>
        <p:txBody>
          <a:bodyPr anchorCtr="0" anchor="ctr" bIns="50800" lIns="50800" spcFirstLastPara="1" rIns="50800" wrap="square" tIns="50800">
            <a:noAutofit/>
          </a:bodyPr>
          <a:lstStyle>
            <a:lvl1pPr lvl="0" rtl="0">
              <a:spcBef>
                <a:spcPts val="2300"/>
              </a:spcBef>
              <a:spcAft>
                <a:spcPts val="0"/>
              </a:spcAft>
              <a:buSzPts val="9800"/>
              <a:buFont typeface="Avenir"/>
              <a:buNone/>
              <a:defRPr>
                <a:latin typeface="Avenir"/>
                <a:ea typeface="Avenir"/>
                <a:cs typeface="Avenir"/>
                <a:sym typeface="Avenir"/>
              </a:defRPr>
            </a:lvl1pPr>
            <a:lvl2pPr lvl="1" rtl="0">
              <a:spcBef>
                <a:spcPts val="2300"/>
              </a:spcBef>
              <a:spcAft>
                <a:spcPts val="0"/>
              </a:spcAft>
              <a:buSzPts val="9800"/>
              <a:buFont typeface="Avenir"/>
              <a:buNone/>
              <a:defRPr>
                <a:latin typeface="Avenir"/>
                <a:ea typeface="Avenir"/>
                <a:cs typeface="Avenir"/>
                <a:sym typeface="Avenir"/>
              </a:defRPr>
            </a:lvl2pPr>
            <a:lvl3pPr lvl="2" rtl="0">
              <a:spcBef>
                <a:spcPts val="2300"/>
              </a:spcBef>
              <a:spcAft>
                <a:spcPts val="0"/>
              </a:spcAft>
              <a:buSzPts val="9800"/>
              <a:buFont typeface="Avenir"/>
              <a:buNone/>
              <a:defRPr>
                <a:latin typeface="Avenir"/>
                <a:ea typeface="Avenir"/>
                <a:cs typeface="Avenir"/>
                <a:sym typeface="Avenir"/>
              </a:defRPr>
            </a:lvl3pPr>
            <a:lvl4pPr lvl="3" rtl="0">
              <a:spcBef>
                <a:spcPts val="2300"/>
              </a:spcBef>
              <a:spcAft>
                <a:spcPts val="0"/>
              </a:spcAft>
              <a:buSzPts val="9800"/>
              <a:buFont typeface="Avenir"/>
              <a:buNone/>
              <a:defRPr>
                <a:latin typeface="Avenir"/>
                <a:ea typeface="Avenir"/>
                <a:cs typeface="Avenir"/>
                <a:sym typeface="Avenir"/>
              </a:defRPr>
            </a:lvl4pPr>
            <a:lvl5pPr lvl="4" rtl="0">
              <a:spcBef>
                <a:spcPts val="2300"/>
              </a:spcBef>
              <a:spcAft>
                <a:spcPts val="0"/>
              </a:spcAft>
              <a:buSzPts val="9800"/>
              <a:buFont typeface="Avenir"/>
              <a:buNone/>
              <a:defRPr>
                <a:latin typeface="Avenir"/>
                <a:ea typeface="Avenir"/>
                <a:cs typeface="Avenir"/>
                <a:sym typeface="Avenir"/>
              </a:defRPr>
            </a:lvl5pPr>
            <a:lvl6pPr lvl="5" rtl="0">
              <a:spcBef>
                <a:spcPts val="2300"/>
              </a:spcBef>
              <a:spcAft>
                <a:spcPts val="0"/>
              </a:spcAft>
              <a:buSzPts val="9800"/>
              <a:buFont typeface="Avenir"/>
              <a:buNone/>
              <a:defRPr>
                <a:latin typeface="Avenir"/>
                <a:ea typeface="Avenir"/>
                <a:cs typeface="Avenir"/>
                <a:sym typeface="Avenir"/>
              </a:defRPr>
            </a:lvl6pPr>
            <a:lvl7pPr lvl="6" rtl="0">
              <a:spcBef>
                <a:spcPts val="2300"/>
              </a:spcBef>
              <a:spcAft>
                <a:spcPts val="0"/>
              </a:spcAft>
              <a:buSzPts val="9800"/>
              <a:buFont typeface="Avenir"/>
              <a:buNone/>
              <a:defRPr>
                <a:latin typeface="Avenir"/>
                <a:ea typeface="Avenir"/>
                <a:cs typeface="Avenir"/>
                <a:sym typeface="Avenir"/>
              </a:defRPr>
            </a:lvl7pPr>
            <a:lvl8pPr lvl="7" rtl="0">
              <a:spcBef>
                <a:spcPts val="2300"/>
              </a:spcBef>
              <a:spcAft>
                <a:spcPts val="0"/>
              </a:spcAft>
              <a:buSzPts val="9800"/>
              <a:buFont typeface="Avenir"/>
              <a:buNone/>
              <a:defRPr>
                <a:latin typeface="Avenir"/>
                <a:ea typeface="Avenir"/>
                <a:cs typeface="Avenir"/>
                <a:sym typeface="Avenir"/>
              </a:defRPr>
            </a:lvl8pPr>
            <a:lvl9pPr lvl="8" rtl="0">
              <a:spcBef>
                <a:spcPts val="2300"/>
              </a:spcBef>
              <a:spcAft>
                <a:spcPts val="0"/>
              </a:spcAft>
              <a:buSzPts val="9800"/>
              <a:buFont typeface="Avenir"/>
              <a:buNone/>
              <a:defRPr>
                <a:latin typeface="Avenir"/>
                <a:ea typeface="Avenir"/>
                <a:cs typeface="Avenir"/>
                <a:sym typeface="Avenir"/>
              </a:defRPr>
            </a:lvl9pPr>
          </a:lstStyle>
          <a:p/>
        </p:txBody>
      </p:sp>
      <p:sp>
        <p:nvSpPr>
          <p:cNvPr id="34" name="Google Shape;34;p10"/>
          <p:cNvSpPr txBox="1"/>
          <p:nvPr>
            <p:ph idx="1" type="body"/>
          </p:nvPr>
        </p:nvSpPr>
        <p:spPr>
          <a:xfrm>
            <a:off x="831200" y="2666867"/>
            <a:ext cx="22721700" cy="9110400"/>
          </a:xfrm>
          <a:prstGeom prst="rect">
            <a:avLst/>
          </a:prstGeom>
        </p:spPr>
        <p:txBody>
          <a:bodyPr anchorCtr="0" anchor="ctr" bIns="50800" lIns="50800" spcFirstLastPara="1" rIns="50800" wrap="square" tIns="50800">
            <a:noAutofit/>
          </a:bodyPr>
          <a:lstStyle>
            <a:lvl1pPr indent="-419100" lvl="0" marL="457200" rtl="0">
              <a:spcBef>
                <a:spcPts val="3400"/>
              </a:spcBef>
              <a:spcAft>
                <a:spcPts val="0"/>
              </a:spcAft>
              <a:buSzPts val="3000"/>
              <a:buChar char="●"/>
              <a:defRPr/>
            </a:lvl1pPr>
            <a:lvl2pPr indent="-419100" lvl="1" marL="914400" rtl="0">
              <a:spcBef>
                <a:spcPts val="3400"/>
              </a:spcBef>
              <a:spcAft>
                <a:spcPts val="0"/>
              </a:spcAft>
              <a:buSzPts val="3000"/>
              <a:buChar char="●"/>
              <a:defRPr/>
            </a:lvl2pPr>
            <a:lvl3pPr indent="-419100" lvl="2" marL="1371600" rtl="0">
              <a:spcBef>
                <a:spcPts val="3400"/>
              </a:spcBef>
              <a:spcAft>
                <a:spcPts val="0"/>
              </a:spcAft>
              <a:buSzPts val="3000"/>
              <a:buChar char="●"/>
              <a:defRPr/>
            </a:lvl3pPr>
            <a:lvl4pPr indent="-419100" lvl="3" marL="1828800" rtl="0">
              <a:spcBef>
                <a:spcPts val="3400"/>
              </a:spcBef>
              <a:spcAft>
                <a:spcPts val="0"/>
              </a:spcAft>
              <a:buSzPts val="3000"/>
              <a:buChar char="●"/>
              <a:defRPr/>
            </a:lvl4pPr>
            <a:lvl5pPr indent="-419100" lvl="4" marL="2286000" rtl="0">
              <a:spcBef>
                <a:spcPts val="3400"/>
              </a:spcBef>
              <a:spcAft>
                <a:spcPts val="0"/>
              </a:spcAft>
              <a:buSzPts val="3000"/>
              <a:buChar char="●"/>
              <a:defRPr/>
            </a:lvl5pPr>
            <a:lvl6pPr indent="-419100" lvl="5" marL="2743200" rtl="0">
              <a:spcBef>
                <a:spcPts val="3400"/>
              </a:spcBef>
              <a:spcAft>
                <a:spcPts val="0"/>
              </a:spcAft>
              <a:buSzPts val="3000"/>
              <a:buChar char="●"/>
              <a:defRPr/>
            </a:lvl6pPr>
            <a:lvl7pPr indent="-419100" lvl="6" marL="3200400" rtl="0">
              <a:spcBef>
                <a:spcPts val="3400"/>
              </a:spcBef>
              <a:spcAft>
                <a:spcPts val="0"/>
              </a:spcAft>
              <a:buSzPts val="3000"/>
              <a:buChar char="●"/>
              <a:defRPr/>
            </a:lvl7pPr>
            <a:lvl8pPr indent="-419100" lvl="7" marL="3657600" rtl="0">
              <a:spcBef>
                <a:spcPts val="3400"/>
              </a:spcBef>
              <a:spcAft>
                <a:spcPts val="0"/>
              </a:spcAft>
              <a:buSzPts val="3000"/>
              <a:buChar char="●"/>
              <a:defRPr/>
            </a:lvl8pPr>
            <a:lvl9pPr indent="-419100" lvl="8" marL="4114800" rtl="0">
              <a:spcBef>
                <a:spcPts val="3400"/>
              </a:spcBef>
              <a:spcAft>
                <a:spcPts val="0"/>
              </a:spcAft>
              <a:buSzPts val="3000"/>
              <a:buChar char="●"/>
              <a:defRPr/>
            </a:lvl9pPr>
          </a:lstStyle>
          <a:p/>
        </p:txBody>
      </p:sp>
      <p:sp>
        <p:nvSpPr>
          <p:cNvPr id="35" name="Google Shape;35;p10"/>
          <p:cNvSpPr txBox="1"/>
          <p:nvPr>
            <p:ph idx="12" type="sldNum"/>
          </p:nvPr>
        </p:nvSpPr>
        <p:spPr>
          <a:xfrm>
            <a:off x="22593221" y="12435245"/>
            <a:ext cx="1463100" cy="1049700"/>
          </a:xfrm>
          <a:prstGeom prst="rect">
            <a:avLst/>
          </a:prstGeom>
          <a:noFill/>
          <a:ln>
            <a:noFill/>
          </a:ln>
        </p:spPr>
        <p:txBody>
          <a:bodyPr anchorCtr="0" anchor="ctr" bIns="243800" lIns="243800" spcFirstLastPara="1" rIns="243800" wrap="square" tIns="243800">
            <a:noAutofit/>
          </a:bodyPr>
          <a:lstStyle>
            <a:lvl1pPr lvl="0" rtl="0">
              <a:buNone/>
              <a:defRPr sz="3700"/>
            </a:lvl1pPr>
            <a:lvl2pPr lvl="1" rtl="0">
              <a:buNone/>
              <a:defRPr sz="3700"/>
            </a:lvl2pPr>
            <a:lvl3pPr lvl="2" rtl="0">
              <a:buNone/>
              <a:defRPr sz="3700"/>
            </a:lvl3pPr>
            <a:lvl4pPr lvl="3" rtl="0">
              <a:buNone/>
              <a:defRPr sz="3700"/>
            </a:lvl4pPr>
            <a:lvl5pPr lvl="4" rtl="0">
              <a:buNone/>
              <a:defRPr sz="3700"/>
            </a:lvl5pPr>
            <a:lvl6pPr lvl="5" rtl="0">
              <a:buNone/>
              <a:defRPr sz="3700"/>
            </a:lvl6pPr>
            <a:lvl7pPr lvl="6" rtl="0">
              <a:buNone/>
              <a:defRPr sz="3700"/>
            </a:lvl7pPr>
            <a:lvl8pPr lvl="7" rtl="0">
              <a:buNone/>
              <a:defRPr sz="3700"/>
            </a:lvl8pPr>
            <a:lvl9pPr lvl="8" rtl="0">
              <a:buNone/>
              <a:defRPr sz="3700"/>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3.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0.xml"/><Relationship Id="rId22" Type="http://schemas.openxmlformats.org/officeDocument/2006/relationships/slideLayout" Target="../slideLayouts/slideLayout42.xml"/><Relationship Id="rId21" Type="http://schemas.openxmlformats.org/officeDocument/2006/relationships/slideLayout" Target="../slideLayouts/slideLayout41.xml"/><Relationship Id="rId24" Type="http://schemas.openxmlformats.org/officeDocument/2006/relationships/slideLayout" Target="../slideLayouts/slideLayout44.xml"/><Relationship Id="rId23" Type="http://schemas.openxmlformats.org/officeDocument/2006/relationships/slideLayout" Target="../slideLayouts/slideLayout43.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26" Type="http://schemas.openxmlformats.org/officeDocument/2006/relationships/slideLayout" Target="../slideLayouts/slideLayout46.xml"/><Relationship Id="rId25" Type="http://schemas.openxmlformats.org/officeDocument/2006/relationships/slideLayout" Target="../slideLayouts/slideLayout45.xml"/><Relationship Id="rId28" Type="http://schemas.openxmlformats.org/officeDocument/2006/relationships/slideLayout" Target="../slideLayouts/slideLayout48.xml"/><Relationship Id="rId27" Type="http://schemas.openxmlformats.org/officeDocument/2006/relationships/slideLayout" Target="../slideLayouts/slideLayout47.xml"/><Relationship Id="rId5" Type="http://schemas.openxmlformats.org/officeDocument/2006/relationships/slideLayout" Target="../slideLayouts/slideLayout25.xml"/><Relationship Id="rId6" Type="http://schemas.openxmlformats.org/officeDocument/2006/relationships/slideLayout" Target="../slideLayouts/slideLayout26.xml"/><Relationship Id="rId29" Type="http://schemas.openxmlformats.org/officeDocument/2006/relationships/slideLayout" Target="../slideLayouts/slideLayout49.xml"/><Relationship Id="rId7" Type="http://schemas.openxmlformats.org/officeDocument/2006/relationships/slideLayout" Target="../slideLayouts/slideLayout27.xml"/><Relationship Id="rId8" Type="http://schemas.openxmlformats.org/officeDocument/2006/relationships/slideLayout" Target="../slideLayouts/slideLayout28.xml"/><Relationship Id="rId31" Type="http://schemas.openxmlformats.org/officeDocument/2006/relationships/slideLayout" Target="../slideLayouts/slideLayout51.xml"/><Relationship Id="rId30" Type="http://schemas.openxmlformats.org/officeDocument/2006/relationships/slideLayout" Target="../slideLayouts/slideLayout50.xml"/><Relationship Id="rId11" Type="http://schemas.openxmlformats.org/officeDocument/2006/relationships/slideLayout" Target="../slideLayouts/slideLayout31.xml"/><Relationship Id="rId33" Type="http://schemas.openxmlformats.org/officeDocument/2006/relationships/slideLayout" Target="../slideLayouts/slideLayout53.xml"/><Relationship Id="rId10" Type="http://schemas.openxmlformats.org/officeDocument/2006/relationships/slideLayout" Target="../slideLayouts/slideLayout30.xml"/><Relationship Id="rId32" Type="http://schemas.openxmlformats.org/officeDocument/2006/relationships/slideLayout" Target="../slideLayouts/slideLayout52.xml"/><Relationship Id="rId13" Type="http://schemas.openxmlformats.org/officeDocument/2006/relationships/slideLayout" Target="../slideLayouts/slideLayout33.xml"/><Relationship Id="rId35" Type="http://schemas.openxmlformats.org/officeDocument/2006/relationships/slideLayout" Target="../slideLayouts/slideLayout55.xml"/><Relationship Id="rId12" Type="http://schemas.openxmlformats.org/officeDocument/2006/relationships/slideLayout" Target="../slideLayouts/slideLayout32.xml"/><Relationship Id="rId34" Type="http://schemas.openxmlformats.org/officeDocument/2006/relationships/slideLayout" Target="../slideLayouts/slideLayout54.xml"/><Relationship Id="rId15" Type="http://schemas.openxmlformats.org/officeDocument/2006/relationships/slideLayout" Target="../slideLayouts/slideLayout35.xml"/><Relationship Id="rId37" Type="http://schemas.openxmlformats.org/officeDocument/2006/relationships/slideLayout" Target="../slideLayouts/slideLayout57.xml"/><Relationship Id="rId14" Type="http://schemas.openxmlformats.org/officeDocument/2006/relationships/slideLayout" Target="../slideLayouts/slideLayout34.xml"/><Relationship Id="rId36" Type="http://schemas.openxmlformats.org/officeDocument/2006/relationships/slideLayout" Target="../slideLayouts/slideLayout56.xml"/><Relationship Id="rId17" Type="http://schemas.openxmlformats.org/officeDocument/2006/relationships/slideLayout" Target="../slideLayouts/slideLayout37.xml"/><Relationship Id="rId39" Type="http://schemas.openxmlformats.org/officeDocument/2006/relationships/theme" Target="../theme/theme2.xml"/><Relationship Id="rId16" Type="http://schemas.openxmlformats.org/officeDocument/2006/relationships/slideLayout" Target="../slideLayouts/slideLayout36.xml"/><Relationship Id="rId38" Type="http://schemas.openxmlformats.org/officeDocument/2006/relationships/slideLayout" Target="../slideLayouts/slideLayout58.xml"/><Relationship Id="rId19" Type="http://schemas.openxmlformats.org/officeDocument/2006/relationships/slideLayout" Target="../slideLayouts/slideLayout39.xml"/><Relationship Id="rId1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952500" y="311997"/>
            <a:ext cx="22479000" cy="1663701"/>
          </a:xfrm>
          <a:prstGeom prst="rect">
            <a:avLst/>
          </a:prstGeom>
          <a:noFill/>
          <a:ln>
            <a:noFill/>
          </a:ln>
        </p:spPr>
        <p:txBody>
          <a:bodyPr anchorCtr="0" anchor="ctr" bIns="50800" lIns="50800" spcFirstLastPara="1" rIns="50800" wrap="square" tIns="50800">
            <a:noAutofit/>
          </a:bodyPr>
          <a:lstStyle>
            <a:lvl1pPr lvl="0" marR="0" rtl="0" algn="ctr">
              <a:lnSpc>
                <a:spcPct val="90000"/>
              </a:lnSpc>
              <a:spcBef>
                <a:spcPts val="2300"/>
              </a:spcBef>
              <a:spcAft>
                <a:spcPts val="0"/>
              </a:spcAft>
              <a:buClr>
                <a:schemeClr val="dk1"/>
              </a:buClr>
              <a:buSzPts val="9800"/>
              <a:buFont typeface="Avenir"/>
              <a:buNone/>
              <a:defRPr b="1" i="0" sz="9800" u="none" cap="none" strike="noStrike">
                <a:solidFill>
                  <a:schemeClr val="dk1"/>
                </a:solidFill>
                <a:latin typeface="Avenir"/>
                <a:ea typeface="Avenir"/>
                <a:cs typeface="Avenir"/>
                <a:sym typeface="Avenir"/>
              </a:defRPr>
            </a:lvl1pPr>
            <a:lvl2pPr lvl="1" marR="0" rtl="0" algn="ctr">
              <a:lnSpc>
                <a:spcPct val="90000"/>
              </a:lnSpc>
              <a:spcBef>
                <a:spcPts val="2300"/>
              </a:spcBef>
              <a:spcAft>
                <a:spcPts val="0"/>
              </a:spcAft>
              <a:buClr>
                <a:srgbClr val="D93E2B"/>
              </a:buClr>
              <a:buSzPts val="9800"/>
              <a:buFont typeface="Open Sans"/>
              <a:buNone/>
              <a:defRPr b="1" i="0" sz="9800" u="none" cap="none" strike="noStrike">
                <a:solidFill>
                  <a:srgbClr val="D93E2B"/>
                </a:solidFill>
                <a:latin typeface="Open Sans"/>
                <a:ea typeface="Open Sans"/>
                <a:cs typeface="Open Sans"/>
                <a:sym typeface="Open Sans"/>
              </a:defRPr>
            </a:lvl2pPr>
            <a:lvl3pPr lvl="2" marR="0" rtl="0" algn="ctr">
              <a:lnSpc>
                <a:spcPct val="90000"/>
              </a:lnSpc>
              <a:spcBef>
                <a:spcPts val="2300"/>
              </a:spcBef>
              <a:spcAft>
                <a:spcPts val="0"/>
              </a:spcAft>
              <a:buClr>
                <a:srgbClr val="D93E2B"/>
              </a:buClr>
              <a:buSzPts val="9800"/>
              <a:buFont typeface="Open Sans"/>
              <a:buNone/>
              <a:defRPr b="1" i="0" sz="9800" u="none" cap="none" strike="noStrike">
                <a:solidFill>
                  <a:srgbClr val="D93E2B"/>
                </a:solidFill>
                <a:latin typeface="Open Sans"/>
                <a:ea typeface="Open Sans"/>
                <a:cs typeface="Open Sans"/>
                <a:sym typeface="Open Sans"/>
              </a:defRPr>
            </a:lvl3pPr>
            <a:lvl4pPr lvl="3" marR="0" rtl="0" algn="ctr">
              <a:lnSpc>
                <a:spcPct val="90000"/>
              </a:lnSpc>
              <a:spcBef>
                <a:spcPts val="2300"/>
              </a:spcBef>
              <a:spcAft>
                <a:spcPts val="0"/>
              </a:spcAft>
              <a:buClr>
                <a:srgbClr val="D93E2B"/>
              </a:buClr>
              <a:buSzPts val="9800"/>
              <a:buFont typeface="Open Sans"/>
              <a:buNone/>
              <a:defRPr b="1" i="0" sz="9800" u="none" cap="none" strike="noStrike">
                <a:solidFill>
                  <a:srgbClr val="D93E2B"/>
                </a:solidFill>
                <a:latin typeface="Open Sans"/>
                <a:ea typeface="Open Sans"/>
                <a:cs typeface="Open Sans"/>
                <a:sym typeface="Open Sans"/>
              </a:defRPr>
            </a:lvl4pPr>
            <a:lvl5pPr lvl="4" marR="0" rtl="0" algn="ctr">
              <a:lnSpc>
                <a:spcPct val="90000"/>
              </a:lnSpc>
              <a:spcBef>
                <a:spcPts val="2300"/>
              </a:spcBef>
              <a:spcAft>
                <a:spcPts val="0"/>
              </a:spcAft>
              <a:buClr>
                <a:srgbClr val="D93E2B"/>
              </a:buClr>
              <a:buSzPts val="9800"/>
              <a:buFont typeface="Open Sans"/>
              <a:buNone/>
              <a:defRPr b="1" i="0" sz="9800" u="none" cap="none" strike="noStrike">
                <a:solidFill>
                  <a:srgbClr val="D93E2B"/>
                </a:solidFill>
                <a:latin typeface="Open Sans"/>
                <a:ea typeface="Open Sans"/>
                <a:cs typeface="Open Sans"/>
                <a:sym typeface="Open Sans"/>
              </a:defRPr>
            </a:lvl5pPr>
            <a:lvl6pPr lvl="5" marR="0" rtl="0" algn="ctr">
              <a:lnSpc>
                <a:spcPct val="90000"/>
              </a:lnSpc>
              <a:spcBef>
                <a:spcPts val="2300"/>
              </a:spcBef>
              <a:spcAft>
                <a:spcPts val="0"/>
              </a:spcAft>
              <a:buClr>
                <a:srgbClr val="D93E2B"/>
              </a:buClr>
              <a:buSzPts val="9800"/>
              <a:buFont typeface="Open Sans"/>
              <a:buNone/>
              <a:defRPr b="1" i="0" sz="9800" u="none" cap="none" strike="noStrike">
                <a:solidFill>
                  <a:srgbClr val="D93E2B"/>
                </a:solidFill>
                <a:latin typeface="Open Sans"/>
                <a:ea typeface="Open Sans"/>
                <a:cs typeface="Open Sans"/>
                <a:sym typeface="Open Sans"/>
              </a:defRPr>
            </a:lvl6pPr>
            <a:lvl7pPr lvl="6" marR="0" rtl="0" algn="ctr">
              <a:lnSpc>
                <a:spcPct val="90000"/>
              </a:lnSpc>
              <a:spcBef>
                <a:spcPts val="2300"/>
              </a:spcBef>
              <a:spcAft>
                <a:spcPts val="0"/>
              </a:spcAft>
              <a:buClr>
                <a:srgbClr val="D93E2B"/>
              </a:buClr>
              <a:buSzPts val="9800"/>
              <a:buFont typeface="Open Sans"/>
              <a:buNone/>
              <a:defRPr b="1" i="0" sz="9800" u="none" cap="none" strike="noStrike">
                <a:solidFill>
                  <a:srgbClr val="D93E2B"/>
                </a:solidFill>
                <a:latin typeface="Open Sans"/>
                <a:ea typeface="Open Sans"/>
                <a:cs typeface="Open Sans"/>
                <a:sym typeface="Open Sans"/>
              </a:defRPr>
            </a:lvl7pPr>
            <a:lvl8pPr lvl="7" marR="0" rtl="0" algn="ctr">
              <a:lnSpc>
                <a:spcPct val="90000"/>
              </a:lnSpc>
              <a:spcBef>
                <a:spcPts val="2300"/>
              </a:spcBef>
              <a:spcAft>
                <a:spcPts val="0"/>
              </a:spcAft>
              <a:buClr>
                <a:srgbClr val="D93E2B"/>
              </a:buClr>
              <a:buSzPts val="9800"/>
              <a:buFont typeface="Open Sans"/>
              <a:buNone/>
              <a:defRPr b="1" i="0" sz="9800" u="none" cap="none" strike="noStrike">
                <a:solidFill>
                  <a:srgbClr val="D93E2B"/>
                </a:solidFill>
                <a:latin typeface="Open Sans"/>
                <a:ea typeface="Open Sans"/>
                <a:cs typeface="Open Sans"/>
                <a:sym typeface="Open Sans"/>
              </a:defRPr>
            </a:lvl8pPr>
            <a:lvl9pPr lvl="8" marR="0" rtl="0" algn="ctr">
              <a:lnSpc>
                <a:spcPct val="90000"/>
              </a:lnSpc>
              <a:spcBef>
                <a:spcPts val="2300"/>
              </a:spcBef>
              <a:spcAft>
                <a:spcPts val="0"/>
              </a:spcAft>
              <a:buClr>
                <a:srgbClr val="D93E2B"/>
              </a:buClr>
              <a:buSzPts val="9800"/>
              <a:buFont typeface="Open Sans"/>
              <a:buNone/>
              <a:defRPr b="1" i="0" sz="9800" u="none" cap="none" strike="noStrike">
                <a:solidFill>
                  <a:srgbClr val="D93E2B"/>
                </a:solidFill>
                <a:latin typeface="Open Sans"/>
                <a:ea typeface="Open Sans"/>
                <a:cs typeface="Open Sans"/>
                <a:sym typeface="Open Sans"/>
              </a:defRPr>
            </a:lvl9pPr>
          </a:lstStyle>
          <a:p/>
        </p:txBody>
      </p:sp>
      <p:sp>
        <p:nvSpPr>
          <p:cNvPr id="7" name="Google Shape;7;p1"/>
          <p:cNvSpPr txBox="1"/>
          <p:nvPr>
            <p:ph idx="1" type="body"/>
          </p:nvPr>
        </p:nvSpPr>
        <p:spPr>
          <a:xfrm>
            <a:off x="952500" y="3695700"/>
            <a:ext cx="22479000" cy="8572500"/>
          </a:xfrm>
          <a:prstGeom prst="rect">
            <a:avLst/>
          </a:prstGeom>
          <a:noFill/>
          <a:ln>
            <a:noFill/>
          </a:ln>
        </p:spPr>
        <p:txBody>
          <a:bodyPr anchorCtr="0" anchor="ctr" bIns="50800" lIns="50800" spcFirstLastPara="1" rIns="50800" wrap="square" tIns="50800">
            <a:noAutofit/>
          </a:bodyPr>
          <a:lstStyle>
            <a:lvl1pPr indent="-419100" lvl="0" marL="457200" marR="0" rtl="0" algn="l">
              <a:lnSpc>
                <a:spcPct val="100000"/>
              </a:lnSpc>
              <a:spcBef>
                <a:spcPts val="3400"/>
              </a:spcBef>
              <a:spcAft>
                <a:spcPts val="0"/>
              </a:spcAft>
              <a:buClr>
                <a:schemeClr val="lt1"/>
              </a:buClr>
              <a:buSzPts val="3000"/>
              <a:buFont typeface="Avenir"/>
              <a:buChar char="●"/>
              <a:defRPr i="0" sz="5000" u="none" cap="none" strike="noStrike">
                <a:solidFill>
                  <a:schemeClr val="lt1"/>
                </a:solidFill>
                <a:latin typeface="Avenir"/>
                <a:ea typeface="Avenir"/>
                <a:cs typeface="Avenir"/>
                <a:sym typeface="Avenir"/>
              </a:defRPr>
            </a:lvl1pPr>
            <a:lvl2pPr indent="-419100" lvl="1" marL="914400" marR="0" rtl="0" algn="l">
              <a:lnSpc>
                <a:spcPct val="100000"/>
              </a:lnSpc>
              <a:spcBef>
                <a:spcPts val="3400"/>
              </a:spcBef>
              <a:spcAft>
                <a:spcPts val="0"/>
              </a:spcAft>
              <a:buClr>
                <a:schemeClr val="lt1"/>
              </a:buClr>
              <a:buSzPts val="3000"/>
              <a:buFont typeface="Avenir"/>
              <a:buChar char="●"/>
              <a:defRPr i="0" sz="5000" u="none" cap="none" strike="noStrike">
                <a:solidFill>
                  <a:schemeClr val="lt1"/>
                </a:solidFill>
                <a:latin typeface="Avenir"/>
                <a:ea typeface="Avenir"/>
                <a:cs typeface="Avenir"/>
                <a:sym typeface="Avenir"/>
              </a:defRPr>
            </a:lvl2pPr>
            <a:lvl3pPr indent="-419100" lvl="2" marL="1371600" marR="0" rtl="0" algn="l">
              <a:lnSpc>
                <a:spcPct val="100000"/>
              </a:lnSpc>
              <a:spcBef>
                <a:spcPts val="3400"/>
              </a:spcBef>
              <a:spcAft>
                <a:spcPts val="0"/>
              </a:spcAft>
              <a:buClr>
                <a:schemeClr val="lt1"/>
              </a:buClr>
              <a:buSzPts val="3000"/>
              <a:buFont typeface="Avenir"/>
              <a:buChar char="●"/>
              <a:defRPr i="0" sz="5000" u="none" cap="none" strike="noStrike">
                <a:solidFill>
                  <a:schemeClr val="lt1"/>
                </a:solidFill>
                <a:latin typeface="Avenir"/>
                <a:ea typeface="Avenir"/>
                <a:cs typeface="Avenir"/>
                <a:sym typeface="Avenir"/>
              </a:defRPr>
            </a:lvl3pPr>
            <a:lvl4pPr indent="-419100" lvl="3" marL="1828800" marR="0" rtl="0" algn="l">
              <a:lnSpc>
                <a:spcPct val="100000"/>
              </a:lnSpc>
              <a:spcBef>
                <a:spcPts val="3400"/>
              </a:spcBef>
              <a:spcAft>
                <a:spcPts val="0"/>
              </a:spcAft>
              <a:buClr>
                <a:schemeClr val="lt1"/>
              </a:buClr>
              <a:buSzPts val="3000"/>
              <a:buFont typeface="Avenir"/>
              <a:buChar char="●"/>
              <a:defRPr i="0" sz="5000" u="none" cap="none" strike="noStrike">
                <a:solidFill>
                  <a:schemeClr val="lt1"/>
                </a:solidFill>
                <a:latin typeface="Avenir"/>
                <a:ea typeface="Avenir"/>
                <a:cs typeface="Avenir"/>
                <a:sym typeface="Avenir"/>
              </a:defRPr>
            </a:lvl4pPr>
            <a:lvl5pPr indent="-419100" lvl="4" marL="2286000" marR="0" rtl="0" algn="l">
              <a:lnSpc>
                <a:spcPct val="100000"/>
              </a:lnSpc>
              <a:spcBef>
                <a:spcPts val="3400"/>
              </a:spcBef>
              <a:spcAft>
                <a:spcPts val="0"/>
              </a:spcAft>
              <a:buClr>
                <a:schemeClr val="lt1"/>
              </a:buClr>
              <a:buSzPts val="3000"/>
              <a:buFont typeface="Avenir"/>
              <a:buChar char="●"/>
              <a:defRPr i="0" sz="5000" u="none" cap="none" strike="noStrike">
                <a:solidFill>
                  <a:schemeClr val="lt1"/>
                </a:solidFill>
                <a:latin typeface="Avenir"/>
                <a:ea typeface="Avenir"/>
                <a:cs typeface="Avenir"/>
                <a:sym typeface="Avenir"/>
              </a:defRPr>
            </a:lvl5pPr>
            <a:lvl6pPr indent="-419100" lvl="5" marL="2743200" marR="0" rtl="0" algn="l">
              <a:lnSpc>
                <a:spcPct val="100000"/>
              </a:lnSpc>
              <a:spcBef>
                <a:spcPts val="3400"/>
              </a:spcBef>
              <a:spcAft>
                <a:spcPts val="0"/>
              </a:spcAft>
              <a:buClr>
                <a:schemeClr val="lt1"/>
              </a:buClr>
              <a:buSzPts val="3000"/>
              <a:buFont typeface="Avenir"/>
              <a:buChar char="●"/>
              <a:defRPr i="0" sz="5000" u="none" cap="none" strike="noStrike">
                <a:solidFill>
                  <a:schemeClr val="lt1"/>
                </a:solidFill>
                <a:latin typeface="Avenir"/>
                <a:ea typeface="Avenir"/>
                <a:cs typeface="Avenir"/>
                <a:sym typeface="Avenir"/>
              </a:defRPr>
            </a:lvl6pPr>
            <a:lvl7pPr indent="-419100" lvl="6" marL="3200400" marR="0" rtl="0" algn="l">
              <a:lnSpc>
                <a:spcPct val="100000"/>
              </a:lnSpc>
              <a:spcBef>
                <a:spcPts val="3400"/>
              </a:spcBef>
              <a:spcAft>
                <a:spcPts val="0"/>
              </a:spcAft>
              <a:buClr>
                <a:schemeClr val="lt1"/>
              </a:buClr>
              <a:buSzPts val="3000"/>
              <a:buFont typeface="Avenir"/>
              <a:buChar char="●"/>
              <a:defRPr i="0" sz="5000" u="none" cap="none" strike="noStrike">
                <a:solidFill>
                  <a:schemeClr val="lt1"/>
                </a:solidFill>
                <a:latin typeface="Avenir"/>
                <a:ea typeface="Avenir"/>
                <a:cs typeface="Avenir"/>
                <a:sym typeface="Avenir"/>
              </a:defRPr>
            </a:lvl7pPr>
            <a:lvl8pPr indent="-419100" lvl="7" marL="3657600" marR="0" rtl="0" algn="l">
              <a:lnSpc>
                <a:spcPct val="100000"/>
              </a:lnSpc>
              <a:spcBef>
                <a:spcPts val="3400"/>
              </a:spcBef>
              <a:spcAft>
                <a:spcPts val="0"/>
              </a:spcAft>
              <a:buClr>
                <a:schemeClr val="lt1"/>
              </a:buClr>
              <a:buSzPts val="3000"/>
              <a:buFont typeface="Avenir"/>
              <a:buChar char="●"/>
              <a:defRPr i="0" sz="5000" u="none" cap="none" strike="noStrike">
                <a:solidFill>
                  <a:schemeClr val="lt1"/>
                </a:solidFill>
                <a:latin typeface="Avenir"/>
                <a:ea typeface="Avenir"/>
                <a:cs typeface="Avenir"/>
                <a:sym typeface="Avenir"/>
              </a:defRPr>
            </a:lvl8pPr>
            <a:lvl9pPr indent="-419100" lvl="8" marL="4114800" marR="0" rtl="0" algn="l">
              <a:lnSpc>
                <a:spcPct val="100000"/>
              </a:lnSpc>
              <a:spcBef>
                <a:spcPts val="3400"/>
              </a:spcBef>
              <a:spcAft>
                <a:spcPts val="0"/>
              </a:spcAft>
              <a:buClr>
                <a:schemeClr val="lt1"/>
              </a:buClr>
              <a:buSzPts val="3000"/>
              <a:buFont typeface="Avenir"/>
              <a:buChar char="●"/>
              <a:defRPr i="0" sz="5000" u="none" cap="none" strike="noStrike">
                <a:solidFill>
                  <a:schemeClr val="lt1"/>
                </a:solidFill>
                <a:latin typeface="Avenir"/>
                <a:ea typeface="Avenir"/>
                <a:cs typeface="Avenir"/>
                <a:sym typeface="Avenir"/>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1" name="Shape 81"/>
        <p:cNvGrpSpPr/>
        <p:nvPr/>
      </p:nvGrpSpPr>
      <p:grpSpPr>
        <a:xfrm>
          <a:off x="0" y="0"/>
          <a:ext cx="0" cy="0"/>
          <a:chOff x="0" y="0"/>
          <a:chExt cx="0" cy="0"/>
        </a:xfrm>
      </p:grpSpPr>
      <p:sp>
        <p:nvSpPr>
          <p:cNvPr id="82" name="Google Shape;82;p22"/>
          <p:cNvSpPr txBox="1"/>
          <p:nvPr>
            <p:ph type="title"/>
          </p:nvPr>
        </p:nvSpPr>
        <p:spPr>
          <a:xfrm>
            <a:off x="952500" y="529006"/>
            <a:ext cx="22479000" cy="1663800"/>
          </a:xfrm>
          <a:prstGeom prst="rect">
            <a:avLst/>
          </a:prstGeom>
          <a:noFill/>
          <a:ln>
            <a:noFill/>
          </a:ln>
        </p:spPr>
        <p:txBody>
          <a:bodyPr anchorCtr="0" anchor="ctr" bIns="50800" lIns="50800" spcFirstLastPara="1" rIns="50800" wrap="square" tIns="50800">
            <a:noAutofit/>
          </a:bodyPr>
          <a:lstStyle>
            <a:lvl1pPr lvl="0" marR="0" rtl="0" algn="ctr">
              <a:lnSpc>
                <a:spcPct val="90000"/>
              </a:lnSpc>
              <a:spcBef>
                <a:spcPts val="2300"/>
              </a:spcBef>
              <a:spcAft>
                <a:spcPts val="0"/>
              </a:spcAft>
              <a:buClr>
                <a:srgbClr val="013262"/>
              </a:buClr>
              <a:buSzPts val="9800"/>
              <a:buFont typeface="Avenir"/>
              <a:buNone/>
              <a:defRPr b="0" i="0" sz="9800" u="none" cap="none" strike="noStrike">
                <a:solidFill>
                  <a:srgbClr val="013262"/>
                </a:solidFill>
                <a:latin typeface="Avenir"/>
                <a:ea typeface="Avenir"/>
                <a:cs typeface="Avenir"/>
                <a:sym typeface="Avenir"/>
              </a:defRPr>
            </a:lvl1pPr>
            <a:lvl2pPr lvl="1" marR="0" rtl="0" algn="ctr">
              <a:lnSpc>
                <a:spcPct val="90000"/>
              </a:lnSpc>
              <a:spcBef>
                <a:spcPts val="2300"/>
              </a:spcBef>
              <a:spcAft>
                <a:spcPts val="0"/>
              </a:spcAft>
              <a:buClr>
                <a:srgbClr val="013262"/>
              </a:buClr>
              <a:buSzPts val="9800"/>
              <a:buFont typeface="Avenir"/>
              <a:buNone/>
              <a:defRPr b="0" i="0" sz="9800" u="none" cap="none" strike="noStrike">
                <a:solidFill>
                  <a:srgbClr val="013262"/>
                </a:solidFill>
                <a:latin typeface="Avenir"/>
                <a:ea typeface="Avenir"/>
                <a:cs typeface="Avenir"/>
                <a:sym typeface="Avenir"/>
              </a:defRPr>
            </a:lvl2pPr>
            <a:lvl3pPr lvl="2" marR="0" rtl="0" algn="ctr">
              <a:lnSpc>
                <a:spcPct val="90000"/>
              </a:lnSpc>
              <a:spcBef>
                <a:spcPts val="2300"/>
              </a:spcBef>
              <a:spcAft>
                <a:spcPts val="0"/>
              </a:spcAft>
              <a:buClr>
                <a:srgbClr val="013262"/>
              </a:buClr>
              <a:buSzPts val="9800"/>
              <a:buFont typeface="Avenir"/>
              <a:buNone/>
              <a:defRPr b="0" i="0" sz="9800" u="none" cap="none" strike="noStrike">
                <a:solidFill>
                  <a:srgbClr val="013262"/>
                </a:solidFill>
                <a:latin typeface="Avenir"/>
                <a:ea typeface="Avenir"/>
                <a:cs typeface="Avenir"/>
                <a:sym typeface="Avenir"/>
              </a:defRPr>
            </a:lvl3pPr>
            <a:lvl4pPr lvl="3" marR="0" rtl="0" algn="ctr">
              <a:lnSpc>
                <a:spcPct val="90000"/>
              </a:lnSpc>
              <a:spcBef>
                <a:spcPts val="2300"/>
              </a:spcBef>
              <a:spcAft>
                <a:spcPts val="0"/>
              </a:spcAft>
              <a:buClr>
                <a:srgbClr val="013262"/>
              </a:buClr>
              <a:buSzPts val="9800"/>
              <a:buFont typeface="Avenir"/>
              <a:buNone/>
              <a:defRPr b="0" i="0" sz="9800" u="none" cap="none" strike="noStrike">
                <a:solidFill>
                  <a:srgbClr val="013262"/>
                </a:solidFill>
                <a:latin typeface="Avenir"/>
                <a:ea typeface="Avenir"/>
                <a:cs typeface="Avenir"/>
                <a:sym typeface="Avenir"/>
              </a:defRPr>
            </a:lvl4pPr>
            <a:lvl5pPr lvl="4" marR="0" rtl="0" algn="ctr">
              <a:lnSpc>
                <a:spcPct val="90000"/>
              </a:lnSpc>
              <a:spcBef>
                <a:spcPts val="2300"/>
              </a:spcBef>
              <a:spcAft>
                <a:spcPts val="0"/>
              </a:spcAft>
              <a:buClr>
                <a:srgbClr val="013262"/>
              </a:buClr>
              <a:buSzPts val="9800"/>
              <a:buFont typeface="Avenir"/>
              <a:buNone/>
              <a:defRPr b="0" i="0" sz="9800" u="none" cap="none" strike="noStrike">
                <a:solidFill>
                  <a:srgbClr val="013262"/>
                </a:solidFill>
                <a:latin typeface="Avenir"/>
                <a:ea typeface="Avenir"/>
                <a:cs typeface="Avenir"/>
                <a:sym typeface="Avenir"/>
              </a:defRPr>
            </a:lvl5pPr>
            <a:lvl6pPr lvl="5" marR="0" rtl="0" algn="ctr">
              <a:lnSpc>
                <a:spcPct val="90000"/>
              </a:lnSpc>
              <a:spcBef>
                <a:spcPts val="2300"/>
              </a:spcBef>
              <a:spcAft>
                <a:spcPts val="0"/>
              </a:spcAft>
              <a:buClr>
                <a:srgbClr val="013262"/>
              </a:buClr>
              <a:buSzPts val="9800"/>
              <a:buFont typeface="Avenir"/>
              <a:buNone/>
              <a:defRPr b="0" i="0" sz="9800" u="none" cap="none" strike="noStrike">
                <a:solidFill>
                  <a:srgbClr val="013262"/>
                </a:solidFill>
                <a:latin typeface="Avenir"/>
                <a:ea typeface="Avenir"/>
                <a:cs typeface="Avenir"/>
                <a:sym typeface="Avenir"/>
              </a:defRPr>
            </a:lvl6pPr>
            <a:lvl7pPr lvl="6" marR="0" rtl="0" algn="ctr">
              <a:lnSpc>
                <a:spcPct val="90000"/>
              </a:lnSpc>
              <a:spcBef>
                <a:spcPts val="2300"/>
              </a:spcBef>
              <a:spcAft>
                <a:spcPts val="0"/>
              </a:spcAft>
              <a:buClr>
                <a:srgbClr val="013262"/>
              </a:buClr>
              <a:buSzPts val="9800"/>
              <a:buFont typeface="Avenir"/>
              <a:buNone/>
              <a:defRPr b="0" i="0" sz="9800" u="none" cap="none" strike="noStrike">
                <a:solidFill>
                  <a:srgbClr val="013262"/>
                </a:solidFill>
                <a:latin typeface="Avenir"/>
                <a:ea typeface="Avenir"/>
                <a:cs typeface="Avenir"/>
                <a:sym typeface="Avenir"/>
              </a:defRPr>
            </a:lvl7pPr>
            <a:lvl8pPr lvl="7" marR="0" rtl="0" algn="ctr">
              <a:lnSpc>
                <a:spcPct val="90000"/>
              </a:lnSpc>
              <a:spcBef>
                <a:spcPts val="2300"/>
              </a:spcBef>
              <a:spcAft>
                <a:spcPts val="0"/>
              </a:spcAft>
              <a:buClr>
                <a:srgbClr val="013262"/>
              </a:buClr>
              <a:buSzPts val="9800"/>
              <a:buFont typeface="Avenir"/>
              <a:buNone/>
              <a:defRPr b="0" i="0" sz="9800" u="none" cap="none" strike="noStrike">
                <a:solidFill>
                  <a:srgbClr val="013262"/>
                </a:solidFill>
                <a:latin typeface="Avenir"/>
                <a:ea typeface="Avenir"/>
                <a:cs typeface="Avenir"/>
                <a:sym typeface="Avenir"/>
              </a:defRPr>
            </a:lvl8pPr>
            <a:lvl9pPr lvl="8" marR="0" rtl="0" algn="ctr">
              <a:lnSpc>
                <a:spcPct val="90000"/>
              </a:lnSpc>
              <a:spcBef>
                <a:spcPts val="2300"/>
              </a:spcBef>
              <a:spcAft>
                <a:spcPts val="0"/>
              </a:spcAft>
              <a:buClr>
                <a:srgbClr val="013262"/>
              </a:buClr>
              <a:buSzPts val="9800"/>
              <a:buFont typeface="Avenir"/>
              <a:buNone/>
              <a:defRPr b="0" i="0" sz="9800" u="none" cap="none" strike="noStrike">
                <a:solidFill>
                  <a:srgbClr val="013262"/>
                </a:solidFill>
                <a:latin typeface="Avenir"/>
                <a:ea typeface="Avenir"/>
                <a:cs typeface="Avenir"/>
                <a:sym typeface="Avenir"/>
              </a:defRPr>
            </a:lvl9pPr>
          </a:lstStyle>
          <a:p/>
        </p:txBody>
      </p:sp>
      <p:sp>
        <p:nvSpPr>
          <p:cNvPr id="83" name="Google Shape;83;p22"/>
          <p:cNvSpPr txBox="1"/>
          <p:nvPr>
            <p:ph idx="1" type="body"/>
          </p:nvPr>
        </p:nvSpPr>
        <p:spPr>
          <a:xfrm>
            <a:off x="952500" y="3695700"/>
            <a:ext cx="22479000" cy="8572500"/>
          </a:xfrm>
          <a:prstGeom prst="rect">
            <a:avLst/>
          </a:prstGeom>
          <a:noFill/>
          <a:ln>
            <a:noFill/>
          </a:ln>
        </p:spPr>
        <p:txBody>
          <a:bodyPr anchorCtr="0" anchor="ctr" bIns="50800" lIns="50800" spcFirstLastPara="1" rIns="50800" wrap="square" tIns="50800">
            <a:noAutofit/>
          </a:bodyPr>
          <a:lstStyle>
            <a:lvl1pPr indent="-495300" lvl="0" marL="457200"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1pPr>
            <a:lvl2pPr indent="-495300" lvl="1" marL="914400"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2pPr>
            <a:lvl3pPr indent="-495300" lvl="2" marL="1371600"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3pPr>
            <a:lvl4pPr indent="-495300" lvl="3" marL="1828800"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4pPr>
            <a:lvl5pPr indent="-495300" lvl="4" marL="2286000"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5pPr>
            <a:lvl6pPr indent="-495300" lvl="5" marL="2743200"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6pPr>
            <a:lvl7pPr indent="-495300" lvl="6" marL="3200400"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7pPr>
            <a:lvl8pPr indent="-495300" lvl="7" marL="3657600"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8pPr>
            <a:lvl9pPr indent="-495300" lvl="8" marL="4114800" marR="0" rtl="0" algn="l">
              <a:lnSpc>
                <a:spcPct val="100000"/>
              </a:lnSpc>
              <a:spcBef>
                <a:spcPts val="3400"/>
              </a:spcBef>
              <a:spcAft>
                <a:spcPts val="0"/>
              </a:spcAft>
              <a:buClr>
                <a:srgbClr val="929292"/>
              </a:buClr>
              <a:buSzPts val="4200"/>
              <a:buFont typeface="Arial"/>
              <a:buChar char="●"/>
              <a:defRPr b="0" i="0" sz="7000" u="none" cap="none" strike="noStrike">
                <a:solidFill>
                  <a:srgbClr val="414141"/>
                </a:solidFill>
                <a:latin typeface="Avenir"/>
                <a:ea typeface="Avenir"/>
                <a:cs typeface="Avenir"/>
                <a:sym typeface="Avenir"/>
              </a:defRPr>
            </a:lvl9pPr>
          </a:lstStyle>
          <a:p/>
        </p:txBody>
      </p:sp>
      <p:sp>
        <p:nvSpPr>
          <p:cNvPr id="84" name="Google Shape;84;p22"/>
          <p:cNvSpPr txBox="1"/>
          <p:nvPr>
            <p:ph idx="12" type="sldNum"/>
          </p:nvPr>
        </p:nvSpPr>
        <p:spPr>
          <a:xfrm>
            <a:off x="11976099" y="13017500"/>
            <a:ext cx="419100" cy="5079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4C4946"/>
              </a:buClr>
              <a:buSzPts val="2400"/>
              <a:buFont typeface="Palatino"/>
              <a:buNone/>
              <a:defRPr b="0" i="0" sz="2400" u="none" cap="none" strike="noStrike">
                <a:solidFill>
                  <a:srgbClr val="4C4946"/>
                </a:solidFill>
                <a:latin typeface="Palatino"/>
                <a:ea typeface="Palatino"/>
                <a:cs typeface="Palatino"/>
                <a:sym typeface="Palatino"/>
              </a:defRPr>
            </a:lvl1pPr>
            <a:lvl2pPr indent="0" lvl="1" marL="0" marR="0" rtl="0" algn="ctr">
              <a:lnSpc>
                <a:spcPct val="100000"/>
              </a:lnSpc>
              <a:spcBef>
                <a:spcPts val="0"/>
              </a:spcBef>
              <a:spcAft>
                <a:spcPts val="0"/>
              </a:spcAft>
              <a:buClr>
                <a:srgbClr val="4C4946"/>
              </a:buClr>
              <a:buSzPts val="2400"/>
              <a:buFont typeface="Palatino"/>
              <a:buNone/>
              <a:defRPr b="0" i="0" sz="2400" u="none" cap="none" strike="noStrike">
                <a:solidFill>
                  <a:srgbClr val="4C4946"/>
                </a:solidFill>
                <a:latin typeface="Palatino"/>
                <a:ea typeface="Palatino"/>
                <a:cs typeface="Palatino"/>
                <a:sym typeface="Palatino"/>
              </a:defRPr>
            </a:lvl2pPr>
            <a:lvl3pPr indent="0" lvl="2" marL="0" marR="0" rtl="0" algn="ctr">
              <a:lnSpc>
                <a:spcPct val="100000"/>
              </a:lnSpc>
              <a:spcBef>
                <a:spcPts val="0"/>
              </a:spcBef>
              <a:spcAft>
                <a:spcPts val="0"/>
              </a:spcAft>
              <a:buClr>
                <a:srgbClr val="4C4946"/>
              </a:buClr>
              <a:buSzPts val="2400"/>
              <a:buFont typeface="Palatino"/>
              <a:buNone/>
              <a:defRPr b="0" i="0" sz="2400" u="none" cap="none" strike="noStrike">
                <a:solidFill>
                  <a:srgbClr val="4C4946"/>
                </a:solidFill>
                <a:latin typeface="Palatino"/>
                <a:ea typeface="Palatino"/>
                <a:cs typeface="Palatino"/>
                <a:sym typeface="Palatino"/>
              </a:defRPr>
            </a:lvl3pPr>
            <a:lvl4pPr indent="0" lvl="3" marL="0" marR="0" rtl="0" algn="ctr">
              <a:lnSpc>
                <a:spcPct val="100000"/>
              </a:lnSpc>
              <a:spcBef>
                <a:spcPts val="0"/>
              </a:spcBef>
              <a:spcAft>
                <a:spcPts val="0"/>
              </a:spcAft>
              <a:buClr>
                <a:srgbClr val="4C4946"/>
              </a:buClr>
              <a:buSzPts val="2400"/>
              <a:buFont typeface="Palatino"/>
              <a:buNone/>
              <a:defRPr b="0" i="0" sz="2400" u="none" cap="none" strike="noStrike">
                <a:solidFill>
                  <a:srgbClr val="4C4946"/>
                </a:solidFill>
                <a:latin typeface="Palatino"/>
                <a:ea typeface="Palatino"/>
                <a:cs typeface="Palatino"/>
                <a:sym typeface="Palatino"/>
              </a:defRPr>
            </a:lvl4pPr>
            <a:lvl5pPr indent="0" lvl="4" marL="0" marR="0" rtl="0" algn="ctr">
              <a:lnSpc>
                <a:spcPct val="100000"/>
              </a:lnSpc>
              <a:spcBef>
                <a:spcPts val="0"/>
              </a:spcBef>
              <a:spcAft>
                <a:spcPts val="0"/>
              </a:spcAft>
              <a:buClr>
                <a:srgbClr val="4C4946"/>
              </a:buClr>
              <a:buSzPts val="2400"/>
              <a:buFont typeface="Palatino"/>
              <a:buNone/>
              <a:defRPr b="0" i="0" sz="2400" u="none" cap="none" strike="noStrike">
                <a:solidFill>
                  <a:srgbClr val="4C4946"/>
                </a:solidFill>
                <a:latin typeface="Palatino"/>
                <a:ea typeface="Palatino"/>
                <a:cs typeface="Palatino"/>
                <a:sym typeface="Palatino"/>
              </a:defRPr>
            </a:lvl5pPr>
            <a:lvl6pPr indent="0" lvl="5" marL="0" marR="0" rtl="0" algn="ctr">
              <a:lnSpc>
                <a:spcPct val="100000"/>
              </a:lnSpc>
              <a:spcBef>
                <a:spcPts val="0"/>
              </a:spcBef>
              <a:spcAft>
                <a:spcPts val="0"/>
              </a:spcAft>
              <a:buClr>
                <a:srgbClr val="4C4946"/>
              </a:buClr>
              <a:buSzPts val="2400"/>
              <a:buFont typeface="Palatino"/>
              <a:buNone/>
              <a:defRPr b="0" i="0" sz="2400" u="none" cap="none" strike="noStrike">
                <a:solidFill>
                  <a:srgbClr val="4C4946"/>
                </a:solidFill>
                <a:latin typeface="Palatino"/>
                <a:ea typeface="Palatino"/>
                <a:cs typeface="Palatino"/>
                <a:sym typeface="Palatino"/>
              </a:defRPr>
            </a:lvl6pPr>
            <a:lvl7pPr indent="0" lvl="6" marL="0" marR="0" rtl="0" algn="ctr">
              <a:lnSpc>
                <a:spcPct val="100000"/>
              </a:lnSpc>
              <a:spcBef>
                <a:spcPts val="0"/>
              </a:spcBef>
              <a:spcAft>
                <a:spcPts val="0"/>
              </a:spcAft>
              <a:buClr>
                <a:srgbClr val="4C4946"/>
              </a:buClr>
              <a:buSzPts val="2400"/>
              <a:buFont typeface="Palatino"/>
              <a:buNone/>
              <a:defRPr b="0" i="0" sz="2400" u="none" cap="none" strike="noStrike">
                <a:solidFill>
                  <a:srgbClr val="4C4946"/>
                </a:solidFill>
                <a:latin typeface="Palatino"/>
                <a:ea typeface="Palatino"/>
                <a:cs typeface="Palatino"/>
                <a:sym typeface="Palatino"/>
              </a:defRPr>
            </a:lvl7pPr>
            <a:lvl8pPr indent="0" lvl="7" marL="0" marR="0" rtl="0" algn="ctr">
              <a:lnSpc>
                <a:spcPct val="100000"/>
              </a:lnSpc>
              <a:spcBef>
                <a:spcPts val="0"/>
              </a:spcBef>
              <a:spcAft>
                <a:spcPts val="0"/>
              </a:spcAft>
              <a:buClr>
                <a:srgbClr val="4C4946"/>
              </a:buClr>
              <a:buSzPts val="2400"/>
              <a:buFont typeface="Palatino"/>
              <a:buNone/>
              <a:defRPr b="0" i="0" sz="2400" u="none" cap="none" strike="noStrike">
                <a:solidFill>
                  <a:srgbClr val="4C4946"/>
                </a:solidFill>
                <a:latin typeface="Palatino"/>
                <a:ea typeface="Palatino"/>
                <a:cs typeface="Palatino"/>
                <a:sym typeface="Palatino"/>
              </a:defRPr>
            </a:lvl8pPr>
            <a:lvl9pPr indent="0" lvl="8" marL="0" marR="0" rtl="0" algn="ctr">
              <a:lnSpc>
                <a:spcPct val="100000"/>
              </a:lnSpc>
              <a:spcBef>
                <a:spcPts val="0"/>
              </a:spcBef>
              <a:spcAft>
                <a:spcPts val="0"/>
              </a:spcAft>
              <a:buClr>
                <a:srgbClr val="4C4946"/>
              </a:buClr>
              <a:buSzPts val="2400"/>
              <a:buFont typeface="Palatino"/>
              <a:buNone/>
              <a:defRPr b="0" i="0" sz="2400" u="none" cap="none" strike="noStrike">
                <a:solidFill>
                  <a:srgbClr val="4C4946"/>
                </a:solidFill>
                <a:latin typeface="Palatino"/>
                <a:ea typeface="Palatino"/>
                <a:cs typeface="Palatino"/>
                <a:sym typeface="Palatino"/>
              </a:defRPr>
            </a:lvl9pPr>
          </a:lstStyle>
          <a:p>
            <a:pPr indent="0" lvl="0" marL="0" rtl="0" algn="ct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94" r:id="rId27"/>
    <p:sldLayoutId id="2147483695" r:id="rId28"/>
    <p:sldLayoutId id="2147483696" r:id="rId29"/>
    <p:sldLayoutId id="2147483697" r:id="rId30"/>
    <p:sldLayoutId id="2147483698" r:id="rId31"/>
    <p:sldLayoutId id="2147483699" r:id="rId32"/>
    <p:sldLayoutId id="2147483700" r:id="rId33"/>
    <p:sldLayoutId id="2147483701" r:id="rId34"/>
    <p:sldLayoutId id="2147483702" r:id="rId35"/>
    <p:sldLayoutId id="2147483703" r:id="rId36"/>
    <p:sldLayoutId id="2147483704" r:id="rId37"/>
    <p:sldLayoutId id="2147483705" r:id="rId3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bit.ly/cryocloud22" TargetMode="Externa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hyperlink" Target="https://doi.org/10.1002/essoar.10506344.4" TargetMode="External"/><Relationship Id="rId9" Type="http://schemas.openxmlformats.org/officeDocument/2006/relationships/hyperlink" Target="https://twitter.com/ChelleGentemann" TargetMode="External"/><Relationship Id="rId5" Type="http://schemas.openxmlformats.org/officeDocument/2006/relationships/image" Target="../media/image4.jp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21.png"/><Relationship Id="rId10"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29.png"/><Relationship Id="rId5"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hyperlink" Target="https://www.flickr.com/photos/dianasch/"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2i2c.org" TargetMode="External"/><Relationship Id="rId4" Type="http://schemas.openxmlformats.org/officeDocument/2006/relationships/image" Target="../media/image12.png"/><Relationship Id="rId9" Type="http://schemas.openxmlformats.org/officeDocument/2006/relationships/image" Target="../media/image19.png"/><Relationship Id="rId5" Type="http://schemas.openxmlformats.org/officeDocument/2006/relationships/image" Target="../media/image18.png"/><Relationship Id="rId6" Type="http://schemas.openxmlformats.org/officeDocument/2006/relationships/image" Target="../media/image32.png"/><Relationship Id="rId7" Type="http://schemas.openxmlformats.org/officeDocument/2006/relationships/image" Target="../media/image13.png"/><Relationship Id="rId8" Type="http://schemas.openxmlformats.org/officeDocument/2006/relationships/image" Target="../media/image16.png"/><Relationship Id="rId11" Type="http://schemas.openxmlformats.org/officeDocument/2006/relationships/image" Target="../media/image37.png"/><Relationship Id="rId10"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6.png"/><Relationship Id="rId4" Type="http://schemas.openxmlformats.org/officeDocument/2006/relationships/image" Target="../media/image38.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mybinder.org" TargetMode="External"/><Relationship Id="rId4" Type="http://schemas.openxmlformats.org/officeDocument/2006/relationships/image" Target="../media/image23.png"/><Relationship Id="rId9" Type="http://schemas.openxmlformats.org/officeDocument/2006/relationships/image" Target="../media/image27.png"/><Relationship Id="rId5" Type="http://schemas.openxmlformats.org/officeDocument/2006/relationships/image" Target="../media/image24.png"/><Relationship Id="rId6" Type="http://schemas.openxmlformats.org/officeDocument/2006/relationships/image" Target="../media/image30.png"/><Relationship Id="rId7" Type="http://schemas.openxmlformats.org/officeDocument/2006/relationships/image" Target="../media/image28.png"/><Relationship Id="rId8" Type="http://schemas.openxmlformats.org/officeDocument/2006/relationships/image" Target="../media/image34.png"/><Relationship Id="rId11" Type="http://schemas.openxmlformats.org/officeDocument/2006/relationships/image" Target="../media/image33.png"/><Relationship Id="rId10" Type="http://schemas.openxmlformats.org/officeDocument/2006/relationships/image" Target="../media/image35.png"/><Relationship Id="rId12"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2.png"/><Relationship Id="rId4" Type="http://schemas.openxmlformats.org/officeDocument/2006/relationships/image" Target="../media/image43.png"/><Relationship Id="rId5" Type="http://schemas.openxmlformats.org/officeDocument/2006/relationships/hyperlink" Target="https://github.com/UCB-stat-159-s22/hw07-group13" TargetMode="External"/><Relationship Id="rId6" Type="http://schemas.openxmlformats.org/officeDocument/2006/relationships/hyperlink" Target="https://github.com/UCB-stat-159-s22/hw07-Group26"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0.png"/><Relationship Id="rId4" Type="http://schemas.openxmlformats.org/officeDocument/2006/relationships/image" Target="../media/image39.png"/><Relationship Id="rId5" Type="http://schemas.openxmlformats.org/officeDocument/2006/relationships/image" Target="../media/image42.png"/><Relationship Id="rId6" Type="http://schemas.openxmlformats.org/officeDocument/2006/relationships/image" Target="../media/image48.png"/><Relationship Id="rId7" Type="http://schemas.openxmlformats.org/officeDocument/2006/relationships/image" Target="../media/image5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0.png"/><Relationship Id="rId4" Type="http://schemas.openxmlformats.org/officeDocument/2006/relationships/image" Target="../media/image51.png"/><Relationship Id="rId5" Type="http://schemas.openxmlformats.org/officeDocument/2006/relationships/image" Target="../media/image56.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1.png"/><Relationship Id="rId4" Type="http://schemas.openxmlformats.org/officeDocument/2006/relationships/image" Target="../media/image47.png"/><Relationship Id="rId5"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5.png"/><Relationship Id="rId4" Type="http://schemas.openxmlformats.org/officeDocument/2006/relationships/image" Target="../media/image46.png"/><Relationship Id="rId9" Type="http://schemas.openxmlformats.org/officeDocument/2006/relationships/image" Target="../media/image55.png"/><Relationship Id="rId5" Type="http://schemas.openxmlformats.org/officeDocument/2006/relationships/image" Target="../media/image49.png"/><Relationship Id="rId6" Type="http://schemas.openxmlformats.org/officeDocument/2006/relationships/image" Target="../media/image58.png"/><Relationship Id="rId7" Type="http://schemas.openxmlformats.org/officeDocument/2006/relationships/image" Target="../media/image53.png"/><Relationship Id="rId8" Type="http://schemas.openxmlformats.org/officeDocument/2006/relationships/image" Target="../media/image50.png"/><Relationship Id="rId10" Type="http://schemas.openxmlformats.org/officeDocument/2006/relationships/image" Target="../media/image5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6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6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0.png"/><Relationship Id="rId6" Type="http://schemas.openxmlformats.org/officeDocument/2006/relationships/image" Target="../media/image7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7.png"/><Relationship Id="rId4" Type="http://schemas.openxmlformats.org/officeDocument/2006/relationships/image" Target="../media/image78.png"/><Relationship Id="rId9" Type="http://schemas.openxmlformats.org/officeDocument/2006/relationships/image" Target="../media/image77.png"/><Relationship Id="rId5" Type="http://schemas.openxmlformats.org/officeDocument/2006/relationships/image" Target="../media/image74.png"/><Relationship Id="rId6" Type="http://schemas.openxmlformats.org/officeDocument/2006/relationships/image" Target="../media/image80.png"/><Relationship Id="rId7" Type="http://schemas.openxmlformats.org/officeDocument/2006/relationships/image" Target="../media/image69.png"/><Relationship Id="rId8" Type="http://schemas.openxmlformats.org/officeDocument/2006/relationships/image" Target="../media/image66.png"/><Relationship Id="rId11" Type="http://schemas.openxmlformats.org/officeDocument/2006/relationships/image" Target="../media/image68.png"/><Relationship Id="rId10" Type="http://schemas.openxmlformats.org/officeDocument/2006/relationships/image" Target="../media/image79.png"/><Relationship Id="rId13" Type="http://schemas.openxmlformats.org/officeDocument/2006/relationships/image" Target="../media/image81.png"/><Relationship Id="rId12" Type="http://schemas.openxmlformats.org/officeDocument/2006/relationships/image" Target="../media/image76.png"/><Relationship Id="rId15" Type="http://schemas.openxmlformats.org/officeDocument/2006/relationships/image" Target="../media/image75.png"/><Relationship Id="rId14" Type="http://schemas.openxmlformats.org/officeDocument/2006/relationships/hyperlink" Target="https://hub.cryointhecloud.com"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70.png"/><Relationship Id="rId4" Type="http://schemas.openxmlformats.org/officeDocument/2006/relationships/image" Target="../media/image73.png"/><Relationship Id="rId5" Type="http://schemas.openxmlformats.org/officeDocument/2006/relationships/image" Target="../media/image1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hyperlink" Target="https://hub.cryointhecloud.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hyperlink" Target="https://forms.gle/qN9Q6STWb24p4n2HA" TargetMode="External"/><Relationship Id="rId4" Type="http://schemas.openxmlformats.org/officeDocument/2006/relationships/hyperlink" Target="https://forms.gle/DGCWFzdq4JLa2g3d9" TargetMode="External"/><Relationship Id="rId5"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hyperlink" Target="https://github.com/CryoInTheCloud/CryoCloudWebsite/blob/main/book/contributing/workflow.md"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hyperlink" Target="https://discourse.pangeo.io/c/science/icesat-2/16"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hyperlink" Target="https://doi.org/10.5281/zenodo.7389522"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hyperlink" Target="http://cryointhecloud.com" TargetMode="External"/><Relationship Id="rId4" Type="http://schemas.openxmlformats.org/officeDocument/2006/relationships/hyperlink" Target="http://hub.cryointhecloud.com" TargetMode="External"/><Relationship Id="rId9" Type="http://schemas.openxmlformats.org/officeDocument/2006/relationships/hyperlink" Target="https://discourse.pangeo.io/c/science/icesat-2/16" TargetMode="External"/><Relationship Id="rId5" Type="http://schemas.openxmlformats.org/officeDocument/2006/relationships/hyperlink" Target="http://book.cryointhecloud.com" TargetMode="External"/><Relationship Id="rId6" Type="http://schemas.openxmlformats.org/officeDocument/2006/relationships/hyperlink" Target="http://github.com/cryointhecloud" TargetMode="External"/><Relationship Id="rId7" Type="http://schemas.openxmlformats.org/officeDocument/2006/relationships/hyperlink" Target="http://github.com/cryointhecloud/CryoCloudWebsite" TargetMode="External"/><Relationship Id="rId8" Type="http://schemas.openxmlformats.org/officeDocument/2006/relationships/hyperlink" Target="http://cryospherecloud.slack.com" TargetMode="External"/><Relationship Id="rId11" Type="http://schemas.openxmlformats.org/officeDocument/2006/relationships/hyperlink" Target="https://zenodo.org/communities/cryointhecloud" TargetMode="External"/><Relationship Id="rId10" Type="http://schemas.openxmlformats.org/officeDocument/2006/relationships/hyperlink" Target="https://doi.org/10.5281/zenodo.7389522"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61"/>
          <p:cNvSpPr txBox="1"/>
          <p:nvPr/>
        </p:nvSpPr>
        <p:spPr>
          <a:xfrm>
            <a:off x="5035650" y="8746600"/>
            <a:ext cx="14312700" cy="47601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414141"/>
              </a:buClr>
              <a:buSzPts val="5000"/>
              <a:buFont typeface="Open Sans"/>
              <a:buNone/>
            </a:pPr>
            <a:r>
              <a:rPr lang="en-US" sz="5000">
                <a:solidFill>
                  <a:srgbClr val="414141"/>
                </a:solidFill>
                <a:latin typeface="Open Sans"/>
                <a:ea typeface="Open Sans"/>
                <a:cs typeface="Open Sans"/>
                <a:sym typeface="Open Sans"/>
              </a:rPr>
              <a:t>Tasha Snow, Jessica Scheick &amp; </a:t>
            </a:r>
            <a:r>
              <a:rPr b="0" i="0" lang="en-US" sz="5000" u="none" cap="none" strike="noStrike">
                <a:solidFill>
                  <a:srgbClr val="414141"/>
                </a:solidFill>
                <a:latin typeface="Open Sans"/>
                <a:ea typeface="Open Sans"/>
                <a:cs typeface="Open Sans"/>
                <a:sym typeface="Open Sans"/>
              </a:rPr>
              <a:t>Fernando Pérez</a:t>
            </a:r>
            <a:endParaRPr b="0" i="0" sz="5000" u="none" cap="none" strike="noStrike">
              <a:solidFill>
                <a:srgbClr val="414141"/>
              </a:solidFill>
              <a:latin typeface="Open Sans"/>
              <a:ea typeface="Open Sans"/>
              <a:cs typeface="Open Sans"/>
              <a:sym typeface="Open Sans"/>
            </a:endParaRPr>
          </a:p>
          <a:p>
            <a:pPr indent="0" lvl="0" marL="0" marR="0" rtl="0" algn="ctr">
              <a:lnSpc>
                <a:spcPct val="100000"/>
              </a:lnSpc>
              <a:spcBef>
                <a:spcPts val="0"/>
              </a:spcBef>
              <a:spcAft>
                <a:spcPts val="0"/>
              </a:spcAft>
              <a:buClr>
                <a:srgbClr val="414141"/>
              </a:buClr>
              <a:buSzPts val="5000"/>
              <a:buFont typeface="Open Sans"/>
              <a:buNone/>
            </a:pPr>
            <a:r>
              <a:t/>
            </a:r>
            <a:endParaRPr sz="5000">
              <a:solidFill>
                <a:srgbClr val="414141"/>
              </a:solidFill>
              <a:latin typeface="Open Sans"/>
              <a:ea typeface="Open Sans"/>
              <a:cs typeface="Open Sans"/>
              <a:sym typeface="Open Sans"/>
            </a:endParaRPr>
          </a:p>
          <a:p>
            <a:pPr indent="0" lvl="0" marL="0" marR="0" rtl="0" algn="ctr">
              <a:lnSpc>
                <a:spcPct val="100000"/>
              </a:lnSpc>
              <a:spcBef>
                <a:spcPts val="0"/>
              </a:spcBef>
              <a:spcAft>
                <a:spcPts val="0"/>
              </a:spcAft>
              <a:buClr>
                <a:srgbClr val="414141"/>
              </a:buClr>
              <a:buSzPts val="5000"/>
              <a:buFont typeface="Open Sans"/>
              <a:buNone/>
            </a:pPr>
            <a:r>
              <a:rPr lang="en-US" sz="5000">
                <a:solidFill>
                  <a:srgbClr val="414141"/>
                </a:solidFill>
                <a:latin typeface="Open Sans"/>
                <a:ea typeface="Open Sans"/>
                <a:cs typeface="Open Sans"/>
                <a:sym typeface="Open Sans"/>
              </a:rPr>
              <a:t>CryoCloud community tutorial</a:t>
            </a:r>
            <a:endParaRPr sz="5000">
              <a:solidFill>
                <a:srgbClr val="414141"/>
              </a:solidFill>
              <a:latin typeface="Open Sans"/>
              <a:ea typeface="Open Sans"/>
              <a:cs typeface="Open Sans"/>
              <a:sym typeface="Open Sans"/>
            </a:endParaRPr>
          </a:p>
          <a:p>
            <a:pPr indent="0" lvl="0" marL="0" marR="0" rtl="0" algn="ctr">
              <a:lnSpc>
                <a:spcPct val="100000"/>
              </a:lnSpc>
              <a:spcBef>
                <a:spcPts val="0"/>
              </a:spcBef>
              <a:spcAft>
                <a:spcPts val="0"/>
              </a:spcAft>
              <a:buClr>
                <a:srgbClr val="414141"/>
              </a:buClr>
              <a:buSzPts val="5000"/>
              <a:buFont typeface="Open Sans"/>
              <a:buNone/>
            </a:pPr>
            <a:r>
              <a:rPr lang="en-US" sz="5000">
                <a:solidFill>
                  <a:srgbClr val="414141"/>
                </a:solidFill>
                <a:latin typeface="Open Sans"/>
                <a:ea typeface="Open Sans"/>
                <a:cs typeface="Open Sans"/>
                <a:sym typeface="Open Sans"/>
              </a:rPr>
              <a:t>Dec 2, 2022</a:t>
            </a:r>
            <a:endParaRPr sz="5000">
              <a:solidFill>
                <a:srgbClr val="414141"/>
              </a:solidFill>
              <a:latin typeface="Open Sans"/>
              <a:ea typeface="Open Sans"/>
              <a:cs typeface="Open Sans"/>
              <a:sym typeface="Open Sans"/>
            </a:endParaRPr>
          </a:p>
          <a:p>
            <a:pPr indent="0" lvl="0" marL="0" marR="0" rtl="0" algn="ctr">
              <a:lnSpc>
                <a:spcPct val="100000"/>
              </a:lnSpc>
              <a:spcBef>
                <a:spcPts val="0"/>
              </a:spcBef>
              <a:spcAft>
                <a:spcPts val="0"/>
              </a:spcAft>
              <a:buClr>
                <a:srgbClr val="414141"/>
              </a:buClr>
              <a:buSzPts val="5000"/>
              <a:buFont typeface="Open Sans"/>
              <a:buNone/>
            </a:pPr>
            <a:r>
              <a:t/>
            </a:r>
            <a:endParaRPr sz="5000">
              <a:solidFill>
                <a:srgbClr val="414141"/>
              </a:solidFill>
              <a:latin typeface="Open Sans"/>
              <a:ea typeface="Open Sans"/>
              <a:cs typeface="Open Sans"/>
              <a:sym typeface="Open Sans"/>
            </a:endParaRPr>
          </a:p>
          <a:p>
            <a:pPr indent="0" lvl="0" marL="0" marR="0" rtl="0" algn="ctr">
              <a:lnSpc>
                <a:spcPct val="100000"/>
              </a:lnSpc>
              <a:spcBef>
                <a:spcPts val="0"/>
              </a:spcBef>
              <a:spcAft>
                <a:spcPts val="0"/>
              </a:spcAft>
              <a:buClr>
                <a:srgbClr val="414141"/>
              </a:buClr>
              <a:buSzPts val="5000"/>
              <a:buFont typeface="Open Sans"/>
              <a:buNone/>
            </a:pPr>
            <a:r>
              <a:rPr lang="en-US" sz="5000">
                <a:solidFill>
                  <a:srgbClr val="414141"/>
                </a:solidFill>
                <a:latin typeface="Open Sans"/>
                <a:ea typeface="Open Sans"/>
                <a:cs typeface="Open Sans"/>
                <a:sym typeface="Open Sans"/>
              </a:rPr>
              <a:t>These slides: </a:t>
            </a:r>
            <a:r>
              <a:rPr lang="en-US" sz="5000" u="sng">
                <a:solidFill>
                  <a:schemeClr val="hlink"/>
                </a:solidFill>
                <a:latin typeface="Open Sans"/>
                <a:ea typeface="Open Sans"/>
                <a:cs typeface="Open Sans"/>
                <a:sym typeface="Open Sans"/>
                <a:hlinkClick r:id="rId3"/>
              </a:rPr>
              <a:t>bit.ly/cryocloud22</a:t>
            </a:r>
            <a:r>
              <a:rPr lang="en-US" sz="5000">
                <a:solidFill>
                  <a:srgbClr val="414141"/>
                </a:solidFill>
                <a:latin typeface="Open Sans"/>
                <a:ea typeface="Open Sans"/>
                <a:cs typeface="Open Sans"/>
                <a:sym typeface="Open Sans"/>
              </a:rPr>
              <a:t> </a:t>
            </a:r>
            <a:endParaRPr sz="5000">
              <a:solidFill>
                <a:srgbClr val="414141"/>
              </a:solidFill>
              <a:latin typeface="Open Sans"/>
              <a:ea typeface="Open Sans"/>
              <a:cs typeface="Open Sans"/>
              <a:sym typeface="Open Sans"/>
            </a:endParaRPr>
          </a:p>
        </p:txBody>
      </p:sp>
      <p:sp>
        <p:nvSpPr>
          <p:cNvPr id="254" name="Google Shape;254;p61"/>
          <p:cNvSpPr txBox="1"/>
          <p:nvPr>
            <p:ph type="title"/>
          </p:nvPr>
        </p:nvSpPr>
        <p:spPr>
          <a:xfrm>
            <a:off x="924067" y="4618119"/>
            <a:ext cx="13500102" cy="3340101"/>
          </a:xfrm>
          <a:prstGeom prst="rect">
            <a:avLst/>
          </a:prstGeom>
          <a:noFill/>
          <a:ln>
            <a:noFill/>
          </a:ln>
        </p:spPr>
        <p:txBody>
          <a:bodyPr anchorCtr="0" anchor="ctr" bIns="50800" lIns="50800" spcFirstLastPara="1" rIns="50800" wrap="square" tIns="50800">
            <a:noAutofit/>
          </a:bodyPr>
          <a:lstStyle/>
          <a:p>
            <a:pPr indent="0" lvl="0" marL="0" marR="0" rtl="0" algn="ctr">
              <a:lnSpc>
                <a:spcPct val="90000"/>
              </a:lnSpc>
              <a:spcBef>
                <a:spcPts val="0"/>
              </a:spcBef>
              <a:spcAft>
                <a:spcPts val="0"/>
              </a:spcAft>
              <a:buClr>
                <a:srgbClr val="D93E2B"/>
              </a:buClr>
              <a:buSzPts val="9800"/>
              <a:buFont typeface="Open Sans"/>
              <a:buNone/>
            </a:pPr>
            <a:r>
              <a:rPr lang="en-US" sz="7200"/>
              <a:t>Cryo in the Cloud</a:t>
            </a:r>
            <a:endParaRPr sz="7200"/>
          </a:p>
        </p:txBody>
      </p:sp>
      <p:sp>
        <p:nvSpPr>
          <p:cNvPr id="255" name="Google Shape;255;p61"/>
          <p:cNvSpPr txBox="1"/>
          <p:nvPr>
            <p:ph idx="4294967295" type="body"/>
          </p:nvPr>
        </p:nvSpPr>
        <p:spPr>
          <a:xfrm>
            <a:off x="15509731" y="4618119"/>
            <a:ext cx="7950201" cy="33401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414141"/>
              </a:buClr>
              <a:buSzPts val="4200"/>
              <a:buFont typeface="Arial"/>
              <a:buNone/>
            </a:pPr>
            <a:r>
              <a:rPr lang="en-US" sz="5300"/>
              <a:t>Open Science in a hosted JupyterHub environment</a:t>
            </a:r>
            <a:endParaRPr sz="5300"/>
          </a:p>
        </p:txBody>
      </p:sp>
      <p:pic>
        <p:nvPicPr>
          <p:cNvPr id="256" name="Google Shape;256;p61"/>
          <p:cNvPicPr preferRelativeResize="0"/>
          <p:nvPr/>
        </p:nvPicPr>
        <p:blipFill>
          <a:blip r:embed="rId4">
            <a:alphaModFix/>
          </a:blip>
          <a:stretch>
            <a:fillRect/>
          </a:stretch>
        </p:blipFill>
        <p:spPr>
          <a:xfrm>
            <a:off x="9970200" y="583900"/>
            <a:ext cx="4443592" cy="3340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70"/>
          <p:cNvSpPr txBox="1"/>
          <p:nvPr>
            <p:ph type="title"/>
          </p:nvPr>
        </p:nvSpPr>
        <p:spPr>
          <a:xfrm>
            <a:off x="952500" y="5194300"/>
            <a:ext cx="22479000" cy="3340200"/>
          </a:xfrm>
          <a:prstGeom prst="rect">
            <a:avLst/>
          </a:prstGeom>
        </p:spPr>
        <p:txBody>
          <a:bodyPr anchorCtr="0" anchor="ctr" bIns="50800" lIns="50800" spcFirstLastPara="1" rIns="50800" wrap="square" tIns="50800">
            <a:noAutofit/>
          </a:bodyPr>
          <a:lstStyle/>
          <a:p>
            <a:pPr indent="0" lvl="0" marL="0" rtl="0" algn="ctr">
              <a:spcBef>
                <a:spcPts val="2300"/>
              </a:spcBef>
              <a:spcAft>
                <a:spcPts val="0"/>
              </a:spcAft>
              <a:buNone/>
            </a:pPr>
            <a:r>
              <a:rPr lang="en-US"/>
              <a:t>Collaborative, reproducible, open science in the cloud</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pic>
        <p:nvPicPr>
          <p:cNvPr id="365" name="Google Shape;365;p71"/>
          <p:cNvPicPr preferRelativeResize="0"/>
          <p:nvPr/>
        </p:nvPicPr>
        <p:blipFill>
          <a:blip r:embed="rId3">
            <a:alphaModFix/>
          </a:blip>
          <a:stretch>
            <a:fillRect/>
          </a:stretch>
        </p:blipFill>
        <p:spPr>
          <a:xfrm>
            <a:off x="202650" y="166675"/>
            <a:ext cx="16687799" cy="4026524"/>
          </a:xfrm>
          <a:prstGeom prst="rect">
            <a:avLst/>
          </a:prstGeom>
          <a:noFill/>
          <a:ln>
            <a:noFill/>
          </a:ln>
        </p:spPr>
      </p:pic>
      <p:grpSp>
        <p:nvGrpSpPr>
          <p:cNvPr id="366" name="Google Shape;366;p71"/>
          <p:cNvGrpSpPr/>
          <p:nvPr/>
        </p:nvGrpSpPr>
        <p:grpSpPr>
          <a:xfrm>
            <a:off x="202646" y="4695437"/>
            <a:ext cx="11873265" cy="8221382"/>
            <a:chOff x="202625" y="2540325"/>
            <a:chExt cx="10809600" cy="7521850"/>
          </a:xfrm>
        </p:grpSpPr>
        <p:sp>
          <p:nvSpPr>
            <p:cNvPr id="367" name="Google Shape;367;p71"/>
            <p:cNvSpPr txBox="1"/>
            <p:nvPr/>
          </p:nvSpPr>
          <p:spPr>
            <a:xfrm>
              <a:off x="202625" y="9498775"/>
              <a:ext cx="7285200" cy="56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u="sng">
                  <a:solidFill>
                    <a:schemeClr val="hlink"/>
                  </a:solidFill>
                  <a:latin typeface="Avenir"/>
                  <a:ea typeface="Avenir"/>
                  <a:cs typeface="Avenir"/>
                  <a:sym typeface="Avenir"/>
                  <a:hlinkClick r:id="rId4"/>
                </a:rPr>
                <a:t>https://doi.org/10.1002/essoar.10506344.4</a:t>
              </a:r>
              <a:r>
                <a:rPr lang="en-US" sz="2800">
                  <a:latin typeface="Avenir"/>
                  <a:ea typeface="Avenir"/>
                  <a:cs typeface="Avenir"/>
                  <a:sym typeface="Avenir"/>
                </a:rPr>
                <a:t> </a:t>
              </a:r>
              <a:endParaRPr sz="2800">
                <a:latin typeface="Avenir"/>
                <a:ea typeface="Avenir"/>
                <a:cs typeface="Avenir"/>
                <a:sym typeface="Avenir"/>
              </a:endParaRPr>
            </a:p>
          </p:txBody>
        </p:sp>
        <p:pic>
          <p:nvPicPr>
            <p:cNvPr id="368" name="Google Shape;368;p71"/>
            <p:cNvPicPr preferRelativeResize="0"/>
            <p:nvPr/>
          </p:nvPicPr>
          <p:blipFill>
            <a:blip r:embed="rId5">
              <a:alphaModFix/>
            </a:blip>
            <a:stretch>
              <a:fillRect/>
            </a:stretch>
          </p:blipFill>
          <p:spPr>
            <a:xfrm>
              <a:off x="202625" y="2540325"/>
              <a:ext cx="10809600" cy="6639900"/>
            </a:xfrm>
            <a:prstGeom prst="rect">
              <a:avLst/>
            </a:prstGeom>
            <a:noFill/>
            <a:ln>
              <a:noFill/>
            </a:ln>
          </p:spPr>
        </p:pic>
      </p:grpSp>
      <p:pic>
        <p:nvPicPr>
          <p:cNvPr id="369" name="Google Shape;369;p71"/>
          <p:cNvPicPr preferRelativeResize="0"/>
          <p:nvPr/>
        </p:nvPicPr>
        <p:blipFill rotWithShape="1">
          <a:blip r:embed="rId6">
            <a:alphaModFix/>
          </a:blip>
          <a:srcRect b="6929" l="26356" r="35301" t="17001"/>
          <a:stretch/>
        </p:blipFill>
        <p:spPr>
          <a:xfrm>
            <a:off x="10526973" y="5849625"/>
            <a:ext cx="7084675" cy="7574050"/>
          </a:xfrm>
          <a:prstGeom prst="rect">
            <a:avLst/>
          </a:prstGeom>
          <a:noFill/>
          <a:ln>
            <a:noFill/>
          </a:ln>
          <a:effectLst>
            <a:outerShdw blurRad="57150" rotWithShape="0" algn="bl" dir="5400000" dist="19050">
              <a:srgbClr val="000000">
                <a:alpha val="50000"/>
              </a:srgbClr>
            </a:outerShdw>
          </a:effectLst>
        </p:spPr>
      </p:pic>
      <p:pic>
        <p:nvPicPr>
          <p:cNvPr id="370" name="Google Shape;370;p71"/>
          <p:cNvPicPr preferRelativeResize="0"/>
          <p:nvPr/>
        </p:nvPicPr>
        <p:blipFill rotWithShape="1">
          <a:blip r:embed="rId7">
            <a:alphaModFix/>
          </a:blip>
          <a:srcRect b="5576" l="26457" r="34193" t="18349"/>
          <a:stretch/>
        </p:blipFill>
        <p:spPr>
          <a:xfrm>
            <a:off x="17346875" y="4695425"/>
            <a:ext cx="6874674" cy="7161099"/>
          </a:xfrm>
          <a:prstGeom prst="rect">
            <a:avLst/>
          </a:prstGeom>
          <a:noFill/>
          <a:ln>
            <a:noFill/>
          </a:ln>
          <a:effectLst>
            <a:outerShdw blurRad="57150" rotWithShape="0" algn="bl" dir="5400000" dist="19050">
              <a:srgbClr val="000000">
                <a:alpha val="50000"/>
              </a:srgbClr>
            </a:outerShdw>
          </a:effectLst>
        </p:spPr>
      </p:pic>
      <p:sp>
        <p:nvSpPr>
          <p:cNvPr id="371" name="Google Shape;371;p71"/>
          <p:cNvSpPr txBox="1"/>
          <p:nvPr/>
        </p:nvSpPr>
        <p:spPr>
          <a:xfrm>
            <a:off x="19316075" y="12336800"/>
            <a:ext cx="4850700" cy="1293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2400">
                <a:latin typeface="Avenir"/>
                <a:ea typeface="Avenir"/>
                <a:cs typeface="Avenir"/>
                <a:sym typeface="Avenir"/>
              </a:rPr>
              <a:t>Image credits:</a:t>
            </a:r>
            <a:endParaRPr sz="2400">
              <a:latin typeface="Avenir"/>
              <a:ea typeface="Avenir"/>
              <a:cs typeface="Avenir"/>
              <a:sym typeface="Avenir"/>
            </a:endParaRPr>
          </a:p>
          <a:p>
            <a:pPr indent="0" lvl="0" marL="0" rtl="0" algn="r">
              <a:spcBef>
                <a:spcPts val="0"/>
              </a:spcBef>
              <a:spcAft>
                <a:spcPts val="0"/>
              </a:spcAft>
              <a:buNone/>
            </a:pPr>
            <a:r>
              <a:rPr lang="en-US" sz="2400">
                <a:latin typeface="Avenir"/>
                <a:ea typeface="Avenir"/>
                <a:cs typeface="Avenir"/>
                <a:sym typeface="Avenir"/>
              </a:rPr>
              <a:t>Chelle Gentemann, </a:t>
            </a:r>
            <a:endParaRPr sz="2400">
              <a:latin typeface="Avenir"/>
              <a:ea typeface="Avenir"/>
              <a:cs typeface="Avenir"/>
              <a:sym typeface="Avenir"/>
            </a:endParaRPr>
          </a:p>
          <a:p>
            <a:pPr indent="0" lvl="0" marL="0" rtl="0" algn="r">
              <a:spcBef>
                <a:spcPts val="0"/>
              </a:spcBef>
              <a:spcAft>
                <a:spcPts val="0"/>
              </a:spcAft>
              <a:buNone/>
            </a:pPr>
            <a:r>
              <a:rPr lang="en-US" sz="2400">
                <a:latin typeface="Avenir"/>
                <a:ea typeface="Avenir"/>
                <a:cs typeface="Avenir"/>
                <a:sym typeface="Avenir"/>
              </a:rPr>
              <a:t>Farallon Institute, Pangeo</a:t>
            </a:r>
            <a:endParaRPr sz="2400">
              <a:latin typeface="Avenir"/>
              <a:ea typeface="Avenir"/>
              <a:cs typeface="Avenir"/>
              <a:sym typeface="Avenir"/>
            </a:endParaRPr>
          </a:p>
        </p:txBody>
      </p:sp>
      <p:pic>
        <p:nvPicPr>
          <p:cNvPr id="372" name="Google Shape;372;p71"/>
          <p:cNvPicPr preferRelativeResize="0"/>
          <p:nvPr/>
        </p:nvPicPr>
        <p:blipFill>
          <a:blip r:embed="rId8">
            <a:alphaModFix/>
          </a:blip>
          <a:stretch>
            <a:fillRect/>
          </a:stretch>
        </p:blipFill>
        <p:spPr>
          <a:xfrm>
            <a:off x="19540674" y="463563"/>
            <a:ext cx="2972650" cy="2972650"/>
          </a:xfrm>
          <a:prstGeom prst="rect">
            <a:avLst/>
          </a:prstGeom>
          <a:noFill/>
          <a:ln>
            <a:noFill/>
          </a:ln>
          <a:effectLst>
            <a:outerShdw blurRad="57150" rotWithShape="0" algn="bl" dir="5400000" dist="19050">
              <a:srgbClr val="000000">
                <a:alpha val="50000"/>
              </a:srgbClr>
            </a:outerShdw>
          </a:effectLst>
        </p:spPr>
      </p:pic>
      <p:sp>
        <p:nvSpPr>
          <p:cNvPr id="373" name="Google Shape;373;p71"/>
          <p:cNvSpPr txBox="1"/>
          <p:nvPr/>
        </p:nvSpPr>
        <p:spPr>
          <a:xfrm>
            <a:off x="19977202" y="3527600"/>
            <a:ext cx="2714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u="sng">
                <a:solidFill>
                  <a:schemeClr val="accent6"/>
                </a:solidFill>
                <a:latin typeface="Avenir"/>
                <a:ea typeface="Avenir"/>
                <a:cs typeface="Avenir"/>
                <a:sym typeface="Avenir"/>
                <a:hlinkClick r:id="rId9">
                  <a:extLst>
                    <a:ext uri="{A12FA001-AC4F-418D-AE19-62706E023703}">
                      <ahyp:hlinkClr val="tx"/>
                    </a:ext>
                  </a:extLst>
                </a:hlinkClick>
              </a:rPr>
              <a:t>ChelleGentemann</a:t>
            </a:r>
            <a:endParaRPr sz="2400">
              <a:solidFill>
                <a:schemeClr val="accent6"/>
              </a:solidFill>
              <a:latin typeface="Avenir"/>
              <a:ea typeface="Avenir"/>
              <a:cs typeface="Avenir"/>
              <a:sym typeface="Avenir"/>
            </a:endParaRPr>
          </a:p>
        </p:txBody>
      </p:sp>
      <p:pic>
        <p:nvPicPr>
          <p:cNvPr id="374" name="Google Shape;374;p71"/>
          <p:cNvPicPr preferRelativeResize="0"/>
          <p:nvPr/>
        </p:nvPicPr>
        <p:blipFill>
          <a:blip r:embed="rId10">
            <a:alphaModFix/>
          </a:blip>
          <a:stretch>
            <a:fillRect/>
          </a:stretch>
        </p:blipFill>
        <p:spPr>
          <a:xfrm>
            <a:off x="19362701" y="3555367"/>
            <a:ext cx="524453" cy="49858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72"/>
          <p:cNvSpPr txBox="1"/>
          <p:nvPr>
            <p:ph type="title"/>
          </p:nvPr>
        </p:nvSpPr>
        <p:spPr>
          <a:xfrm>
            <a:off x="952500" y="643100"/>
            <a:ext cx="22479000" cy="1663800"/>
          </a:xfrm>
          <a:prstGeom prst="rect">
            <a:avLst/>
          </a:prstGeom>
        </p:spPr>
        <p:txBody>
          <a:bodyPr anchorCtr="0" anchor="ctr" bIns="50800" lIns="50800" spcFirstLastPara="1" rIns="50800" wrap="square" tIns="50800">
            <a:noAutofit/>
          </a:bodyPr>
          <a:lstStyle/>
          <a:p>
            <a:pPr indent="0" lvl="0" marL="0" rtl="0" algn="ctr">
              <a:spcBef>
                <a:spcPts val="2300"/>
              </a:spcBef>
              <a:spcAft>
                <a:spcPts val="0"/>
              </a:spcAft>
              <a:buNone/>
            </a:pPr>
            <a:r>
              <a:rPr lang="en-US"/>
              <a:t>NASA Open-Source Science Initiative</a:t>
            </a:r>
            <a:endParaRPr/>
          </a:p>
        </p:txBody>
      </p:sp>
      <p:pic>
        <p:nvPicPr>
          <p:cNvPr id="380" name="Google Shape;380;p72"/>
          <p:cNvPicPr preferRelativeResize="0"/>
          <p:nvPr/>
        </p:nvPicPr>
        <p:blipFill>
          <a:blip r:embed="rId3">
            <a:alphaModFix/>
          </a:blip>
          <a:stretch>
            <a:fillRect/>
          </a:stretch>
        </p:blipFill>
        <p:spPr>
          <a:xfrm>
            <a:off x="10810875" y="11234475"/>
            <a:ext cx="2762250" cy="2286000"/>
          </a:xfrm>
          <a:prstGeom prst="rect">
            <a:avLst/>
          </a:prstGeom>
          <a:noFill/>
          <a:ln>
            <a:noFill/>
          </a:ln>
        </p:spPr>
      </p:pic>
      <p:pic>
        <p:nvPicPr>
          <p:cNvPr id="381" name="Google Shape;381;p72"/>
          <p:cNvPicPr preferRelativeResize="0"/>
          <p:nvPr/>
        </p:nvPicPr>
        <p:blipFill>
          <a:blip r:embed="rId4">
            <a:alphaModFix/>
          </a:blip>
          <a:stretch>
            <a:fillRect/>
          </a:stretch>
        </p:blipFill>
        <p:spPr>
          <a:xfrm>
            <a:off x="13573125" y="3340713"/>
            <a:ext cx="9988124" cy="7186450"/>
          </a:xfrm>
          <a:prstGeom prst="rect">
            <a:avLst/>
          </a:prstGeom>
          <a:noFill/>
          <a:ln>
            <a:noFill/>
          </a:ln>
        </p:spPr>
      </p:pic>
      <p:pic>
        <p:nvPicPr>
          <p:cNvPr id="382" name="Google Shape;382;p72"/>
          <p:cNvPicPr preferRelativeResize="0"/>
          <p:nvPr/>
        </p:nvPicPr>
        <p:blipFill>
          <a:blip r:embed="rId5">
            <a:alphaModFix/>
          </a:blip>
          <a:stretch>
            <a:fillRect/>
          </a:stretch>
        </p:blipFill>
        <p:spPr>
          <a:xfrm>
            <a:off x="1743075" y="2633400"/>
            <a:ext cx="9067800" cy="86010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73"/>
          <p:cNvSpPr txBox="1"/>
          <p:nvPr>
            <p:ph type="title"/>
          </p:nvPr>
        </p:nvSpPr>
        <p:spPr>
          <a:xfrm>
            <a:off x="952500" y="643100"/>
            <a:ext cx="22479000" cy="1663800"/>
          </a:xfrm>
          <a:prstGeom prst="rect">
            <a:avLst/>
          </a:prstGeom>
        </p:spPr>
        <p:txBody>
          <a:bodyPr anchorCtr="0" anchor="ctr" bIns="50800" lIns="50800" spcFirstLastPara="1" rIns="50800" wrap="square" tIns="50800">
            <a:noAutofit/>
          </a:bodyPr>
          <a:lstStyle/>
          <a:p>
            <a:pPr indent="0" lvl="0" marL="0" rtl="0" algn="ctr">
              <a:spcBef>
                <a:spcPts val="2300"/>
              </a:spcBef>
              <a:spcAft>
                <a:spcPts val="0"/>
              </a:spcAft>
              <a:buNone/>
            </a:pPr>
            <a:r>
              <a:rPr lang="en-US" sz="7200"/>
              <a:t>The Digital Watering Hole (in the cloud)</a:t>
            </a:r>
            <a:endParaRPr sz="7200"/>
          </a:p>
        </p:txBody>
      </p:sp>
      <p:sp>
        <p:nvSpPr>
          <p:cNvPr id="388" name="Google Shape;388;p73"/>
          <p:cNvSpPr txBox="1"/>
          <p:nvPr>
            <p:ph idx="1" type="body"/>
          </p:nvPr>
        </p:nvSpPr>
        <p:spPr>
          <a:xfrm>
            <a:off x="12587100" y="2997875"/>
            <a:ext cx="10905600" cy="6030600"/>
          </a:xfrm>
          <a:prstGeom prst="rect">
            <a:avLst/>
          </a:prstGeom>
        </p:spPr>
        <p:txBody>
          <a:bodyPr anchorCtr="0" anchor="ctr" bIns="50800" lIns="50800" spcFirstLastPara="1" rIns="50800" wrap="square" tIns="50800">
            <a:noAutofit/>
          </a:bodyPr>
          <a:lstStyle/>
          <a:p>
            <a:pPr indent="0" lvl="0" marL="0" rtl="0" algn="l">
              <a:spcBef>
                <a:spcPts val="3400"/>
              </a:spcBef>
              <a:spcAft>
                <a:spcPts val="0"/>
              </a:spcAft>
              <a:buClr>
                <a:schemeClr val="lt1"/>
              </a:buClr>
              <a:buSzPts val="1100"/>
              <a:buFont typeface="Arial"/>
              <a:buNone/>
            </a:pPr>
            <a:r>
              <a:rPr lang="en-US" sz="4300"/>
              <a:t>To tackle </a:t>
            </a:r>
            <a:r>
              <a:rPr lang="en-US" sz="4300"/>
              <a:t>challenges that</a:t>
            </a:r>
            <a:endParaRPr sz="4300"/>
          </a:p>
          <a:p>
            <a:pPr indent="-793750" lvl="0" marL="1219200" rtl="0" algn="l">
              <a:spcBef>
                <a:spcPts val="3400"/>
              </a:spcBef>
              <a:spcAft>
                <a:spcPts val="0"/>
              </a:spcAft>
              <a:buSzPts val="2900"/>
              <a:buChar char="●"/>
            </a:pPr>
            <a:r>
              <a:rPr lang="en-US" sz="4300"/>
              <a:t>go beyond disciplinary silos…</a:t>
            </a:r>
            <a:endParaRPr sz="4300"/>
          </a:p>
          <a:p>
            <a:pPr indent="-793750" lvl="0" marL="1219200" rtl="0" algn="l">
              <a:spcBef>
                <a:spcPts val="0"/>
              </a:spcBef>
              <a:spcAft>
                <a:spcPts val="0"/>
              </a:spcAft>
              <a:buSzPts val="2900"/>
              <a:buChar char="●"/>
            </a:pPr>
            <a:r>
              <a:rPr lang="en-US" sz="4300"/>
              <a:t>require analysis of </a:t>
            </a:r>
            <a:r>
              <a:rPr i="1" lang="en-US" sz="4300"/>
              <a:t>really</a:t>
            </a:r>
            <a:r>
              <a:rPr lang="en-US" sz="4300"/>
              <a:t> big data</a:t>
            </a:r>
            <a:endParaRPr sz="4300"/>
          </a:p>
          <a:p>
            <a:pPr indent="-793750" lvl="0" marL="1219200" rtl="0" algn="l">
              <a:spcBef>
                <a:spcPts val="0"/>
              </a:spcBef>
              <a:spcAft>
                <a:spcPts val="0"/>
              </a:spcAft>
              <a:buSzPts val="2900"/>
              <a:buChar char="●"/>
            </a:pPr>
            <a:r>
              <a:rPr lang="en-US" sz="4300"/>
              <a:t>integration of disparate data…</a:t>
            </a:r>
            <a:endParaRPr sz="4300"/>
          </a:p>
          <a:p>
            <a:pPr indent="-793750" lvl="0" marL="1219200" rtl="0" algn="l">
              <a:spcBef>
                <a:spcPts val="0"/>
              </a:spcBef>
              <a:spcAft>
                <a:spcPts val="0"/>
              </a:spcAft>
              <a:buSzPts val="2900"/>
              <a:buChar char="●"/>
            </a:pPr>
            <a:r>
              <a:rPr i="1" lang="en-US" sz="4300"/>
              <a:t>participation</a:t>
            </a:r>
            <a:r>
              <a:rPr lang="en-US" sz="4300"/>
              <a:t> of disparate, diverse communities…</a:t>
            </a:r>
            <a:endParaRPr sz="4300"/>
          </a:p>
          <a:p>
            <a:pPr indent="-793750" lvl="0" marL="1219200" rtl="0" algn="l">
              <a:spcBef>
                <a:spcPts val="0"/>
              </a:spcBef>
              <a:spcAft>
                <a:spcPts val="0"/>
              </a:spcAft>
              <a:buSzPts val="2900"/>
              <a:buChar char="●"/>
            </a:pPr>
            <a:r>
              <a:rPr lang="en-US" sz="4300"/>
              <a:t>to ultimately connect with society and impact critical decision making.</a:t>
            </a:r>
            <a:endParaRPr sz="4300"/>
          </a:p>
        </p:txBody>
      </p:sp>
      <p:pic>
        <p:nvPicPr>
          <p:cNvPr id="389" name="Google Shape;389;p73"/>
          <p:cNvPicPr preferRelativeResize="0"/>
          <p:nvPr/>
        </p:nvPicPr>
        <p:blipFill>
          <a:blip r:embed="rId3">
            <a:alphaModFix/>
          </a:blip>
          <a:stretch>
            <a:fillRect/>
          </a:stretch>
        </p:blipFill>
        <p:spPr>
          <a:xfrm>
            <a:off x="1328439" y="7091475"/>
            <a:ext cx="9062437" cy="6030650"/>
          </a:xfrm>
          <a:prstGeom prst="rect">
            <a:avLst/>
          </a:prstGeom>
          <a:noFill/>
          <a:ln>
            <a:noFill/>
          </a:ln>
          <a:effectLst>
            <a:outerShdw blurRad="57150" rotWithShape="0" algn="bl" dir="5400000" dist="19050">
              <a:srgbClr val="000000">
                <a:alpha val="50000"/>
              </a:srgbClr>
            </a:outerShdw>
          </a:effectLst>
        </p:spPr>
      </p:pic>
      <p:sp>
        <p:nvSpPr>
          <p:cNvPr id="390" name="Google Shape;390;p73"/>
          <p:cNvSpPr txBox="1"/>
          <p:nvPr>
            <p:ph idx="1" type="body"/>
          </p:nvPr>
        </p:nvSpPr>
        <p:spPr>
          <a:xfrm>
            <a:off x="864600" y="2997867"/>
            <a:ext cx="11722500" cy="4652700"/>
          </a:xfrm>
          <a:prstGeom prst="rect">
            <a:avLst/>
          </a:prstGeom>
        </p:spPr>
        <p:txBody>
          <a:bodyPr anchorCtr="0" anchor="ctr" bIns="50800" lIns="50800" spcFirstLastPara="1" rIns="50800" wrap="square" tIns="50800">
            <a:noAutofit/>
          </a:bodyPr>
          <a:lstStyle/>
          <a:p>
            <a:pPr indent="0" lvl="0" marL="0" rtl="0" algn="l">
              <a:spcBef>
                <a:spcPts val="3400"/>
              </a:spcBef>
              <a:spcAft>
                <a:spcPts val="0"/>
              </a:spcAft>
              <a:buNone/>
            </a:pPr>
            <a:r>
              <a:rPr lang="en-US" sz="4300"/>
              <a:t>An opportunity shaped by:</a:t>
            </a:r>
            <a:endParaRPr sz="4300"/>
          </a:p>
          <a:p>
            <a:pPr indent="-793750" lvl="0" marL="1219200" rtl="0" algn="l">
              <a:spcBef>
                <a:spcPts val="3400"/>
              </a:spcBef>
              <a:spcAft>
                <a:spcPts val="0"/>
              </a:spcAft>
              <a:buSzPts val="2900"/>
              <a:buChar char="●"/>
            </a:pPr>
            <a:r>
              <a:rPr lang="en-US" sz="4300"/>
              <a:t>Open, FAIR Data</a:t>
            </a:r>
            <a:endParaRPr sz="4300"/>
          </a:p>
          <a:p>
            <a:pPr indent="-793750" lvl="0" marL="1219200" rtl="0" algn="l">
              <a:spcBef>
                <a:spcPts val="0"/>
              </a:spcBef>
              <a:spcAft>
                <a:spcPts val="0"/>
              </a:spcAft>
              <a:buSzPts val="2900"/>
              <a:buChar char="●"/>
            </a:pPr>
            <a:r>
              <a:rPr lang="en-US" sz="4300"/>
              <a:t>Scalable computation next to the data</a:t>
            </a:r>
            <a:endParaRPr sz="4300"/>
          </a:p>
          <a:p>
            <a:pPr indent="-793750" lvl="0" marL="1219200" rtl="0" algn="l">
              <a:spcBef>
                <a:spcPts val="0"/>
              </a:spcBef>
              <a:spcAft>
                <a:spcPts val="0"/>
              </a:spcAft>
              <a:buSzPts val="2900"/>
              <a:buChar char="●"/>
            </a:pPr>
            <a:r>
              <a:rPr lang="en-US" sz="4300"/>
              <a:t>Modular tools for exploration/narrative</a:t>
            </a:r>
            <a:endParaRPr sz="4300"/>
          </a:p>
          <a:p>
            <a:pPr indent="0" lvl="0" marL="0" rtl="0" algn="l">
              <a:spcBef>
                <a:spcPts val="3400"/>
              </a:spcBef>
              <a:spcAft>
                <a:spcPts val="0"/>
              </a:spcAft>
              <a:buNone/>
            </a:pPr>
            <a:r>
              <a:t/>
            </a:r>
            <a:endParaRPr sz="4300"/>
          </a:p>
        </p:txBody>
      </p:sp>
      <p:sp>
        <p:nvSpPr>
          <p:cNvPr id="391" name="Google Shape;391;p73"/>
          <p:cNvSpPr txBox="1"/>
          <p:nvPr>
            <p:ph idx="4294967295" type="body"/>
          </p:nvPr>
        </p:nvSpPr>
        <p:spPr>
          <a:xfrm>
            <a:off x="20010326" y="12837150"/>
            <a:ext cx="4105500" cy="642300"/>
          </a:xfrm>
          <a:prstGeom prst="rect">
            <a:avLst/>
          </a:prstGeom>
        </p:spPr>
        <p:txBody>
          <a:bodyPr anchorCtr="0" anchor="ctr" bIns="50800" lIns="50800" spcFirstLastPara="1" rIns="50800" wrap="square" tIns="50800">
            <a:noAutofit/>
          </a:bodyPr>
          <a:lstStyle/>
          <a:p>
            <a:pPr indent="0" lvl="0" marL="0" rtl="0" algn="r">
              <a:spcBef>
                <a:spcPts val="0"/>
              </a:spcBef>
              <a:spcAft>
                <a:spcPts val="0"/>
              </a:spcAft>
              <a:buNone/>
            </a:pPr>
            <a:r>
              <a:rPr lang="en-US" sz="2900"/>
              <a:t>Image: </a:t>
            </a:r>
            <a:r>
              <a:rPr lang="en-US" sz="2900" u="sng">
                <a:solidFill>
                  <a:schemeClr val="hlink"/>
                </a:solidFill>
                <a:hlinkClick r:id="rId4"/>
              </a:rPr>
              <a:t>diana_robinson</a:t>
            </a:r>
            <a:endParaRPr sz="29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74"/>
          <p:cNvSpPr txBox="1"/>
          <p:nvPr>
            <p:ph type="title"/>
          </p:nvPr>
        </p:nvSpPr>
        <p:spPr>
          <a:xfrm>
            <a:off x="952500" y="5194300"/>
            <a:ext cx="22479000" cy="3340200"/>
          </a:xfrm>
          <a:prstGeom prst="rect">
            <a:avLst/>
          </a:prstGeom>
        </p:spPr>
        <p:txBody>
          <a:bodyPr anchorCtr="0" anchor="ctr" bIns="50800" lIns="50800" spcFirstLastPara="1" rIns="50800" wrap="square" tIns="50800">
            <a:noAutofit/>
          </a:bodyPr>
          <a:lstStyle/>
          <a:p>
            <a:pPr indent="0" lvl="0" marL="0" rtl="0" algn="ctr">
              <a:spcBef>
                <a:spcPts val="2300"/>
              </a:spcBef>
              <a:spcAft>
                <a:spcPts val="0"/>
              </a:spcAft>
              <a:buNone/>
            </a:pPr>
            <a:r>
              <a:rPr lang="en-US"/>
              <a:t>New spaces and organizational models are needed</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75"/>
          <p:cNvSpPr txBox="1"/>
          <p:nvPr>
            <p:ph type="title"/>
          </p:nvPr>
        </p:nvSpPr>
        <p:spPr>
          <a:xfrm>
            <a:off x="324750" y="654575"/>
            <a:ext cx="11645100" cy="9682500"/>
          </a:xfrm>
          <a:prstGeom prst="rect">
            <a:avLst/>
          </a:prstGeom>
        </p:spPr>
        <p:txBody>
          <a:bodyPr anchorCtr="0" anchor="ctr" bIns="50800" lIns="50800" spcFirstLastPara="1" rIns="50800" wrap="square" tIns="50800">
            <a:noAutofit/>
          </a:bodyPr>
          <a:lstStyle/>
          <a:p>
            <a:pPr indent="0" lvl="0" marL="0" rtl="0" algn="ctr">
              <a:lnSpc>
                <a:spcPct val="100000"/>
              </a:lnSpc>
              <a:spcBef>
                <a:spcPts val="0"/>
              </a:spcBef>
              <a:spcAft>
                <a:spcPts val="0"/>
              </a:spcAft>
              <a:buNone/>
            </a:pPr>
            <a:r>
              <a:rPr lang="en-US">
                <a:uFill>
                  <a:noFill/>
                </a:uFill>
                <a:hlinkClick r:id="rId3"/>
              </a:rPr>
              <a:t>2i2c.org</a:t>
            </a:r>
            <a:endParaRPr/>
          </a:p>
          <a:p>
            <a:pPr indent="0" lvl="0" marL="0" rtl="0" algn="ctr">
              <a:spcBef>
                <a:spcPts val="5000"/>
              </a:spcBef>
              <a:spcAft>
                <a:spcPts val="0"/>
              </a:spcAft>
              <a:buNone/>
            </a:pPr>
            <a:r>
              <a:rPr lang="en-US" sz="6000">
                <a:highlight>
                  <a:srgbClr val="FFFFFF"/>
                </a:highlight>
              </a:rPr>
              <a:t>The International Interactive Computing Collaboration</a:t>
            </a:r>
            <a:endParaRPr sz="6000">
              <a:highlight>
                <a:srgbClr val="FFFFFF"/>
              </a:highlight>
            </a:endParaRPr>
          </a:p>
          <a:p>
            <a:pPr indent="0" lvl="0" marL="0" rtl="0" algn="ctr">
              <a:spcBef>
                <a:spcPts val="2300"/>
              </a:spcBef>
              <a:spcAft>
                <a:spcPts val="0"/>
              </a:spcAft>
              <a:buNone/>
            </a:pPr>
            <a:r>
              <a:t/>
            </a:r>
            <a:endParaRPr sz="6000">
              <a:highlight>
                <a:srgbClr val="FFFFFF"/>
              </a:highlight>
            </a:endParaRPr>
          </a:p>
          <a:p>
            <a:pPr indent="-914400" lvl="0" marL="1219200" rtl="0" algn="l">
              <a:lnSpc>
                <a:spcPct val="115000"/>
              </a:lnSpc>
              <a:spcBef>
                <a:spcPts val="0"/>
              </a:spcBef>
              <a:spcAft>
                <a:spcPts val="0"/>
              </a:spcAft>
              <a:buClr>
                <a:srgbClr val="595959"/>
              </a:buClr>
              <a:buSzPts val="4800"/>
              <a:buChar char="-"/>
            </a:pPr>
            <a:r>
              <a:rPr b="1" lang="en-US" sz="4800">
                <a:solidFill>
                  <a:srgbClr val="ED7D31"/>
                </a:solidFill>
              </a:rPr>
              <a:t>Non-profit</a:t>
            </a:r>
            <a:r>
              <a:rPr b="1" lang="en-US" sz="4800">
                <a:solidFill>
                  <a:srgbClr val="F37726"/>
                </a:solidFill>
              </a:rPr>
              <a:t>.</a:t>
            </a:r>
            <a:endParaRPr sz="4800">
              <a:solidFill>
                <a:srgbClr val="595959"/>
              </a:solidFill>
            </a:endParaRPr>
          </a:p>
          <a:p>
            <a:pPr indent="-914400" lvl="0" marL="1219200" rtl="0" algn="l">
              <a:lnSpc>
                <a:spcPct val="115000"/>
              </a:lnSpc>
              <a:spcBef>
                <a:spcPts val="0"/>
              </a:spcBef>
              <a:spcAft>
                <a:spcPts val="0"/>
              </a:spcAft>
              <a:buClr>
                <a:srgbClr val="595959"/>
              </a:buClr>
              <a:buSzPts val="4800"/>
              <a:buChar char="-"/>
            </a:pPr>
            <a:r>
              <a:rPr b="1" lang="en-US" sz="4800">
                <a:solidFill>
                  <a:srgbClr val="ED7D31"/>
                </a:solidFill>
              </a:rPr>
              <a:t>Service provider</a:t>
            </a:r>
            <a:r>
              <a:rPr lang="en-US" sz="4800">
                <a:solidFill>
                  <a:srgbClr val="595959"/>
                </a:solidFill>
              </a:rPr>
              <a:t> for interactive computing infrastructure.</a:t>
            </a:r>
            <a:endParaRPr sz="4800">
              <a:solidFill>
                <a:srgbClr val="595959"/>
              </a:solidFill>
            </a:endParaRPr>
          </a:p>
          <a:p>
            <a:pPr indent="-914400" lvl="0" marL="1219200" rtl="0" algn="l">
              <a:lnSpc>
                <a:spcPct val="115000"/>
              </a:lnSpc>
              <a:spcBef>
                <a:spcPts val="0"/>
              </a:spcBef>
              <a:spcAft>
                <a:spcPts val="0"/>
              </a:spcAft>
              <a:buClr>
                <a:srgbClr val="595959"/>
              </a:buClr>
              <a:buSzPts val="4800"/>
              <a:buChar char="-"/>
            </a:pPr>
            <a:r>
              <a:rPr lang="en-US" sz="4800">
                <a:solidFill>
                  <a:srgbClr val="595959"/>
                </a:solidFill>
              </a:rPr>
              <a:t>An R&amp;D team that </a:t>
            </a:r>
            <a:r>
              <a:rPr b="1" lang="en-US" sz="4800">
                <a:solidFill>
                  <a:srgbClr val="ED7D31"/>
                </a:solidFill>
              </a:rPr>
              <a:t>contributes back to open source</a:t>
            </a:r>
            <a:r>
              <a:rPr lang="en-US" sz="4800">
                <a:solidFill>
                  <a:srgbClr val="595959"/>
                </a:solidFill>
              </a:rPr>
              <a:t> communities.</a:t>
            </a:r>
            <a:endParaRPr sz="6000">
              <a:highlight>
                <a:srgbClr val="FFFFFF"/>
              </a:highlight>
            </a:endParaRPr>
          </a:p>
        </p:txBody>
      </p:sp>
      <p:pic>
        <p:nvPicPr>
          <p:cNvPr id="402" name="Google Shape;402;p75"/>
          <p:cNvPicPr preferRelativeResize="0"/>
          <p:nvPr/>
        </p:nvPicPr>
        <p:blipFill>
          <a:blip r:embed="rId4">
            <a:alphaModFix/>
          </a:blip>
          <a:stretch>
            <a:fillRect/>
          </a:stretch>
        </p:blipFill>
        <p:spPr>
          <a:xfrm>
            <a:off x="12681375" y="2989200"/>
            <a:ext cx="11151725" cy="6272851"/>
          </a:xfrm>
          <a:prstGeom prst="rect">
            <a:avLst/>
          </a:prstGeom>
          <a:noFill/>
          <a:ln>
            <a:noFill/>
          </a:ln>
        </p:spPr>
      </p:pic>
      <p:pic>
        <p:nvPicPr>
          <p:cNvPr id="403" name="Google Shape;403;p75"/>
          <p:cNvPicPr preferRelativeResize="0"/>
          <p:nvPr/>
        </p:nvPicPr>
        <p:blipFill rotWithShape="1">
          <a:blip r:embed="rId5">
            <a:alphaModFix/>
          </a:blip>
          <a:srcRect b="14183" l="8759" r="4854" t="19783"/>
          <a:stretch/>
        </p:blipFill>
        <p:spPr>
          <a:xfrm>
            <a:off x="1632595" y="10138852"/>
            <a:ext cx="1956676" cy="1495712"/>
          </a:xfrm>
          <a:prstGeom prst="rect">
            <a:avLst/>
          </a:prstGeom>
          <a:noFill/>
          <a:ln>
            <a:noFill/>
          </a:ln>
        </p:spPr>
      </p:pic>
      <p:pic>
        <p:nvPicPr>
          <p:cNvPr id="404" name="Google Shape;404;p75"/>
          <p:cNvPicPr preferRelativeResize="0"/>
          <p:nvPr/>
        </p:nvPicPr>
        <p:blipFill>
          <a:blip r:embed="rId6">
            <a:alphaModFix/>
          </a:blip>
          <a:stretch>
            <a:fillRect/>
          </a:stretch>
        </p:blipFill>
        <p:spPr>
          <a:xfrm>
            <a:off x="8479073" y="12284195"/>
            <a:ext cx="2121252" cy="926104"/>
          </a:xfrm>
          <a:prstGeom prst="rect">
            <a:avLst/>
          </a:prstGeom>
          <a:noFill/>
          <a:ln cap="flat" cmpd="sng" w="19050">
            <a:solidFill>
              <a:srgbClr val="595959"/>
            </a:solidFill>
            <a:prstDash val="solid"/>
            <a:round/>
            <a:headEnd len="sm" w="sm" type="none"/>
            <a:tailEnd len="sm" w="sm" type="none"/>
          </a:ln>
        </p:spPr>
      </p:pic>
      <p:pic>
        <p:nvPicPr>
          <p:cNvPr id="405" name="Google Shape;405;p75"/>
          <p:cNvPicPr preferRelativeResize="0"/>
          <p:nvPr/>
        </p:nvPicPr>
        <p:blipFill>
          <a:blip r:embed="rId7">
            <a:alphaModFix/>
          </a:blip>
          <a:stretch>
            <a:fillRect/>
          </a:stretch>
        </p:blipFill>
        <p:spPr>
          <a:xfrm>
            <a:off x="4762805" y="12284211"/>
            <a:ext cx="2974490" cy="879479"/>
          </a:xfrm>
          <a:prstGeom prst="rect">
            <a:avLst/>
          </a:prstGeom>
          <a:noFill/>
          <a:ln>
            <a:noFill/>
          </a:ln>
        </p:spPr>
      </p:pic>
      <p:pic>
        <p:nvPicPr>
          <p:cNvPr id="406" name="Google Shape;406;p75"/>
          <p:cNvPicPr preferRelativeResize="0"/>
          <p:nvPr/>
        </p:nvPicPr>
        <p:blipFill>
          <a:blip r:embed="rId8">
            <a:alphaModFix/>
          </a:blip>
          <a:stretch>
            <a:fillRect/>
          </a:stretch>
        </p:blipFill>
        <p:spPr>
          <a:xfrm>
            <a:off x="7855929" y="10344445"/>
            <a:ext cx="3367533" cy="1048385"/>
          </a:xfrm>
          <a:prstGeom prst="rect">
            <a:avLst/>
          </a:prstGeom>
          <a:noFill/>
          <a:ln>
            <a:noFill/>
          </a:ln>
        </p:spPr>
      </p:pic>
      <p:pic>
        <p:nvPicPr>
          <p:cNvPr id="407" name="Google Shape;407;p75"/>
          <p:cNvPicPr preferRelativeResize="0"/>
          <p:nvPr/>
        </p:nvPicPr>
        <p:blipFill>
          <a:blip r:embed="rId9">
            <a:alphaModFix/>
          </a:blip>
          <a:stretch>
            <a:fillRect/>
          </a:stretch>
        </p:blipFill>
        <p:spPr>
          <a:xfrm>
            <a:off x="1200845" y="12460709"/>
            <a:ext cx="2820177" cy="526458"/>
          </a:xfrm>
          <a:prstGeom prst="rect">
            <a:avLst/>
          </a:prstGeom>
          <a:noFill/>
          <a:ln>
            <a:noFill/>
          </a:ln>
        </p:spPr>
      </p:pic>
      <p:pic>
        <p:nvPicPr>
          <p:cNvPr id="408" name="Google Shape;408;p75"/>
          <p:cNvPicPr preferRelativeResize="0"/>
          <p:nvPr/>
        </p:nvPicPr>
        <p:blipFill>
          <a:blip r:embed="rId10">
            <a:alphaModFix/>
          </a:blip>
          <a:stretch>
            <a:fillRect/>
          </a:stretch>
        </p:blipFill>
        <p:spPr>
          <a:xfrm>
            <a:off x="14523613" y="10760100"/>
            <a:ext cx="1828975" cy="1828975"/>
          </a:xfrm>
          <a:prstGeom prst="rect">
            <a:avLst/>
          </a:prstGeom>
          <a:noFill/>
          <a:ln>
            <a:noFill/>
          </a:ln>
        </p:spPr>
      </p:pic>
      <p:sp>
        <p:nvSpPr>
          <p:cNvPr id="409" name="Google Shape;409;p75"/>
          <p:cNvSpPr txBox="1"/>
          <p:nvPr/>
        </p:nvSpPr>
        <p:spPr>
          <a:xfrm>
            <a:off x="16882847" y="10843438"/>
            <a:ext cx="52377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800">
                <a:solidFill>
                  <a:schemeClr val="accent6"/>
                </a:solidFill>
                <a:latin typeface="Avenir"/>
                <a:ea typeface="Avenir"/>
                <a:cs typeface="Avenir"/>
                <a:sym typeface="Avenir"/>
              </a:rPr>
              <a:t>Funding </a:t>
            </a:r>
            <a:endParaRPr sz="4800">
              <a:solidFill>
                <a:schemeClr val="accent6"/>
              </a:solidFill>
              <a:latin typeface="Avenir"/>
              <a:ea typeface="Avenir"/>
              <a:cs typeface="Avenir"/>
              <a:sym typeface="Avenir"/>
            </a:endParaRPr>
          </a:p>
          <a:p>
            <a:pPr indent="0" lvl="0" marL="0" rtl="0" algn="l">
              <a:spcBef>
                <a:spcPts val="0"/>
              </a:spcBef>
              <a:spcAft>
                <a:spcPts val="0"/>
              </a:spcAft>
              <a:buNone/>
            </a:pPr>
            <a:r>
              <a:rPr lang="en-US" sz="3600">
                <a:solidFill>
                  <a:schemeClr val="accent6"/>
                </a:solidFill>
                <a:latin typeface="Avenir"/>
                <a:ea typeface="Avenir"/>
                <a:cs typeface="Avenir"/>
                <a:sym typeface="Avenir"/>
              </a:rPr>
              <a:t>(Open Science Program)</a:t>
            </a:r>
            <a:endParaRPr sz="3600">
              <a:solidFill>
                <a:schemeClr val="accent6"/>
              </a:solidFill>
              <a:latin typeface="Avenir"/>
              <a:ea typeface="Avenir"/>
              <a:cs typeface="Avenir"/>
              <a:sym typeface="Avenir"/>
            </a:endParaRPr>
          </a:p>
        </p:txBody>
      </p:sp>
      <p:pic>
        <p:nvPicPr>
          <p:cNvPr id="410" name="Google Shape;410;p75"/>
          <p:cNvPicPr preferRelativeResize="0"/>
          <p:nvPr/>
        </p:nvPicPr>
        <p:blipFill>
          <a:blip r:embed="rId11">
            <a:alphaModFix/>
          </a:blip>
          <a:stretch>
            <a:fillRect/>
          </a:stretch>
        </p:blipFill>
        <p:spPr>
          <a:xfrm>
            <a:off x="5566609" y="10138850"/>
            <a:ext cx="1366866" cy="158359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76"/>
          <p:cNvSpPr txBox="1"/>
          <p:nvPr>
            <p:ph type="title"/>
          </p:nvPr>
        </p:nvSpPr>
        <p:spPr>
          <a:xfrm>
            <a:off x="831200" y="1186733"/>
            <a:ext cx="22721700" cy="1527300"/>
          </a:xfrm>
          <a:prstGeom prst="rect">
            <a:avLst/>
          </a:prstGeom>
        </p:spPr>
        <p:txBody>
          <a:bodyPr anchorCtr="0" anchor="ctr" bIns="50800" lIns="50800" spcFirstLastPara="1" rIns="50800" wrap="square" tIns="50800">
            <a:noAutofit/>
          </a:bodyPr>
          <a:lstStyle/>
          <a:p>
            <a:pPr indent="0" lvl="0" marL="0" rtl="0" algn="l">
              <a:spcBef>
                <a:spcPts val="2300"/>
              </a:spcBef>
              <a:spcAft>
                <a:spcPts val="0"/>
              </a:spcAft>
              <a:buNone/>
            </a:pPr>
            <a:r>
              <a:rPr lang="en-US" sz="7100">
                <a:solidFill>
                  <a:srgbClr val="003B71"/>
                </a:solidFill>
              </a:rPr>
              <a:t>No vendor lock-in: </a:t>
            </a:r>
            <a:r>
              <a:rPr i="1" lang="en-US" sz="7100">
                <a:solidFill>
                  <a:srgbClr val="003B71"/>
                </a:solidFill>
              </a:rPr>
              <a:t>the right to replicate</a:t>
            </a:r>
            <a:endParaRPr i="1" sz="7100">
              <a:solidFill>
                <a:srgbClr val="003B71"/>
              </a:solidFill>
            </a:endParaRPr>
          </a:p>
          <a:p>
            <a:pPr indent="0" lvl="0" marL="0" rtl="0" algn="l">
              <a:spcBef>
                <a:spcPts val="2300"/>
              </a:spcBef>
              <a:spcAft>
                <a:spcPts val="0"/>
              </a:spcAft>
              <a:buNone/>
            </a:pPr>
            <a:br>
              <a:rPr i="1" lang="en-US" sz="5900">
                <a:solidFill>
                  <a:srgbClr val="000000"/>
                </a:solidFill>
              </a:rPr>
            </a:br>
            <a:r>
              <a:rPr lang="en-US" sz="5600">
                <a:solidFill>
                  <a:srgbClr val="000000"/>
                </a:solidFill>
              </a:rPr>
              <a:t>Customers have </a:t>
            </a:r>
            <a:r>
              <a:rPr lang="en-US" sz="5600">
                <a:solidFill>
                  <a:srgbClr val="ED7D31"/>
                </a:solidFill>
              </a:rPr>
              <a:t>the right to replicate</a:t>
            </a:r>
            <a:r>
              <a:rPr lang="en-US" sz="5600">
                <a:solidFill>
                  <a:srgbClr val="000000"/>
                </a:solidFill>
              </a:rPr>
              <a:t> their infrastructure in its entirety elsewhere, with or without 2i2c.</a:t>
            </a:r>
            <a:endParaRPr b="1" sz="5900">
              <a:solidFill>
                <a:srgbClr val="434343"/>
              </a:solidFill>
            </a:endParaRPr>
          </a:p>
        </p:txBody>
      </p:sp>
      <p:pic>
        <p:nvPicPr>
          <p:cNvPr id="416" name="Google Shape;416;p76"/>
          <p:cNvPicPr preferRelativeResize="0"/>
          <p:nvPr/>
        </p:nvPicPr>
        <p:blipFill>
          <a:blip r:embed="rId3">
            <a:alphaModFix/>
          </a:blip>
          <a:stretch>
            <a:fillRect/>
          </a:stretch>
        </p:blipFill>
        <p:spPr>
          <a:xfrm>
            <a:off x="5955731" y="6099533"/>
            <a:ext cx="12472531" cy="7616467"/>
          </a:xfrm>
          <a:prstGeom prst="rect">
            <a:avLst/>
          </a:prstGeom>
          <a:noFill/>
          <a:ln cap="flat" cmpd="sng" w="19050">
            <a:solidFill>
              <a:schemeClr val="dk2"/>
            </a:solidFill>
            <a:prstDash val="solid"/>
            <a:round/>
            <a:headEnd len="sm" w="sm" type="none"/>
            <a:tailEnd len="sm" w="sm" type="none"/>
          </a:ln>
        </p:spPr>
      </p:pic>
      <p:sp>
        <p:nvSpPr>
          <p:cNvPr id="417" name="Google Shape;417;p76"/>
          <p:cNvSpPr txBox="1"/>
          <p:nvPr/>
        </p:nvSpPr>
        <p:spPr>
          <a:xfrm>
            <a:off x="8673616" y="5237319"/>
            <a:ext cx="8415300" cy="1093500"/>
          </a:xfrm>
          <a:prstGeom prst="rect">
            <a:avLst/>
          </a:prstGeom>
          <a:noFill/>
          <a:ln>
            <a:noFill/>
          </a:ln>
        </p:spPr>
        <p:txBody>
          <a:bodyPr anchorCtr="0" anchor="t" bIns="243800" lIns="243800" spcFirstLastPara="1" rIns="243800" wrap="square" tIns="243800">
            <a:noAutofit/>
          </a:bodyPr>
          <a:lstStyle/>
          <a:p>
            <a:pPr indent="0" lvl="0" marL="0" rtl="0" algn="l">
              <a:spcBef>
                <a:spcPts val="0"/>
              </a:spcBef>
              <a:spcAft>
                <a:spcPts val="0"/>
              </a:spcAft>
              <a:buNone/>
            </a:pPr>
            <a:r>
              <a:rPr b="1" lang="en-US" sz="3200">
                <a:solidFill>
                  <a:srgbClr val="ED7D31"/>
                </a:solidFill>
                <a:latin typeface="Courier New"/>
                <a:ea typeface="Courier New"/>
                <a:cs typeface="Courier New"/>
                <a:sym typeface="Courier New"/>
              </a:rPr>
              <a:t>2i2c.org/right-to-replicate</a:t>
            </a:r>
            <a:endParaRPr b="1" sz="3200">
              <a:solidFill>
                <a:srgbClr val="ED7D31"/>
              </a:solidFill>
              <a:latin typeface="Courier New"/>
              <a:ea typeface="Courier New"/>
              <a:cs typeface="Courier New"/>
              <a:sym typeface="Courier New"/>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77"/>
          <p:cNvSpPr txBox="1"/>
          <p:nvPr>
            <p:ph type="title"/>
          </p:nvPr>
        </p:nvSpPr>
        <p:spPr>
          <a:xfrm>
            <a:off x="952500" y="5194300"/>
            <a:ext cx="22479000" cy="3340200"/>
          </a:xfrm>
          <a:prstGeom prst="rect">
            <a:avLst/>
          </a:prstGeom>
        </p:spPr>
        <p:txBody>
          <a:bodyPr anchorCtr="0" anchor="ctr" bIns="50800" lIns="50800" spcFirstLastPara="1" rIns="50800" wrap="square" tIns="50800">
            <a:noAutofit/>
          </a:bodyPr>
          <a:lstStyle/>
          <a:p>
            <a:pPr indent="0" lvl="0" marL="0" rtl="0" algn="ctr">
              <a:spcBef>
                <a:spcPts val="2300"/>
              </a:spcBef>
              <a:spcAft>
                <a:spcPts val="0"/>
              </a:spcAft>
              <a:buNone/>
            </a:pPr>
            <a:r>
              <a:rPr lang="en-US"/>
              <a:t>Motivation/proof of concept: </a:t>
            </a:r>
            <a:endParaRPr/>
          </a:p>
          <a:p>
            <a:pPr indent="0" lvl="0" marL="0" rtl="0" algn="ctr">
              <a:spcBef>
                <a:spcPts val="2300"/>
              </a:spcBef>
              <a:spcAft>
                <a:spcPts val="0"/>
              </a:spcAft>
              <a:buNone/>
            </a:pPr>
            <a:r>
              <a:rPr i="1" lang="en-US"/>
              <a:t>Collaborative and Reproducible Data Science</a:t>
            </a:r>
            <a:r>
              <a:rPr lang="en-US"/>
              <a:t> </a:t>
            </a:r>
            <a:endParaRPr/>
          </a:p>
          <a:p>
            <a:pPr indent="0" lvl="0" marL="0" rtl="0" algn="ctr">
              <a:spcBef>
                <a:spcPts val="2300"/>
              </a:spcBef>
              <a:spcAft>
                <a:spcPts val="0"/>
              </a:spcAft>
              <a:buNone/>
            </a:pPr>
            <a:r>
              <a:rPr lang="en-US"/>
              <a:t>course @ Berkeley</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78"/>
          <p:cNvSpPr txBox="1"/>
          <p:nvPr>
            <p:ph type="title"/>
          </p:nvPr>
        </p:nvSpPr>
        <p:spPr>
          <a:xfrm>
            <a:off x="952500" y="645247"/>
            <a:ext cx="22479000" cy="1663800"/>
          </a:xfrm>
          <a:prstGeom prst="rect">
            <a:avLst/>
          </a:prstGeom>
        </p:spPr>
        <p:txBody>
          <a:bodyPr anchorCtr="0" anchor="ctr" bIns="50800" lIns="50800" spcFirstLastPara="1" rIns="50800" wrap="square" tIns="50800">
            <a:noAutofit/>
          </a:bodyPr>
          <a:lstStyle/>
          <a:p>
            <a:pPr indent="0" lvl="0" marL="0" rtl="0" algn="ctr">
              <a:spcBef>
                <a:spcPts val="2300"/>
              </a:spcBef>
              <a:spcAft>
                <a:spcPts val="0"/>
              </a:spcAft>
              <a:buNone/>
            </a:pPr>
            <a:r>
              <a:rPr lang="en-US"/>
              <a:t>Stat 159 @ UC Berkeley</a:t>
            </a:r>
            <a:endParaRPr/>
          </a:p>
        </p:txBody>
      </p:sp>
      <p:pic>
        <p:nvPicPr>
          <p:cNvPr id="428" name="Google Shape;428;p78"/>
          <p:cNvPicPr preferRelativeResize="0"/>
          <p:nvPr/>
        </p:nvPicPr>
        <p:blipFill>
          <a:blip r:embed="rId3">
            <a:alphaModFix/>
          </a:blip>
          <a:stretch>
            <a:fillRect/>
          </a:stretch>
        </p:blipFill>
        <p:spPr>
          <a:xfrm>
            <a:off x="712800" y="4248976"/>
            <a:ext cx="23170924" cy="69241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32" name="Shape 432"/>
        <p:cNvGrpSpPr/>
        <p:nvPr/>
      </p:nvGrpSpPr>
      <p:grpSpPr>
        <a:xfrm>
          <a:off x="0" y="0"/>
          <a:ext cx="0" cy="0"/>
          <a:chOff x="0" y="0"/>
          <a:chExt cx="0" cy="0"/>
        </a:xfrm>
      </p:grpSpPr>
      <p:sp>
        <p:nvSpPr>
          <p:cNvPr id="433" name="Google Shape;433;p79"/>
          <p:cNvSpPr txBox="1"/>
          <p:nvPr>
            <p:ph idx="1" type="body"/>
          </p:nvPr>
        </p:nvSpPr>
        <p:spPr>
          <a:xfrm>
            <a:off x="2922450" y="4245650"/>
            <a:ext cx="18539100" cy="4527300"/>
          </a:xfrm>
          <a:prstGeom prst="rect">
            <a:avLst/>
          </a:prstGeom>
        </p:spPr>
        <p:txBody>
          <a:bodyPr anchorCtr="0" anchor="ctr" bIns="50800" lIns="50800" spcFirstLastPara="1" rIns="50800" wrap="square" tIns="50800">
            <a:noAutofit/>
          </a:bodyPr>
          <a:lstStyle/>
          <a:p>
            <a:pPr indent="0" lvl="0" marL="0" rtl="0" algn="just">
              <a:spcBef>
                <a:spcPts val="3400"/>
              </a:spcBef>
              <a:spcAft>
                <a:spcPts val="0"/>
              </a:spcAft>
              <a:buClr>
                <a:schemeClr val="dk1"/>
              </a:buClr>
              <a:buSzPts val="2900"/>
              <a:buFont typeface="Arial"/>
              <a:buNone/>
            </a:pPr>
            <a:r>
              <a:rPr lang="en-US" sz="5300">
                <a:latin typeface="Avenir"/>
                <a:ea typeface="Avenir"/>
                <a:cs typeface="Avenir"/>
                <a:sym typeface="Avenir"/>
              </a:rPr>
              <a:t>An article about computational science in a scientific publication is not the scholarship itself, it is merely advertising of the scholarship. The actual scholarship is the </a:t>
            </a:r>
            <a:r>
              <a:rPr lang="en-US" sz="5300">
                <a:solidFill>
                  <a:srgbClr val="F36F21"/>
                </a:solidFill>
                <a:latin typeface="Avenir"/>
                <a:ea typeface="Avenir"/>
                <a:cs typeface="Avenir"/>
                <a:sym typeface="Avenir"/>
              </a:rPr>
              <a:t>complete software development environment</a:t>
            </a:r>
            <a:r>
              <a:rPr lang="en-US" sz="5300">
                <a:latin typeface="Avenir"/>
                <a:ea typeface="Avenir"/>
                <a:cs typeface="Avenir"/>
                <a:sym typeface="Avenir"/>
              </a:rPr>
              <a:t> and the </a:t>
            </a:r>
            <a:r>
              <a:rPr lang="en-US" sz="5300">
                <a:solidFill>
                  <a:srgbClr val="F36F21"/>
                </a:solidFill>
                <a:latin typeface="Avenir"/>
                <a:ea typeface="Avenir"/>
                <a:cs typeface="Avenir"/>
                <a:sym typeface="Avenir"/>
              </a:rPr>
              <a:t>complete set of instructions</a:t>
            </a:r>
            <a:r>
              <a:rPr lang="en-US" sz="5300">
                <a:latin typeface="Avenir"/>
                <a:ea typeface="Avenir"/>
                <a:cs typeface="Avenir"/>
                <a:sym typeface="Avenir"/>
              </a:rPr>
              <a:t> which generated the figures.</a:t>
            </a:r>
            <a:endParaRPr sz="5300">
              <a:latin typeface="Avenir"/>
              <a:ea typeface="Avenir"/>
              <a:cs typeface="Avenir"/>
              <a:sym typeface="Avenir"/>
            </a:endParaRPr>
          </a:p>
          <a:p>
            <a:pPr indent="0" lvl="0" marL="0" rtl="0" algn="l">
              <a:spcBef>
                <a:spcPts val="3400"/>
              </a:spcBef>
              <a:spcAft>
                <a:spcPts val="0"/>
              </a:spcAft>
              <a:buNone/>
            </a:pPr>
            <a:r>
              <a:t/>
            </a:r>
            <a:endParaRPr sz="5300">
              <a:latin typeface="Avenir"/>
              <a:ea typeface="Avenir"/>
              <a:cs typeface="Avenir"/>
              <a:sym typeface="Avenir"/>
            </a:endParaRPr>
          </a:p>
        </p:txBody>
      </p:sp>
      <p:sp>
        <p:nvSpPr>
          <p:cNvPr id="434" name="Google Shape;434;p79"/>
          <p:cNvSpPr/>
          <p:nvPr/>
        </p:nvSpPr>
        <p:spPr>
          <a:xfrm rot="-1255346">
            <a:off x="19830594" y="8941230"/>
            <a:ext cx="317008" cy="443811"/>
          </a:xfrm>
          <a:custGeom>
            <a:rect b="b" l="l" r="r" t="t"/>
            <a:pathLst>
              <a:path extrusionOk="0" h="6657" w="4755">
                <a:moveTo>
                  <a:pt x="4755" y="0"/>
                </a:moveTo>
                <a:cubicBezTo>
                  <a:pt x="2827" y="1928"/>
                  <a:pt x="862" y="4070"/>
                  <a:pt x="0" y="6657"/>
                </a:cubicBezTo>
              </a:path>
            </a:pathLst>
          </a:custGeom>
          <a:noFill/>
          <a:ln cap="flat" cmpd="sng" w="19050">
            <a:solidFill>
              <a:srgbClr val="F36F21"/>
            </a:solidFill>
            <a:prstDash val="solid"/>
            <a:round/>
            <a:headEnd len="med" w="med" type="none"/>
            <a:tailEnd len="med" w="med" type="none"/>
          </a:ln>
        </p:spPr>
      </p:sp>
      <p:sp>
        <p:nvSpPr>
          <p:cNvPr id="435" name="Google Shape;435;p79"/>
          <p:cNvSpPr/>
          <p:nvPr/>
        </p:nvSpPr>
        <p:spPr>
          <a:xfrm flipH="1" rot="9544654">
            <a:off x="20121698" y="8814927"/>
            <a:ext cx="317008" cy="443811"/>
          </a:xfrm>
          <a:custGeom>
            <a:rect b="b" l="l" r="r" t="t"/>
            <a:pathLst>
              <a:path extrusionOk="0" h="6657" w="4755">
                <a:moveTo>
                  <a:pt x="4755" y="0"/>
                </a:moveTo>
                <a:cubicBezTo>
                  <a:pt x="2827" y="1928"/>
                  <a:pt x="862" y="4070"/>
                  <a:pt x="0" y="6657"/>
                </a:cubicBezTo>
              </a:path>
            </a:pathLst>
          </a:custGeom>
          <a:noFill/>
          <a:ln cap="flat" cmpd="sng" w="19050">
            <a:solidFill>
              <a:srgbClr val="F36F21"/>
            </a:solidFill>
            <a:prstDash val="solid"/>
            <a:round/>
            <a:headEnd len="med" w="med" type="none"/>
            <a:tailEnd len="med" w="med" type="none"/>
          </a:ln>
        </p:spPr>
      </p:sp>
      <p:sp>
        <p:nvSpPr>
          <p:cNvPr id="436" name="Google Shape;436;p79"/>
          <p:cNvSpPr txBox="1"/>
          <p:nvPr>
            <p:ph idx="1" type="body"/>
          </p:nvPr>
        </p:nvSpPr>
        <p:spPr>
          <a:xfrm rot="-1256027">
            <a:off x="15139030" y="9424469"/>
            <a:ext cx="9410875" cy="1247182"/>
          </a:xfrm>
          <a:prstGeom prst="rect">
            <a:avLst/>
          </a:prstGeom>
        </p:spPr>
        <p:txBody>
          <a:bodyPr anchorCtr="0" anchor="ctr" bIns="50800" lIns="50800" spcFirstLastPara="1" rIns="50800" wrap="square" tIns="50800">
            <a:noAutofit/>
          </a:bodyPr>
          <a:lstStyle/>
          <a:p>
            <a:pPr indent="0" lvl="0" marL="0" rtl="0" algn="l">
              <a:spcBef>
                <a:spcPts val="3400"/>
              </a:spcBef>
              <a:spcAft>
                <a:spcPts val="0"/>
              </a:spcAft>
              <a:buNone/>
            </a:pPr>
            <a:r>
              <a:rPr lang="en-US" sz="5300">
                <a:solidFill>
                  <a:srgbClr val="F36F21"/>
                </a:solidFill>
                <a:latin typeface="Avenir"/>
                <a:ea typeface="Avenir"/>
                <a:cs typeface="Avenir"/>
                <a:sym typeface="Avenir"/>
              </a:rPr>
              <a:t>(and a place to run the code?)</a:t>
            </a:r>
            <a:endParaRPr sz="5300">
              <a:solidFill>
                <a:srgbClr val="F36F21"/>
              </a:solidFill>
              <a:latin typeface="Avenir"/>
              <a:ea typeface="Avenir"/>
              <a:cs typeface="Avenir"/>
              <a:sym typeface="Avenir"/>
            </a:endParaRPr>
          </a:p>
        </p:txBody>
      </p:sp>
      <p:sp>
        <p:nvSpPr>
          <p:cNvPr id="437" name="Google Shape;437;p79"/>
          <p:cNvSpPr txBox="1"/>
          <p:nvPr>
            <p:ph type="title"/>
          </p:nvPr>
        </p:nvSpPr>
        <p:spPr>
          <a:xfrm>
            <a:off x="831200" y="780333"/>
            <a:ext cx="22721700" cy="1527300"/>
          </a:xfrm>
          <a:prstGeom prst="rect">
            <a:avLst/>
          </a:prstGeom>
        </p:spPr>
        <p:txBody>
          <a:bodyPr anchorCtr="0" anchor="ctr" bIns="50800" lIns="50800" spcFirstLastPara="1" rIns="50800" wrap="square" tIns="50800">
            <a:noAutofit/>
          </a:bodyPr>
          <a:lstStyle/>
          <a:p>
            <a:pPr indent="0" lvl="0" marL="0" rtl="0" algn="ctr">
              <a:spcBef>
                <a:spcPts val="0"/>
              </a:spcBef>
              <a:spcAft>
                <a:spcPts val="0"/>
              </a:spcAft>
              <a:buNone/>
            </a:pPr>
            <a:r>
              <a:rPr lang="en-US">
                <a:latin typeface="Avenir"/>
                <a:ea typeface="Avenir"/>
                <a:cs typeface="Avenir"/>
                <a:sym typeface="Avenir"/>
              </a:rPr>
              <a:t>Reproducible Research</a:t>
            </a:r>
            <a:endParaRPr>
              <a:latin typeface="Avenir"/>
              <a:ea typeface="Avenir"/>
              <a:cs typeface="Avenir"/>
              <a:sym typeface="Avenir"/>
            </a:endParaRPr>
          </a:p>
        </p:txBody>
      </p:sp>
      <p:sp>
        <p:nvSpPr>
          <p:cNvPr id="438" name="Google Shape;438;p79"/>
          <p:cNvSpPr txBox="1"/>
          <p:nvPr/>
        </p:nvSpPr>
        <p:spPr>
          <a:xfrm>
            <a:off x="2922400" y="9820867"/>
            <a:ext cx="13435200" cy="1669500"/>
          </a:xfrm>
          <a:prstGeom prst="rect">
            <a:avLst/>
          </a:prstGeom>
          <a:noFill/>
          <a:ln>
            <a:noFill/>
          </a:ln>
        </p:spPr>
        <p:txBody>
          <a:bodyPr anchorCtr="0" anchor="t" bIns="243800" lIns="243800" spcFirstLastPara="1" rIns="243800" wrap="square" tIns="243800">
            <a:noAutofit/>
          </a:bodyPr>
          <a:lstStyle/>
          <a:p>
            <a:pPr indent="0" lvl="0" marL="0" rtl="0" algn="l">
              <a:lnSpc>
                <a:spcPct val="115000"/>
              </a:lnSpc>
              <a:spcBef>
                <a:spcPts val="0"/>
              </a:spcBef>
              <a:spcAft>
                <a:spcPts val="0"/>
              </a:spcAft>
              <a:buNone/>
            </a:pPr>
            <a:r>
              <a:rPr lang="en-US" sz="4300">
                <a:solidFill>
                  <a:schemeClr val="dk2"/>
                </a:solidFill>
                <a:latin typeface="Avenir"/>
                <a:ea typeface="Avenir"/>
                <a:cs typeface="Avenir"/>
                <a:sym typeface="Avenir"/>
              </a:rPr>
              <a:t>Buckheit and Donoho (paraphrasing Claerbout) WaveLab and Reproducible Research, </a:t>
            </a:r>
            <a:r>
              <a:rPr b="1" lang="en-US" sz="4300">
                <a:solidFill>
                  <a:schemeClr val="dk2"/>
                </a:solidFill>
                <a:latin typeface="Avenir"/>
                <a:ea typeface="Avenir"/>
                <a:cs typeface="Avenir"/>
                <a:sym typeface="Avenir"/>
              </a:rPr>
              <a:t>1995</a:t>
            </a:r>
            <a:endParaRPr b="1" sz="4300">
              <a:latin typeface="Avenir"/>
              <a:ea typeface="Avenir"/>
              <a:cs typeface="Avenir"/>
              <a:sym typeface="Aveni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62"/>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p>
            <a:pPr indent="0" lvl="0" marL="0" rtl="0" algn="l">
              <a:spcBef>
                <a:spcPts val="0"/>
              </a:spcBef>
              <a:spcAft>
                <a:spcPts val="0"/>
              </a:spcAft>
              <a:buNone/>
            </a:pPr>
            <a:fld id="{00000000-1234-1234-1234-123412341234}" type="slidenum">
              <a:rPr lang="en-US"/>
              <a:t>‹#›</a:t>
            </a:fld>
            <a:endParaRPr/>
          </a:p>
        </p:txBody>
      </p:sp>
      <p:pic>
        <p:nvPicPr>
          <p:cNvPr id="262" name="Google Shape;262;p62"/>
          <p:cNvPicPr preferRelativeResize="0"/>
          <p:nvPr/>
        </p:nvPicPr>
        <p:blipFill rotWithShape="1">
          <a:blip r:embed="rId3">
            <a:alphaModFix/>
          </a:blip>
          <a:srcRect b="10765" l="0" r="0" t="12334"/>
          <a:stretch/>
        </p:blipFill>
        <p:spPr>
          <a:xfrm>
            <a:off x="692200" y="203203"/>
            <a:ext cx="4236795" cy="3258097"/>
          </a:xfrm>
          <a:prstGeom prst="rect">
            <a:avLst/>
          </a:prstGeom>
          <a:noFill/>
          <a:ln>
            <a:noFill/>
          </a:ln>
        </p:spPr>
      </p:pic>
      <p:sp>
        <p:nvSpPr>
          <p:cNvPr id="263" name="Google Shape;263;p62"/>
          <p:cNvSpPr txBox="1"/>
          <p:nvPr/>
        </p:nvSpPr>
        <p:spPr>
          <a:xfrm>
            <a:off x="545658" y="2831783"/>
            <a:ext cx="23942400" cy="5964600"/>
          </a:xfrm>
          <a:prstGeom prst="rect">
            <a:avLst/>
          </a:prstGeom>
          <a:noFill/>
          <a:ln>
            <a:noFill/>
          </a:ln>
        </p:spPr>
        <p:txBody>
          <a:bodyPr anchorCtr="0" anchor="t" bIns="243800" lIns="243800" spcFirstLastPara="1" rIns="243800" wrap="square" tIns="243800">
            <a:spAutoFit/>
          </a:bodyPr>
          <a:lstStyle/>
          <a:p>
            <a:pPr indent="0" lvl="0" marL="0" rtl="0" algn="l">
              <a:lnSpc>
                <a:spcPct val="115000"/>
              </a:lnSpc>
              <a:spcBef>
                <a:spcPts val="0"/>
              </a:spcBef>
              <a:spcAft>
                <a:spcPts val="0"/>
              </a:spcAft>
              <a:buNone/>
            </a:pPr>
            <a:r>
              <a:t/>
            </a:r>
            <a:endParaRPr sz="4500">
              <a:solidFill>
                <a:schemeClr val="dk1"/>
              </a:solidFill>
              <a:latin typeface="Avenir"/>
              <a:ea typeface="Avenir"/>
              <a:cs typeface="Avenir"/>
              <a:sym typeface="Avenir"/>
            </a:endParaRPr>
          </a:p>
          <a:p>
            <a:pPr indent="-895350" lvl="0" marL="1219200" rtl="0" algn="l">
              <a:lnSpc>
                <a:spcPct val="115000"/>
              </a:lnSpc>
              <a:spcBef>
                <a:spcPts val="0"/>
              </a:spcBef>
              <a:spcAft>
                <a:spcPts val="0"/>
              </a:spcAft>
              <a:buClr>
                <a:schemeClr val="dk1"/>
              </a:buClr>
              <a:buSzPts val="4500"/>
              <a:buFont typeface="Avenir"/>
              <a:buChar char="-"/>
            </a:pPr>
            <a:r>
              <a:rPr lang="en-US" sz="4500">
                <a:solidFill>
                  <a:schemeClr val="dk1"/>
                </a:solidFill>
                <a:latin typeface="Avenir"/>
                <a:ea typeface="Avenir"/>
                <a:cs typeface="Avenir"/>
                <a:sym typeface="Avenir"/>
              </a:rPr>
              <a:t>Persistent for (at least) three years</a:t>
            </a:r>
            <a:endParaRPr sz="4500">
              <a:solidFill>
                <a:schemeClr val="dk1"/>
              </a:solidFill>
              <a:latin typeface="Avenir"/>
              <a:ea typeface="Avenir"/>
              <a:cs typeface="Avenir"/>
              <a:sym typeface="Avenir"/>
            </a:endParaRPr>
          </a:p>
          <a:p>
            <a:pPr indent="-895350" lvl="0" marL="1219200" rtl="0" algn="l">
              <a:lnSpc>
                <a:spcPct val="115000"/>
              </a:lnSpc>
              <a:spcBef>
                <a:spcPts val="0"/>
              </a:spcBef>
              <a:spcAft>
                <a:spcPts val="0"/>
              </a:spcAft>
              <a:buClr>
                <a:schemeClr val="dk1"/>
              </a:buClr>
              <a:buSzPts val="4500"/>
              <a:buFont typeface="Avenir"/>
              <a:buChar char="-"/>
            </a:pPr>
            <a:r>
              <a:rPr lang="en-US" sz="4500">
                <a:solidFill>
                  <a:schemeClr val="dk1"/>
                </a:solidFill>
                <a:latin typeface="Avenir"/>
                <a:ea typeface="Avenir"/>
                <a:cs typeface="Avenir"/>
                <a:sym typeface="Avenir"/>
              </a:rPr>
              <a:t>Small and medium instances for all users with option to bring in your own AWS credits</a:t>
            </a:r>
            <a:endParaRPr sz="4500">
              <a:solidFill>
                <a:schemeClr val="dk1"/>
              </a:solidFill>
              <a:latin typeface="Avenir"/>
              <a:ea typeface="Avenir"/>
              <a:cs typeface="Avenir"/>
              <a:sym typeface="Avenir"/>
            </a:endParaRPr>
          </a:p>
          <a:p>
            <a:pPr indent="-895350" lvl="0" marL="1219200" rtl="0" algn="l">
              <a:lnSpc>
                <a:spcPct val="115000"/>
              </a:lnSpc>
              <a:spcBef>
                <a:spcPts val="0"/>
              </a:spcBef>
              <a:spcAft>
                <a:spcPts val="0"/>
              </a:spcAft>
              <a:buClr>
                <a:schemeClr val="dk1"/>
              </a:buClr>
              <a:buSzPts val="4500"/>
              <a:buFont typeface="Avenir"/>
              <a:buChar char="-"/>
            </a:pPr>
            <a:r>
              <a:rPr lang="en-US" sz="4500">
                <a:solidFill>
                  <a:schemeClr val="dk1"/>
                </a:solidFill>
                <a:latin typeface="Avenir"/>
                <a:ea typeface="Avenir"/>
                <a:cs typeface="Avenir"/>
                <a:sym typeface="Avenir"/>
              </a:rPr>
              <a:t>New tool development</a:t>
            </a:r>
            <a:endParaRPr sz="4500">
              <a:solidFill>
                <a:schemeClr val="dk1"/>
              </a:solidFill>
              <a:latin typeface="Avenir"/>
              <a:ea typeface="Avenir"/>
              <a:cs typeface="Avenir"/>
              <a:sym typeface="Avenir"/>
            </a:endParaRPr>
          </a:p>
          <a:p>
            <a:pPr indent="-895350" lvl="1" marL="2438400" rtl="0" algn="l">
              <a:lnSpc>
                <a:spcPct val="115000"/>
              </a:lnSpc>
              <a:spcBef>
                <a:spcPts val="0"/>
              </a:spcBef>
              <a:spcAft>
                <a:spcPts val="0"/>
              </a:spcAft>
              <a:buClr>
                <a:schemeClr val="dk1"/>
              </a:buClr>
              <a:buSzPts val="4500"/>
              <a:buFont typeface="Avenir"/>
              <a:buChar char="-"/>
            </a:pPr>
            <a:r>
              <a:rPr lang="en-US" sz="4500">
                <a:solidFill>
                  <a:schemeClr val="dk1"/>
                </a:solidFill>
                <a:latin typeface="Avenir"/>
                <a:ea typeface="Avenir"/>
                <a:cs typeface="Avenir"/>
                <a:sym typeface="Avenir"/>
              </a:rPr>
              <a:t>Personal cost-monitoring tool to understand your usage</a:t>
            </a:r>
            <a:endParaRPr sz="4500">
              <a:solidFill>
                <a:schemeClr val="dk1"/>
              </a:solidFill>
              <a:latin typeface="Avenir"/>
              <a:ea typeface="Avenir"/>
              <a:cs typeface="Avenir"/>
              <a:sym typeface="Avenir"/>
            </a:endParaRPr>
          </a:p>
          <a:p>
            <a:pPr indent="-895350" lvl="1" marL="2438400" rtl="0" algn="l">
              <a:lnSpc>
                <a:spcPct val="115000"/>
              </a:lnSpc>
              <a:spcBef>
                <a:spcPts val="0"/>
              </a:spcBef>
              <a:spcAft>
                <a:spcPts val="0"/>
              </a:spcAft>
              <a:buClr>
                <a:schemeClr val="dk1"/>
              </a:buClr>
              <a:buSzPts val="4500"/>
              <a:buFont typeface="Avenir"/>
              <a:buChar char="-"/>
            </a:pPr>
            <a:r>
              <a:rPr lang="en-US" sz="4500">
                <a:solidFill>
                  <a:schemeClr val="dk1"/>
                </a:solidFill>
                <a:latin typeface="Avenir"/>
                <a:ea typeface="Avenir"/>
                <a:cs typeface="Avenir"/>
                <a:sym typeface="Avenir"/>
              </a:rPr>
              <a:t>Improved intra- and inter-hub collaboration tools</a:t>
            </a:r>
            <a:endParaRPr sz="4500">
              <a:solidFill>
                <a:schemeClr val="dk1"/>
              </a:solidFill>
              <a:latin typeface="Avenir"/>
              <a:ea typeface="Avenir"/>
              <a:cs typeface="Avenir"/>
              <a:sym typeface="Avenir"/>
            </a:endParaRPr>
          </a:p>
          <a:p>
            <a:pPr indent="-895350" lvl="0" marL="1219200" rtl="0" algn="l">
              <a:lnSpc>
                <a:spcPct val="115000"/>
              </a:lnSpc>
              <a:spcBef>
                <a:spcPts val="0"/>
              </a:spcBef>
              <a:spcAft>
                <a:spcPts val="0"/>
              </a:spcAft>
              <a:buClr>
                <a:schemeClr val="dk1"/>
              </a:buClr>
              <a:buSzPts val="4500"/>
              <a:buFont typeface="Avenir"/>
              <a:buChar char="-"/>
            </a:pPr>
            <a:r>
              <a:rPr lang="en-US" sz="4500">
                <a:solidFill>
                  <a:schemeClr val="dk1"/>
                </a:solidFill>
                <a:latin typeface="Avenir"/>
                <a:ea typeface="Avenir"/>
                <a:cs typeface="Avenir"/>
                <a:sym typeface="Avenir"/>
              </a:rPr>
              <a:t>Helping 2i2c scale with community surveys, feedback, and guidance</a:t>
            </a:r>
            <a:endParaRPr sz="4500">
              <a:solidFill>
                <a:schemeClr val="dk1"/>
              </a:solidFill>
              <a:latin typeface="Avenir"/>
              <a:ea typeface="Avenir"/>
              <a:cs typeface="Avenir"/>
              <a:sym typeface="Avenir"/>
            </a:endParaRPr>
          </a:p>
        </p:txBody>
      </p:sp>
      <p:pic>
        <p:nvPicPr>
          <p:cNvPr id="264" name="Google Shape;264;p62"/>
          <p:cNvPicPr preferRelativeResize="0"/>
          <p:nvPr/>
        </p:nvPicPr>
        <p:blipFill rotWithShape="1">
          <a:blip r:embed="rId4">
            <a:alphaModFix/>
          </a:blip>
          <a:srcRect b="19355" l="0" r="0" t="5360"/>
          <a:stretch/>
        </p:blipFill>
        <p:spPr>
          <a:xfrm>
            <a:off x="4239040" y="9474207"/>
            <a:ext cx="15905888" cy="4087933"/>
          </a:xfrm>
          <a:prstGeom prst="rect">
            <a:avLst/>
          </a:prstGeom>
          <a:noFill/>
          <a:ln>
            <a:noFill/>
          </a:ln>
        </p:spPr>
      </p:pic>
      <p:sp>
        <p:nvSpPr>
          <p:cNvPr id="265" name="Google Shape;265;p62"/>
          <p:cNvSpPr txBox="1"/>
          <p:nvPr>
            <p:ph idx="4294967295" type="title"/>
          </p:nvPr>
        </p:nvSpPr>
        <p:spPr>
          <a:xfrm>
            <a:off x="5539450" y="645250"/>
            <a:ext cx="18386100" cy="1977600"/>
          </a:xfrm>
          <a:prstGeom prst="rect">
            <a:avLst/>
          </a:prstGeom>
        </p:spPr>
        <p:txBody>
          <a:bodyPr anchorCtr="0" anchor="ctr" bIns="50800" lIns="50800" spcFirstLastPara="1" rIns="50800" wrap="square" tIns="50800">
            <a:noAutofit/>
          </a:bodyPr>
          <a:lstStyle/>
          <a:p>
            <a:pPr indent="0" lvl="0" marL="0" rtl="0" algn="l">
              <a:spcBef>
                <a:spcPts val="2300"/>
              </a:spcBef>
              <a:spcAft>
                <a:spcPts val="0"/>
              </a:spcAft>
              <a:buNone/>
            </a:pPr>
            <a:r>
              <a:rPr lang="en-US" sz="6800"/>
              <a:t> </a:t>
            </a:r>
            <a:r>
              <a:rPr b="0" lang="en-US" sz="5900"/>
              <a:t>A cloud-computing platform with </a:t>
            </a:r>
            <a:r>
              <a:rPr b="0" i="1" lang="en-US" sz="5900"/>
              <a:t>bumpers </a:t>
            </a:r>
            <a:r>
              <a:rPr b="0" lang="en-US" sz="5900"/>
              <a:t>to accelerate discovery and enhance collaboration</a:t>
            </a:r>
            <a:endParaRPr sz="68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80"/>
          <p:cNvSpPr txBox="1"/>
          <p:nvPr>
            <p:ph type="title"/>
          </p:nvPr>
        </p:nvSpPr>
        <p:spPr>
          <a:xfrm>
            <a:off x="952500" y="5194300"/>
            <a:ext cx="22479000" cy="3340200"/>
          </a:xfrm>
          <a:prstGeom prst="rect">
            <a:avLst/>
          </a:prstGeom>
        </p:spPr>
        <p:txBody>
          <a:bodyPr anchorCtr="0" anchor="ctr" bIns="50800" lIns="50800" spcFirstLastPara="1" rIns="50800" wrap="square" tIns="50800">
            <a:noAutofit/>
          </a:bodyPr>
          <a:lstStyle/>
          <a:p>
            <a:pPr indent="0" lvl="0" marL="0" rtl="0" algn="ctr">
              <a:spcBef>
                <a:spcPts val="2300"/>
              </a:spcBef>
              <a:spcAft>
                <a:spcPts val="0"/>
              </a:spcAft>
              <a:buNone/>
            </a:pPr>
            <a:r>
              <a:rPr i="1" lang="en-US"/>
              <a:t>C</a:t>
            </a:r>
            <a:r>
              <a:rPr i="1" lang="en-US"/>
              <a:t>oncepts</a:t>
            </a:r>
            <a:r>
              <a:rPr lang="en-US"/>
              <a:t> and skills to better use the computer as a tool for thought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graphicFrame>
        <p:nvGraphicFramePr>
          <p:cNvPr id="448" name="Google Shape;448;p81"/>
          <p:cNvGraphicFramePr/>
          <p:nvPr/>
        </p:nvGraphicFramePr>
        <p:xfrm>
          <a:off x="1752150" y="3958675"/>
          <a:ext cx="3000000" cy="3000000"/>
        </p:xfrm>
        <a:graphic>
          <a:graphicData uri="http://schemas.openxmlformats.org/drawingml/2006/table">
            <a:tbl>
              <a:tblPr>
                <a:noFill/>
                <a:tableStyleId>{DD99C64D-477B-480E-8BBC-54FD20E0E274}</a:tableStyleId>
              </a:tblPr>
              <a:tblGrid>
                <a:gridCol w="10439850"/>
                <a:gridCol w="10439850"/>
              </a:tblGrid>
              <a:tr h="914375">
                <a:tc>
                  <a:txBody>
                    <a:bodyPr/>
                    <a:lstStyle/>
                    <a:p>
                      <a:pPr indent="0" lvl="0" marL="0" rtl="0" algn="l">
                        <a:spcBef>
                          <a:spcPts val="0"/>
                        </a:spcBef>
                        <a:spcAft>
                          <a:spcPts val="0"/>
                        </a:spcAft>
                        <a:buNone/>
                      </a:pPr>
                      <a:r>
                        <a:rPr b="1" lang="en-US" sz="4800">
                          <a:solidFill>
                            <a:srgbClr val="84312B"/>
                          </a:solidFill>
                          <a:latin typeface="Avenir"/>
                          <a:ea typeface="Avenir"/>
                          <a:cs typeface="Avenir"/>
                          <a:sym typeface="Avenir"/>
                        </a:rPr>
                        <a:t>Fundamental Idea</a:t>
                      </a:r>
                      <a:endParaRPr b="1" sz="4800">
                        <a:solidFill>
                          <a:srgbClr val="84312B"/>
                        </a:solidFill>
                        <a:latin typeface="Avenir"/>
                        <a:ea typeface="Avenir"/>
                        <a:cs typeface="Avenir"/>
                        <a:sym typeface="Avenir"/>
                      </a:endParaRPr>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rPr b="1" lang="en-US" sz="4800">
                          <a:solidFill>
                            <a:srgbClr val="84312B"/>
                          </a:solidFill>
                          <a:latin typeface="Avenir"/>
                          <a:ea typeface="Avenir"/>
                          <a:cs typeface="Avenir"/>
                          <a:sym typeface="Avenir"/>
                        </a:rPr>
                        <a:t>Technical Implementation Today</a:t>
                      </a:r>
                      <a:endParaRPr b="1" sz="4800">
                        <a:solidFill>
                          <a:srgbClr val="84312B"/>
                        </a:solidFill>
                        <a:latin typeface="Avenir"/>
                        <a:ea typeface="Avenir"/>
                        <a:cs typeface="Avenir"/>
                        <a:sym typeface="Avenir"/>
                      </a:endParaRPr>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solidFill>
                      <a:srgbClr val="CFE2F3"/>
                    </a:solidFill>
                  </a:tcPr>
                </a:tc>
              </a:tr>
              <a:tr h="914375">
                <a:tc>
                  <a:txBody>
                    <a:bodyPr/>
                    <a:lstStyle/>
                    <a:p>
                      <a:pPr indent="0" lvl="0" marL="0" rtl="0" algn="l">
                        <a:spcBef>
                          <a:spcPts val="0"/>
                        </a:spcBef>
                        <a:spcAft>
                          <a:spcPts val="0"/>
                        </a:spcAft>
                        <a:buNone/>
                      </a:pPr>
                      <a:r>
                        <a:rPr lang="en-US" sz="4800">
                          <a:latin typeface="Avenir"/>
                          <a:ea typeface="Avenir"/>
                          <a:cs typeface="Avenir"/>
                          <a:sym typeface="Avenir"/>
                        </a:rPr>
                        <a:t>Version Control</a:t>
                      </a:r>
                      <a:endParaRPr sz="4800">
                        <a:latin typeface="Avenir"/>
                        <a:ea typeface="Avenir"/>
                        <a:cs typeface="Avenir"/>
                        <a:sym typeface="Avenir"/>
                      </a:endParaRPr>
                    </a:p>
                  </a:txBody>
                  <a:tcPr marT="91425" marB="91425" marR="91425" marL="91425">
                    <a:lnT cap="flat" cmpd="sng" w="38100">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i="1" lang="en-US" sz="4800">
                          <a:solidFill>
                            <a:schemeClr val="dk1"/>
                          </a:solidFill>
                          <a:latin typeface="Avenir"/>
                          <a:ea typeface="Avenir"/>
                          <a:cs typeface="Avenir"/>
                          <a:sym typeface="Avenir"/>
                        </a:rPr>
                        <a:t>Git and GitHub</a:t>
                      </a:r>
                      <a:endParaRPr i="1" sz="4800">
                        <a:solidFill>
                          <a:schemeClr val="dk1"/>
                        </a:solidFill>
                        <a:latin typeface="Avenir"/>
                        <a:ea typeface="Avenir"/>
                        <a:cs typeface="Avenir"/>
                        <a:sym typeface="Avenir"/>
                      </a:endParaRPr>
                    </a:p>
                  </a:txBody>
                  <a:tcPr marT="91425" marB="91425" marR="91425" marL="91425">
                    <a:lnT cap="flat" cmpd="sng" w="38100">
                      <a:solidFill>
                        <a:srgbClr val="9E9E9E"/>
                      </a:solidFill>
                      <a:prstDash val="solid"/>
                      <a:round/>
                      <a:headEnd len="sm" w="sm" type="none"/>
                      <a:tailEnd len="sm" w="sm" type="none"/>
                    </a:lnT>
                  </a:tcPr>
                </a:tc>
              </a:tr>
              <a:tr h="914375">
                <a:tc>
                  <a:txBody>
                    <a:bodyPr/>
                    <a:lstStyle/>
                    <a:p>
                      <a:pPr indent="0" lvl="0" marL="0" rtl="0" algn="l">
                        <a:spcBef>
                          <a:spcPts val="0"/>
                        </a:spcBef>
                        <a:spcAft>
                          <a:spcPts val="0"/>
                        </a:spcAft>
                        <a:buNone/>
                      </a:pPr>
                      <a:r>
                        <a:rPr lang="en-US" sz="4800">
                          <a:latin typeface="Avenir"/>
                          <a:ea typeface="Avenir"/>
                          <a:cs typeface="Avenir"/>
                          <a:sym typeface="Avenir"/>
                        </a:rPr>
                        <a:t>Programming</a:t>
                      </a:r>
                      <a:endParaRPr sz="4800">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i="1" lang="en-US" sz="4800">
                          <a:solidFill>
                            <a:schemeClr val="dk1"/>
                          </a:solidFill>
                          <a:latin typeface="Avenir"/>
                          <a:ea typeface="Avenir"/>
                          <a:cs typeface="Avenir"/>
                          <a:sym typeface="Avenir"/>
                        </a:rPr>
                        <a:t>Python</a:t>
                      </a:r>
                      <a:endParaRPr i="1" sz="4800">
                        <a:solidFill>
                          <a:schemeClr val="dk1"/>
                        </a:solidFill>
                        <a:latin typeface="Avenir"/>
                        <a:ea typeface="Avenir"/>
                        <a:cs typeface="Avenir"/>
                        <a:sym typeface="Avenir"/>
                      </a:endParaRPr>
                    </a:p>
                  </a:txBody>
                  <a:tcPr marT="91425" marB="91425" marR="91425" marL="91425"/>
                </a:tc>
              </a:tr>
              <a:tr h="914375">
                <a:tc>
                  <a:txBody>
                    <a:bodyPr/>
                    <a:lstStyle/>
                    <a:p>
                      <a:pPr indent="0" lvl="0" marL="0" rtl="0" algn="l">
                        <a:spcBef>
                          <a:spcPts val="0"/>
                        </a:spcBef>
                        <a:spcAft>
                          <a:spcPts val="0"/>
                        </a:spcAft>
                        <a:buNone/>
                      </a:pPr>
                      <a:r>
                        <a:rPr lang="en-US" sz="4800">
                          <a:latin typeface="Avenir"/>
                          <a:ea typeface="Avenir"/>
                          <a:cs typeface="Avenir"/>
                          <a:sym typeface="Avenir"/>
                        </a:rPr>
                        <a:t>Process Automation</a:t>
                      </a:r>
                      <a:endParaRPr sz="4800">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i="1" lang="en-US" sz="4800">
                          <a:solidFill>
                            <a:schemeClr val="dk1"/>
                          </a:solidFill>
                          <a:latin typeface="Avenir"/>
                          <a:ea typeface="Avenir"/>
                          <a:cs typeface="Avenir"/>
                          <a:sym typeface="Avenir"/>
                        </a:rPr>
                        <a:t>Make</a:t>
                      </a:r>
                      <a:endParaRPr i="1" sz="4800">
                        <a:solidFill>
                          <a:schemeClr val="dk1"/>
                        </a:solidFill>
                        <a:latin typeface="Avenir"/>
                        <a:ea typeface="Avenir"/>
                        <a:cs typeface="Avenir"/>
                        <a:sym typeface="Avenir"/>
                      </a:endParaRPr>
                    </a:p>
                  </a:txBody>
                  <a:tcPr marT="91425" marB="91425" marR="91425" marL="91425"/>
                </a:tc>
              </a:tr>
              <a:tr h="914375">
                <a:tc>
                  <a:txBody>
                    <a:bodyPr/>
                    <a:lstStyle/>
                    <a:p>
                      <a:pPr indent="0" lvl="0" marL="0" rtl="0" algn="l">
                        <a:spcBef>
                          <a:spcPts val="0"/>
                        </a:spcBef>
                        <a:spcAft>
                          <a:spcPts val="0"/>
                        </a:spcAft>
                        <a:buNone/>
                      </a:pPr>
                      <a:r>
                        <a:rPr lang="en-US" sz="4800">
                          <a:latin typeface="Avenir"/>
                          <a:ea typeface="Avenir"/>
                          <a:cs typeface="Avenir"/>
                          <a:sym typeface="Avenir"/>
                        </a:rPr>
                        <a:t>Data Analysis</a:t>
                      </a:r>
                      <a:endParaRPr sz="4800">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i="1" lang="en-US" sz="4800">
                          <a:solidFill>
                            <a:schemeClr val="dk1"/>
                          </a:solidFill>
                          <a:latin typeface="Avenir"/>
                          <a:ea typeface="Avenir"/>
                          <a:cs typeface="Avenir"/>
                          <a:sym typeface="Avenir"/>
                        </a:rPr>
                        <a:t>Numpy, Pandas, Matplotlib, Xarray,...</a:t>
                      </a:r>
                      <a:endParaRPr i="1" sz="4800">
                        <a:solidFill>
                          <a:schemeClr val="dk1"/>
                        </a:solidFill>
                        <a:latin typeface="Avenir"/>
                        <a:ea typeface="Avenir"/>
                        <a:cs typeface="Avenir"/>
                        <a:sym typeface="Avenir"/>
                      </a:endParaRPr>
                    </a:p>
                  </a:txBody>
                  <a:tcPr marT="91425" marB="91425" marR="91425" marL="91425"/>
                </a:tc>
              </a:tr>
              <a:tr h="914375">
                <a:tc>
                  <a:txBody>
                    <a:bodyPr/>
                    <a:lstStyle/>
                    <a:p>
                      <a:pPr indent="0" lvl="0" marL="0" rtl="0" algn="l">
                        <a:spcBef>
                          <a:spcPts val="0"/>
                        </a:spcBef>
                        <a:spcAft>
                          <a:spcPts val="0"/>
                        </a:spcAft>
                        <a:buNone/>
                      </a:pPr>
                      <a:r>
                        <a:rPr lang="en-US" sz="4800">
                          <a:solidFill>
                            <a:schemeClr val="lt1"/>
                          </a:solidFill>
                          <a:latin typeface="Avenir"/>
                          <a:ea typeface="Avenir"/>
                          <a:cs typeface="Avenir"/>
                          <a:sym typeface="Avenir"/>
                        </a:rPr>
                        <a:t>Software Testing</a:t>
                      </a:r>
                      <a:endParaRPr sz="4800">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i="1" lang="en-US" sz="4800">
                          <a:solidFill>
                            <a:schemeClr val="dk1"/>
                          </a:solidFill>
                          <a:latin typeface="Avenir"/>
                          <a:ea typeface="Avenir"/>
                          <a:cs typeface="Avenir"/>
                          <a:sym typeface="Avenir"/>
                        </a:rPr>
                        <a:t>PyTest</a:t>
                      </a:r>
                      <a:endParaRPr i="1" sz="4800">
                        <a:solidFill>
                          <a:schemeClr val="dk1"/>
                        </a:solidFill>
                        <a:latin typeface="Avenir"/>
                        <a:ea typeface="Avenir"/>
                        <a:cs typeface="Avenir"/>
                        <a:sym typeface="Avenir"/>
                      </a:endParaRPr>
                    </a:p>
                  </a:txBody>
                  <a:tcPr marT="91425" marB="91425" marR="91425" marL="91425"/>
                </a:tc>
              </a:tr>
              <a:tr h="914375">
                <a:tc>
                  <a:txBody>
                    <a:bodyPr/>
                    <a:lstStyle/>
                    <a:p>
                      <a:pPr indent="0" lvl="0" marL="0" rtl="0" algn="l">
                        <a:spcBef>
                          <a:spcPts val="0"/>
                        </a:spcBef>
                        <a:spcAft>
                          <a:spcPts val="0"/>
                        </a:spcAft>
                        <a:buClr>
                          <a:schemeClr val="lt1"/>
                        </a:buClr>
                        <a:buSzPts val="1100"/>
                        <a:buFont typeface="Arial"/>
                        <a:buNone/>
                      </a:pPr>
                      <a:r>
                        <a:rPr lang="en-US" sz="4800">
                          <a:solidFill>
                            <a:schemeClr val="lt1"/>
                          </a:solidFill>
                          <a:latin typeface="Avenir"/>
                          <a:ea typeface="Avenir"/>
                          <a:cs typeface="Avenir"/>
                          <a:sym typeface="Avenir"/>
                        </a:rPr>
                        <a:t>Documentation and Publishing</a:t>
                      </a:r>
                      <a:endParaRPr sz="4800">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Clr>
                          <a:schemeClr val="lt1"/>
                        </a:buClr>
                        <a:buSzPts val="1100"/>
                        <a:buFont typeface="Arial"/>
                        <a:buNone/>
                      </a:pPr>
                      <a:r>
                        <a:rPr i="1" lang="en-US" sz="4800">
                          <a:solidFill>
                            <a:schemeClr val="dk1"/>
                          </a:solidFill>
                          <a:latin typeface="Avenir"/>
                          <a:ea typeface="Avenir"/>
                          <a:cs typeface="Avenir"/>
                          <a:sym typeface="Avenir"/>
                        </a:rPr>
                        <a:t>Markdown, Sphinx and JupyterBook</a:t>
                      </a:r>
                      <a:endParaRPr i="1" sz="4800">
                        <a:solidFill>
                          <a:schemeClr val="dk1"/>
                        </a:solidFill>
                        <a:latin typeface="Avenir"/>
                        <a:ea typeface="Avenir"/>
                        <a:cs typeface="Avenir"/>
                        <a:sym typeface="Avenir"/>
                      </a:endParaRPr>
                    </a:p>
                  </a:txBody>
                  <a:tcPr marT="91425" marB="91425" marR="91425" marL="91425"/>
                </a:tc>
              </a:tr>
              <a:tr h="914375">
                <a:tc>
                  <a:txBody>
                    <a:bodyPr/>
                    <a:lstStyle/>
                    <a:p>
                      <a:pPr indent="0" lvl="0" marL="0" rtl="0" algn="l">
                        <a:spcBef>
                          <a:spcPts val="0"/>
                        </a:spcBef>
                        <a:spcAft>
                          <a:spcPts val="0"/>
                        </a:spcAft>
                        <a:buNone/>
                      </a:pPr>
                      <a:r>
                        <a:rPr lang="en-US" sz="4800">
                          <a:latin typeface="Avenir"/>
                          <a:ea typeface="Avenir"/>
                          <a:cs typeface="Avenir"/>
                          <a:sym typeface="Avenir"/>
                        </a:rPr>
                        <a:t>Continuous Integration</a:t>
                      </a:r>
                      <a:endParaRPr sz="4800">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i="1" lang="en-US" sz="4800">
                          <a:solidFill>
                            <a:schemeClr val="dk1"/>
                          </a:solidFill>
                          <a:latin typeface="Avenir"/>
                          <a:ea typeface="Avenir"/>
                          <a:cs typeface="Avenir"/>
                          <a:sym typeface="Avenir"/>
                        </a:rPr>
                        <a:t>GitHub Actions</a:t>
                      </a:r>
                      <a:endParaRPr i="1" sz="4800">
                        <a:solidFill>
                          <a:schemeClr val="dk1"/>
                        </a:solidFill>
                        <a:latin typeface="Avenir"/>
                        <a:ea typeface="Avenir"/>
                        <a:cs typeface="Avenir"/>
                        <a:sym typeface="Avenir"/>
                      </a:endParaRPr>
                    </a:p>
                  </a:txBody>
                  <a:tcPr marT="91425" marB="91425" marR="91425" marL="91425"/>
                </a:tc>
              </a:tr>
              <a:tr h="914375">
                <a:tc>
                  <a:txBody>
                    <a:bodyPr/>
                    <a:lstStyle/>
                    <a:p>
                      <a:pPr indent="0" lvl="0" marL="0" rtl="0" algn="l">
                        <a:spcBef>
                          <a:spcPts val="0"/>
                        </a:spcBef>
                        <a:spcAft>
                          <a:spcPts val="0"/>
                        </a:spcAft>
                        <a:buNone/>
                      </a:pPr>
                      <a:r>
                        <a:rPr lang="en-US" sz="4800">
                          <a:latin typeface="Avenir"/>
                          <a:ea typeface="Avenir"/>
                          <a:cs typeface="Avenir"/>
                          <a:sym typeface="Avenir"/>
                        </a:rPr>
                        <a:t>Reproducible Containers</a:t>
                      </a:r>
                      <a:endParaRPr sz="4800">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i="1" lang="en-US" sz="4800">
                          <a:solidFill>
                            <a:schemeClr val="dk1"/>
                          </a:solidFill>
                          <a:latin typeface="Avenir"/>
                          <a:ea typeface="Avenir"/>
                          <a:cs typeface="Avenir"/>
                          <a:sym typeface="Avenir"/>
                        </a:rPr>
                        <a:t>Binder (uses Docker)</a:t>
                      </a:r>
                      <a:endParaRPr i="1" sz="4800">
                        <a:solidFill>
                          <a:schemeClr val="dk1"/>
                        </a:solidFill>
                        <a:latin typeface="Avenir"/>
                        <a:ea typeface="Avenir"/>
                        <a:cs typeface="Avenir"/>
                        <a:sym typeface="Avenir"/>
                      </a:endParaRPr>
                    </a:p>
                  </a:txBody>
                  <a:tcPr marT="91425" marB="91425" marR="91425" marL="91425"/>
                </a:tc>
              </a:tr>
            </a:tbl>
          </a:graphicData>
        </a:graphic>
      </p:graphicFrame>
      <p:sp>
        <p:nvSpPr>
          <p:cNvPr id="449" name="Google Shape;449;p81"/>
          <p:cNvSpPr txBox="1"/>
          <p:nvPr>
            <p:ph type="title"/>
          </p:nvPr>
        </p:nvSpPr>
        <p:spPr>
          <a:xfrm>
            <a:off x="952500" y="643100"/>
            <a:ext cx="22479000" cy="1663800"/>
          </a:xfrm>
          <a:prstGeom prst="rect">
            <a:avLst/>
          </a:prstGeom>
          <a:noFill/>
          <a:ln>
            <a:noFill/>
          </a:ln>
        </p:spPr>
        <p:txBody>
          <a:bodyPr anchorCtr="0" anchor="ctr" bIns="50800" lIns="50800" spcFirstLastPara="1" rIns="50800" wrap="square" tIns="50800">
            <a:noAutofit/>
          </a:bodyPr>
          <a:lstStyle/>
          <a:p>
            <a:pPr indent="0" lvl="0" marL="0" rtl="0" algn="ctr">
              <a:lnSpc>
                <a:spcPct val="90000"/>
              </a:lnSpc>
              <a:spcBef>
                <a:spcPts val="0"/>
              </a:spcBef>
              <a:spcAft>
                <a:spcPts val="0"/>
              </a:spcAft>
              <a:buClr>
                <a:srgbClr val="D93E2B"/>
              </a:buClr>
              <a:buSzPts val="9800"/>
              <a:buFont typeface="Open Sans"/>
              <a:buNone/>
            </a:pPr>
            <a:r>
              <a:rPr lang="en-US"/>
              <a:t>Practical </a:t>
            </a:r>
            <a:r>
              <a:rPr i="0" lang="en-US" sz="9800" u="none" cap="none" strike="noStrike"/>
              <a:t>skills</a:t>
            </a:r>
            <a:r>
              <a:rPr lang="en-US"/>
              <a:t>, underlying concepts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82"/>
          <p:cNvSpPr txBox="1"/>
          <p:nvPr>
            <p:ph type="title"/>
          </p:nvPr>
        </p:nvSpPr>
        <p:spPr>
          <a:xfrm>
            <a:off x="831200" y="1186733"/>
            <a:ext cx="22721700" cy="1527300"/>
          </a:xfrm>
          <a:prstGeom prst="rect">
            <a:avLst/>
          </a:prstGeom>
        </p:spPr>
        <p:txBody>
          <a:bodyPr anchorCtr="0" anchor="ctr" bIns="50800" lIns="50800" spcFirstLastPara="1" rIns="50800" wrap="square" tIns="50800">
            <a:noAutofit/>
          </a:bodyPr>
          <a:lstStyle/>
          <a:p>
            <a:pPr indent="0" lvl="0" marL="0" rtl="0" algn="ctr">
              <a:lnSpc>
                <a:spcPct val="115000"/>
              </a:lnSpc>
              <a:spcBef>
                <a:spcPts val="2300"/>
              </a:spcBef>
              <a:spcAft>
                <a:spcPts val="4300"/>
              </a:spcAft>
              <a:buNone/>
            </a:pPr>
            <a:r>
              <a:rPr lang="en-US">
                <a:solidFill>
                  <a:schemeClr val="dk2"/>
                </a:solidFill>
              </a:rPr>
              <a:t>Open publishing with Jupyter Book</a:t>
            </a:r>
            <a:endParaRPr/>
          </a:p>
        </p:txBody>
      </p:sp>
      <p:pic>
        <p:nvPicPr>
          <p:cNvPr id="455" name="Google Shape;455;p82"/>
          <p:cNvPicPr preferRelativeResize="0"/>
          <p:nvPr/>
        </p:nvPicPr>
        <p:blipFill>
          <a:blip r:embed="rId3">
            <a:alphaModFix/>
          </a:blip>
          <a:stretch>
            <a:fillRect/>
          </a:stretch>
        </p:blipFill>
        <p:spPr>
          <a:xfrm>
            <a:off x="280954" y="973733"/>
            <a:ext cx="1579928" cy="1527200"/>
          </a:xfrm>
          <a:prstGeom prst="rect">
            <a:avLst/>
          </a:prstGeom>
          <a:noFill/>
          <a:ln>
            <a:noFill/>
          </a:ln>
        </p:spPr>
      </p:pic>
      <p:pic>
        <p:nvPicPr>
          <p:cNvPr id="456" name="Google Shape;456;p82"/>
          <p:cNvPicPr preferRelativeResize="0"/>
          <p:nvPr/>
        </p:nvPicPr>
        <p:blipFill>
          <a:blip r:embed="rId4">
            <a:alphaModFix/>
          </a:blip>
          <a:stretch>
            <a:fillRect/>
          </a:stretch>
        </p:blipFill>
        <p:spPr>
          <a:xfrm>
            <a:off x="10396132" y="3534000"/>
            <a:ext cx="13156644" cy="9110399"/>
          </a:xfrm>
          <a:prstGeom prst="rect">
            <a:avLst/>
          </a:prstGeom>
          <a:noFill/>
          <a:ln cap="flat" cmpd="sng" w="19050">
            <a:solidFill>
              <a:schemeClr val="dk2"/>
            </a:solidFill>
            <a:prstDash val="solid"/>
            <a:round/>
            <a:headEnd len="sm" w="sm" type="none"/>
            <a:tailEnd len="sm" w="sm" type="none"/>
          </a:ln>
        </p:spPr>
      </p:pic>
      <p:sp>
        <p:nvSpPr>
          <p:cNvPr id="457" name="Google Shape;457;p82"/>
          <p:cNvSpPr txBox="1"/>
          <p:nvPr>
            <p:ph idx="1" type="body"/>
          </p:nvPr>
        </p:nvSpPr>
        <p:spPr>
          <a:xfrm>
            <a:off x="831200" y="3534000"/>
            <a:ext cx="8942400" cy="9110400"/>
          </a:xfrm>
          <a:prstGeom prst="rect">
            <a:avLst/>
          </a:prstGeom>
        </p:spPr>
        <p:txBody>
          <a:bodyPr anchorCtr="0" anchor="ctr" bIns="50800" lIns="50800" spcFirstLastPara="1" rIns="50800" wrap="square" tIns="50800">
            <a:noAutofit/>
          </a:bodyPr>
          <a:lstStyle/>
          <a:p>
            <a:pPr indent="0" lvl="0" marL="0" rtl="0" algn="l">
              <a:spcBef>
                <a:spcPts val="3400"/>
              </a:spcBef>
              <a:spcAft>
                <a:spcPts val="0"/>
              </a:spcAft>
              <a:buNone/>
            </a:pPr>
            <a:r>
              <a:rPr lang="en-US" sz="4300"/>
              <a:t>Open interactive textbooks with Jupyter Notebooks</a:t>
            </a:r>
            <a:endParaRPr sz="4300"/>
          </a:p>
          <a:p>
            <a:pPr indent="0" lvl="0" marL="0" rtl="0" algn="l">
              <a:spcBef>
                <a:spcPts val="3400"/>
              </a:spcBef>
              <a:spcAft>
                <a:spcPts val="0"/>
              </a:spcAft>
              <a:buNone/>
            </a:pPr>
            <a:r>
              <a:rPr lang="en-US" sz="4300"/>
              <a:t>How can we make the notebook a publishable document?</a:t>
            </a:r>
            <a:endParaRPr sz="35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83"/>
          <p:cNvSpPr txBox="1"/>
          <p:nvPr>
            <p:ph type="title"/>
          </p:nvPr>
        </p:nvSpPr>
        <p:spPr>
          <a:xfrm>
            <a:off x="952500" y="645247"/>
            <a:ext cx="22479000" cy="1663800"/>
          </a:xfrm>
          <a:prstGeom prst="rect">
            <a:avLst/>
          </a:prstGeom>
          <a:noFill/>
          <a:ln>
            <a:noFill/>
          </a:ln>
        </p:spPr>
        <p:txBody>
          <a:bodyPr anchorCtr="0" anchor="ctr" bIns="50800" lIns="50800" spcFirstLastPara="1" rIns="50800" wrap="square" tIns="50800">
            <a:noAutofit/>
          </a:bodyPr>
          <a:lstStyle/>
          <a:p>
            <a:pPr indent="0" lvl="0" marL="0" rtl="0" algn="ctr">
              <a:lnSpc>
                <a:spcPct val="90000"/>
              </a:lnSpc>
              <a:spcBef>
                <a:spcPts val="0"/>
              </a:spcBef>
              <a:spcAft>
                <a:spcPts val="0"/>
              </a:spcAft>
              <a:buClr>
                <a:srgbClr val="D93E2B"/>
              </a:buClr>
              <a:buSzPts val="9800"/>
              <a:buFont typeface="Open Sans"/>
              <a:buNone/>
            </a:pPr>
            <a:r>
              <a:rPr lang="en-US" u="sng">
                <a:hlinkClick r:id="rId3"/>
              </a:rPr>
              <a:t>mybinder.org</a:t>
            </a:r>
            <a:r>
              <a:rPr i="0" lang="en-US" sz="9800" u="none" cap="none" strike="noStrike"/>
              <a:t>: shareable reproducibility</a:t>
            </a:r>
            <a:endParaRPr/>
          </a:p>
        </p:txBody>
      </p:sp>
      <p:grpSp>
        <p:nvGrpSpPr>
          <p:cNvPr id="463" name="Google Shape;463;p83"/>
          <p:cNvGrpSpPr/>
          <p:nvPr/>
        </p:nvGrpSpPr>
        <p:grpSpPr>
          <a:xfrm>
            <a:off x="1645208" y="9816087"/>
            <a:ext cx="3029895" cy="3106095"/>
            <a:chOff x="0" y="0"/>
            <a:chExt cx="3029895" cy="3106095"/>
          </a:xfrm>
        </p:grpSpPr>
        <p:pic>
          <p:nvPicPr>
            <p:cNvPr descr="Image" id="464" name="Google Shape;464;p83"/>
            <p:cNvPicPr preferRelativeResize="0"/>
            <p:nvPr/>
          </p:nvPicPr>
          <p:blipFill rotWithShape="1">
            <a:blip r:embed="rId4">
              <a:alphaModFix/>
            </a:blip>
            <a:srcRect b="0" l="0" r="0" t="0"/>
            <a:stretch/>
          </p:blipFill>
          <p:spPr>
            <a:xfrm>
              <a:off x="126999" y="88900"/>
              <a:ext cx="2775896" cy="2775895"/>
            </a:xfrm>
            <a:prstGeom prst="rect">
              <a:avLst/>
            </a:prstGeom>
            <a:noFill/>
            <a:ln>
              <a:noFill/>
            </a:ln>
          </p:spPr>
        </p:pic>
        <p:pic>
          <p:nvPicPr>
            <p:cNvPr descr="Image" id="465" name="Google Shape;465;p83"/>
            <p:cNvPicPr preferRelativeResize="0"/>
            <p:nvPr/>
          </p:nvPicPr>
          <p:blipFill rotWithShape="1">
            <a:blip r:embed="rId5">
              <a:alphaModFix/>
            </a:blip>
            <a:srcRect b="0" l="0" r="0" t="0"/>
            <a:stretch/>
          </p:blipFill>
          <p:spPr>
            <a:xfrm>
              <a:off x="0" y="0"/>
              <a:ext cx="3029895" cy="3106095"/>
            </a:xfrm>
            <a:prstGeom prst="rect">
              <a:avLst/>
            </a:prstGeom>
            <a:noFill/>
            <a:ln>
              <a:noFill/>
            </a:ln>
          </p:spPr>
        </p:pic>
      </p:grpSp>
      <p:sp>
        <p:nvSpPr>
          <p:cNvPr id="466" name="Google Shape;466;p83"/>
          <p:cNvSpPr txBox="1"/>
          <p:nvPr/>
        </p:nvSpPr>
        <p:spPr>
          <a:xfrm>
            <a:off x="169679" y="12731300"/>
            <a:ext cx="5980800" cy="8802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414141"/>
              </a:buClr>
              <a:buSzPts val="4200"/>
              <a:buFont typeface="Open Sans"/>
              <a:buNone/>
            </a:pPr>
            <a:r>
              <a:rPr b="0" i="0" lang="en-US" sz="3000" u="none" cap="none" strike="noStrike">
                <a:solidFill>
                  <a:srgbClr val="414141"/>
                </a:solidFill>
                <a:latin typeface="Open Sans"/>
                <a:ea typeface="Open Sans"/>
                <a:cs typeface="Open Sans"/>
                <a:sym typeface="Open Sans"/>
              </a:rPr>
              <a:t>github.com/freeman-lab</a:t>
            </a:r>
            <a:endParaRPr sz="3000"/>
          </a:p>
        </p:txBody>
      </p:sp>
      <p:pic>
        <p:nvPicPr>
          <p:cNvPr descr="Image" id="467" name="Google Shape;467;p83"/>
          <p:cNvPicPr preferRelativeResize="0"/>
          <p:nvPr/>
        </p:nvPicPr>
        <p:blipFill rotWithShape="1">
          <a:blip r:embed="rId6">
            <a:alphaModFix/>
          </a:blip>
          <a:srcRect b="0" l="0" r="0" t="0"/>
          <a:stretch/>
        </p:blipFill>
        <p:spPr>
          <a:xfrm>
            <a:off x="16020841" y="9880517"/>
            <a:ext cx="2426963" cy="2167250"/>
          </a:xfrm>
          <a:prstGeom prst="rect">
            <a:avLst/>
          </a:prstGeom>
          <a:noFill/>
          <a:ln>
            <a:noFill/>
          </a:ln>
          <a:effectLst>
            <a:outerShdw blurRad="190500" rotWithShape="0" dir="5400000" dist="101600">
              <a:srgbClr val="000000">
                <a:alpha val="40000"/>
              </a:srgbClr>
            </a:outerShdw>
          </a:effectLst>
        </p:spPr>
      </p:pic>
      <p:pic>
        <p:nvPicPr>
          <p:cNvPr descr="Image" id="468" name="Google Shape;468;p83"/>
          <p:cNvPicPr preferRelativeResize="0"/>
          <p:nvPr/>
        </p:nvPicPr>
        <p:blipFill rotWithShape="1">
          <a:blip r:embed="rId7">
            <a:alphaModFix/>
          </a:blip>
          <a:srcRect b="0" l="0" r="0" t="0"/>
          <a:stretch/>
        </p:blipFill>
        <p:spPr>
          <a:xfrm>
            <a:off x="376853" y="8782580"/>
            <a:ext cx="3364725" cy="1362714"/>
          </a:xfrm>
          <a:prstGeom prst="rect">
            <a:avLst/>
          </a:prstGeom>
          <a:noFill/>
          <a:ln>
            <a:noFill/>
          </a:ln>
        </p:spPr>
      </p:pic>
      <p:pic>
        <p:nvPicPr>
          <p:cNvPr descr="Image" id="469" name="Google Shape;469;p83"/>
          <p:cNvPicPr preferRelativeResize="0"/>
          <p:nvPr/>
        </p:nvPicPr>
        <p:blipFill rotWithShape="1">
          <a:blip r:embed="rId8">
            <a:alphaModFix/>
          </a:blip>
          <a:srcRect b="0" l="0" r="0" t="0"/>
          <a:stretch/>
        </p:blipFill>
        <p:spPr>
          <a:xfrm>
            <a:off x="5615537" y="3050757"/>
            <a:ext cx="8531350" cy="10128816"/>
          </a:xfrm>
          <a:prstGeom prst="rect">
            <a:avLst/>
          </a:prstGeom>
          <a:noFill/>
          <a:ln>
            <a:noFill/>
          </a:ln>
          <a:effectLst>
            <a:outerShdw blurRad="190500" rotWithShape="0" dir="5400000" dist="101600">
              <a:srgbClr val="000000">
                <a:alpha val="40000"/>
              </a:srgbClr>
            </a:outerShdw>
          </a:effectLst>
        </p:spPr>
      </p:pic>
      <p:pic>
        <p:nvPicPr>
          <p:cNvPr descr="Image" id="470" name="Google Shape;470;p83"/>
          <p:cNvPicPr preferRelativeResize="0"/>
          <p:nvPr/>
        </p:nvPicPr>
        <p:blipFill rotWithShape="1">
          <a:blip r:embed="rId9">
            <a:alphaModFix/>
          </a:blip>
          <a:srcRect b="0" l="0" r="0" t="0"/>
          <a:stretch/>
        </p:blipFill>
        <p:spPr>
          <a:xfrm>
            <a:off x="20341697" y="9776745"/>
            <a:ext cx="2844533" cy="2374794"/>
          </a:xfrm>
          <a:prstGeom prst="rect">
            <a:avLst/>
          </a:prstGeom>
          <a:noFill/>
          <a:ln>
            <a:noFill/>
          </a:ln>
          <a:effectLst>
            <a:outerShdw blurRad="190500" rotWithShape="0" dir="5400000" dist="101600">
              <a:srgbClr val="000000">
                <a:alpha val="40000"/>
              </a:srgbClr>
            </a:outerShdw>
          </a:effectLst>
        </p:spPr>
      </p:pic>
      <p:pic>
        <p:nvPicPr>
          <p:cNvPr descr="Image" id="471" name="Google Shape;471;p83"/>
          <p:cNvPicPr preferRelativeResize="0"/>
          <p:nvPr/>
        </p:nvPicPr>
        <p:blipFill rotWithShape="1">
          <a:blip r:embed="rId10">
            <a:alphaModFix/>
          </a:blip>
          <a:srcRect b="0" l="0" r="0" t="0"/>
          <a:stretch/>
        </p:blipFill>
        <p:spPr>
          <a:xfrm>
            <a:off x="19355386" y="3737096"/>
            <a:ext cx="4817155" cy="2084912"/>
          </a:xfrm>
          <a:prstGeom prst="rect">
            <a:avLst/>
          </a:prstGeom>
          <a:noFill/>
          <a:ln>
            <a:noFill/>
          </a:ln>
        </p:spPr>
      </p:pic>
      <p:pic>
        <p:nvPicPr>
          <p:cNvPr descr="Image" id="472" name="Google Shape;472;p83"/>
          <p:cNvPicPr preferRelativeResize="0"/>
          <p:nvPr/>
        </p:nvPicPr>
        <p:blipFill rotWithShape="1">
          <a:blip r:embed="rId11">
            <a:alphaModFix/>
          </a:blip>
          <a:srcRect b="0" l="0" r="0" t="0"/>
          <a:stretch/>
        </p:blipFill>
        <p:spPr>
          <a:xfrm>
            <a:off x="15681273" y="3226504"/>
            <a:ext cx="3106096" cy="3106096"/>
          </a:xfrm>
          <a:prstGeom prst="rect">
            <a:avLst/>
          </a:prstGeom>
          <a:noFill/>
          <a:ln>
            <a:noFill/>
          </a:ln>
        </p:spPr>
      </p:pic>
      <p:sp>
        <p:nvSpPr>
          <p:cNvPr id="473" name="Google Shape;473;p83"/>
          <p:cNvSpPr txBox="1"/>
          <p:nvPr/>
        </p:nvSpPr>
        <p:spPr>
          <a:xfrm>
            <a:off x="16916958" y="7478066"/>
            <a:ext cx="5175600" cy="6426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84312B"/>
              </a:buClr>
              <a:buSzPts val="4200"/>
              <a:buFont typeface="Open Sans"/>
              <a:buNone/>
            </a:pPr>
            <a:r>
              <a:rPr b="1" i="0" lang="en-US" sz="4200" u="none" cap="none" strike="noStrike">
                <a:solidFill>
                  <a:srgbClr val="84312B"/>
                </a:solidFill>
                <a:latin typeface="Open Sans"/>
                <a:ea typeface="Open Sans"/>
                <a:cs typeface="Open Sans"/>
                <a:sym typeface="Open Sans"/>
              </a:rPr>
              <a:t>Explicit</a:t>
            </a:r>
            <a:r>
              <a:rPr b="1" i="0" lang="en-US" sz="4200" u="none" cap="none" strike="noStrike">
                <a:solidFill>
                  <a:srgbClr val="414141"/>
                </a:solidFill>
                <a:latin typeface="Open Sans"/>
                <a:ea typeface="Open Sans"/>
                <a:cs typeface="Open Sans"/>
                <a:sym typeface="Open Sans"/>
              </a:rPr>
              <a:t> </a:t>
            </a:r>
            <a:r>
              <a:rPr b="0" i="0" lang="en-US" sz="4200" u="none" cap="none" strike="noStrike">
                <a:solidFill>
                  <a:srgbClr val="414141"/>
                </a:solidFill>
                <a:latin typeface="Open Sans"/>
                <a:ea typeface="Open Sans"/>
                <a:cs typeface="Open Sans"/>
                <a:sym typeface="Open Sans"/>
              </a:rPr>
              <a:t>Dependencies</a:t>
            </a:r>
            <a:endParaRPr/>
          </a:p>
        </p:txBody>
      </p:sp>
      <p:sp>
        <p:nvSpPr>
          <p:cNvPr id="474" name="Google Shape;474;p83"/>
          <p:cNvSpPr txBox="1"/>
          <p:nvPr/>
        </p:nvSpPr>
        <p:spPr>
          <a:xfrm>
            <a:off x="19144906" y="6013672"/>
            <a:ext cx="719700" cy="1117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340A"/>
              </a:buClr>
              <a:buSzPts val="8000"/>
              <a:buFont typeface="Open Sans"/>
              <a:buNone/>
            </a:pPr>
            <a:r>
              <a:rPr b="1" i="0" lang="en-US" sz="8000" u="none" cap="none" strike="noStrike">
                <a:solidFill>
                  <a:srgbClr val="FF340A"/>
                </a:solidFill>
                <a:latin typeface="Open Sans"/>
                <a:ea typeface="Open Sans"/>
                <a:cs typeface="Open Sans"/>
                <a:sym typeface="Open Sans"/>
              </a:rPr>
              <a:t>+</a:t>
            </a:r>
            <a:endParaRPr/>
          </a:p>
        </p:txBody>
      </p:sp>
      <p:sp>
        <p:nvSpPr>
          <p:cNvPr id="475" name="Google Shape;475;p83"/>
          <p:cNvSpPr txBox="1"/>
          <p:nvPr/>
        </p:nvSpPr>
        <p:spPr>
          <a:xfrm>
            <a:off x="19144906" y="8467481"/>
            <a:ext cx="719700" cy="1117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340A"/>
              </a:buClr>
              <a:buSzPts val="8000"/>
              <a:buFont typeface="Open Sans"/>
              <a:buNone/>
            </a:pPr>
            <a:r>
              <a:rPr b="1" i="0" lang="en-US" sz="8000" u="none" cap="none" strike="noStrike">
                <a:solidFill>
                  <a:srgbClr val="FF340A"/>
                </a:solidFill>
                <a:latin typeface="Open Sans"/>
                <a:ea typeface="Open Sans"/>
                <a:cs typeface="Open Sans"/>
                <a:sym typeface="Open Sans"/>
              </a:rPr>
              <a:t>+</a:t>
            </a:r>
            <a:endParaRPr/>
          </a:p>
        </p:txBody>
      </p:sp>
      <p:sp>
        <p:nvSpPr>
          <p:cNvPr id="476" name="Google Shape;476;p83"/>
          <p:cNvSpPr txBox="1"/>
          <p:nvPr/>
        </p:nvSpPr>
        <p:spPr>
          <a:xfrm>
            <a:off x="1396402" y="7667000"/>
            <a:ext cx="3106200" cy="6426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414141"/>
              </a:buClr>
              <a:buSzPts val="4200"/>
              <a:buFont typeface="Open Sans"/>
              <a:buNone/>
            </a:pPr>
            <a:r>
              <a:rPr b="0" i="0" lang="en-US" sz="4200" u="none" cap="none" strike="noStrike">
                <a:solidFill>
                  <a:srgbClr val="414141"/>
                </a:solidFill>
                <a:latin typeface="Open Sans"/>
                <a:ea typeface="Open Sans"/>
                <a:cs typeface="Open Sans"/>
                <a:sym typeface="Open Sans"/>
              </a:rPr>
              <a:t>Origins</a:t>
            </a:r>
            <a:endParaRPr/>
          </a:p>
        </p:txBody>
      </p:sp>
      <p:pic>
        <p:nvPicPr>
          <p:cNvPr id="477" name="Google Shape;477;p83"/>
          <p:cNvPicPr preferRelativeResize="0"/>
          <p:nvPr/>
        </p:nvPicPr>
        <p:blipFill>
          <a:blip r:embed="rId12">
            <a:alphaModFix/>
          </a:blip>
          <a:stretch>
            <a:fillRect/>
          </a:stretch>
        </p:blipFill>
        <p:spPr>
          <a:xfrm>
            <a:off x="1396451" y="3054425"/>
            <a:ext cx="3106100" cy="31061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84"/>
          <p:cNvSpPr txBox="1"/>
          <p:nvPr>
            <p:ph type="title"/>
          </p:nvPr>
        </p:nvSpPr>
        <p:spPr>
          <a:xfrm>
            <a:off x="952500" y="643100"/>
            <a:ext cx="22479000" cy="1663800"/>
          </a:xfrm>
          <a:prstGeom prst="rect">
            <a:avLst/>
          </a:prstGeom>
          <a:noFill/>
          <a:ln>
            <a:noFill/>
          </a:ln>
        </p:spPr>
        <p:txBody>
          <a:bodyPr anchorCtr="0" anchor="ctr" bIns="50800" lIns="50800" spcFirstLastPara="1" rIns="50800" wrap="square" tIns="50800">
            <a:noAutofit/>
          </a:bodyPr>
          <a:lstStyle/>
          <a:p>
            <a:pPr indent="0" lvl="0" marL="0" rtl="0" algn="l">
              <a:lnSpc>
                <a:spcPct val="90000"/>
              </a:lnSpc>
              <a:spcBef>
                <a:spcPts val="0"/>
              </a:spcBef>
              <a:spcAft>
                <a:spcPts val="0"/>
              </a:spcAft>
              <a:buClr>
                <a:srgbClr val="D93E2B"/>
              </a:buClr>
              <a:buSzPts val="9800"/>
              <a:buFont typeface="Open Sans"/>
              <a:buNone/>
            </a:pPr>
            <a:r>
              <a:rPr lang="en-US" sz="9000"/>
              <a:t>Final </a:t>
            </a:r>
            <a:r>
              <a:rPr i="0" lang="en-US" sz="9000" u="none" cap="none" strike="noStrike"/>
              <a:t>Project: </a:t>
            </a:r>
            <a:r>
              <a:rPr lang="en-US" sz="9000"/>
              <a:t>full research compendium</a:t>
            </a:r>
            <a:endParaRPr sz="9000"/>
          </a:p>
        </p:txBody>
      </p:sp>
      <p:sp>
        <p:nvSpPr>
          <p:cNvPr id="483" name="Google Shape;483;p84"/>
          <p:cNvSpPr txBox="1"/>
          <p:nvPr>
            <p:ph idx="1" type="body"/>
          </p:nvPr>
        </p:nvSpPr>
        <p:spPr>
          <a:xfrm>
            <a:off x="952500" y="3332250"/>
            <a:ext cx="22479000" cy="9956400"/>
          </a:xfrm>
          <a:prstGeom prst="rect">
            <a:avLst/>
          </a:prstGeom>
          <a:noFill/>
          <a:ln>
            <a:noFill/>
          </a:ln>
        </p:spPr>
        <p:txBody>
          <a:bodyPr anchorCtr="0" anchor="ctr" bIns="50800" lIns="50800" spcFirstLastPara="1" rIns="50800" wrap="square" tIns="50800">
            <a:noAutofit/>
          </a:bodyPr>
          <a:lstStyle/>
          <a:p>
            <a:pPr indent="-673606" lvl="0" marL="536446" rtl="0" algn="l">
              <a:lnSpc>
                <a:spcPct val="100000"/>
              </a:lnSpc>
              <a:spcBef>
                <a:spcPts val="0"/>
              </a:spcBef>
              <a:spcAft>
                <a:spcPts val="0"/>
              </a:spcAft>
              <a:buSzPts val="4800"/>
              <a:buChar char="●"/>
            </a:pPr>
            <a:r>
              <a:rPr b="1" lang="en-US" sz="4800">
                <a:solidFill>
                  <a:srgbClr val="F37726"/>
                </a:solidFill>
              </a:rPr>
              <a:t>Main narrative notebook</a:t>
            </a:r>
            <a:r>
              <a:rPr b="1" lang="en-US" sz="4800"/>
              <a:t> ("</a:t>
            </a:r>
            <a:r>
              <a:rPr b="1" i="1" lang="en-US" sz="4800"/>
              <a:t>the paper</a:t>
            </a:r>
            <a:r>
              <a:rPr b="1" lang="en-US" sz="4800"/>
              <a:t>"):</a:t>
            </a:r>
            <a:r>
              <a:rPr lang="en-US" sz="4800"/>
              <a:t> summarizes and discusses results.</a:t>
            </a:r>
            <a:endParaRPr b="1" sz="4800"/>
          </a:p>
          <a:p>
            <a:pPr indent="-845820" lvl="1" marL="1219200" rtl="0" algn="l">
              <a:spcBef>
                <a:spcPts val="3000"/>
              </a:spcBef>
              <a:spcAft>
                <a:spcPts val="0"/>
              </a:spcAft>
              <a:buSzPts val="4800"/>
              <a:buChar char="●"/>
            </a:pPr>
            <a:r>
              <a:rPr b="1" lang="en-US" sz="4800"/>
              <a:t>All </a:t>
            </a:r>
            <a:r>
              <a:rPr b="1" lang="en-US" sz="4800">
                <a:solidFill>
                  <a:srgbClr val="F37726"/>
                </a:solidFill>
              </a:rPr>
              <a:t>analysis notebooks</a:t>
            </a:r>
            <a:r>
              <a:rPr b="1" lang="en-US" sz="4800"/>
              <a:t> and custom code included.</a:t>
            </a:r>
            <a:endParaRPr sz="4800"/>
          </a:p>
          <a:p>
            <a:pPr indent="-673606" lvl="0" marL="536446" rtl="0" algn="l">
              <a:lnSpc>
                <a:spcPct val="100000"/>
              </a:lnSpc>
              <a:spcBef>
                <a:spcPts val="3000"/>
              </a:spcBef>
              <a:spcAft>
                <a:spcPts val="0"/>
              </a:spcAft>
              <a:buSzPts val="4800"/>
              <a:buChar char="●"/>
            </a:pPr>
            <a:r>
              <a:rPr b="1" lang="en-US" sz="4800">
                <a:solidFill>
                  <a:srgbClr val="F37726"/>
                </a:solidFill>
              </a:rPr>
              <a:t>Data</a:t>
            </a:r>
            <a:r>
              <a:rPr b="1" lang="en-US" sz="4800"/>
              <a:t>: </a:t>
            </a:r>
            <a:r>
              <a:rPr b="0" lang="en-US" sz="4800"/>
              <a:t>included in repo or linked if too large.</a:t>
            </a:r>
            <a:endParaRPr sz="4800"/>
          </a:p>
          <a:p>
            <a:pPr indent="-673606" lvl="0" marL="536446" rtl="0" algn="l">
              <a:lnSpc>
                <a:spcPct val="100000"/>
              </a:lnSpc>
              <a:spcBef>
                <a:spcPts val="3000"/>
              </a:spcBef>
              <a:spcAft>
                <a:spcPts val="0"/>
              </a:spcAft>
              <a:buSzPts val="4800"/>
              <a:buChar char="●"/>
            </a:pPr>
            <a:r>
              <a:rPr b="1" lang="en-US" sz="4800">
                <a:solidFill>
                  <a:srgbClr val="F37726"/>
                </a:solidFill>
              </a:rPr>
              <a:t>Tested</a:t>
            </a:r>
            <a:r>
              <a:rPr b="1" lang="en-US" sz="4800"/>
              <a:t>, installable library </a:t>
            </a:r>
            <a:r>
              <a:rPr b="1" lang="en-US" sz="4800">
                <a:solidFill>
                  <a:srgbClr val="F37726"/>
                </a:solidFill>
              </a:rPr>
              <a:t>support code</a:t>
            </a:r>
            <a:r>
              <a:rPr b="1" lang="en-US" sz="4800"/>
              <a:t>.</a:t>
            </a:r>
            <a:endParaRPr sz="4800"/>
          </a:p>
          <a:p>
            <a:pPr indent="-673606" lvl="0" marL="536446" rtl="0" algn="l">
              <a:lnSpc>
                <a:spcPct val="100000"/>
              </a:lnSpc>
              <a:spcBef>
                <a:spcPts val="3000"/>
              </a:spcBef>
              <a:spcAft>
                <a:spcPts val="0"/>
              </a:spcAft>
              <a:buSzPts val="4800"/>
              <a:buChar char="●"/>
            </a:pPr>
            <a:r>
              <a:rPr b="1" lang="en-US" sz="4800">
                <a:solidFill>
                  <a:srgbClr val="F37726"/>
                </a:solidFill>
              </a:rPr>
              <a:t>Reproducibility support</a:t>
            </a:r>
            <a:r>
              <a:rPr b="1" lang="en-US" sz="4800"/>
              <a:t>:</a:t>
            </a:r>
            <a:r>
              <a:rPr lang="en-US" sz="4800"/>
              <a:t> </a:t>
            </a:r>
            <a:r>
              <a:rPr lang="en-US" sz="4800">
                <a:latin typeface="Arial"/>
                <a:ea typeface="Arial"/>
                <a:cs typeface="Arial"/>
                <a:sym typeface="Arial"/>
              </a:rPr>
              <a:t>Makefile</a:t>
            </a:r>
            <a:r>
              <a:rPr lang="en-US" sz="4800"/>
              <a:t> and </a:t>
            </a:r>
            <a:r>
              <a:rPr lang="en-US" sz="4800">
                <a:latin typeface="Arial"/>
                <a:ea typeface="Arial"/>
                <a:cs typeface="Arial"/>
                <a:sym typeface="Arial"/>
              </a:rPr>
              <a:t>environment.yml</a:t>
            </a:r>
            <a:endParaRPr sz="4800">
              <a:latin typeface="Arial"/>
              <a:ea typeface="Arial"/>
              <a:cs typeface="Arial"/>
              <a:sym typeface="Arial"/>
            </a:endParaRPr>
          </a:p>
          <a:p>
            <a:pPr indent="-673606" lvl="0" marL="536446" rtl="0" algn="l">
              <a:lnSpc>
                <a:spcPct val="100000"/>
              </a:lnSpc>
              <a:spcBef>
                <a:spcPts val="3000"/>
              </a:spcBef>
              <a:spcAft>
                <a:spcPts val="3000"/>
              </a:spcAft>
              <a:buSzPts val="4800"/>
              <a:buChar char="●"/>
            </a:pPr>
            <a:r>
              <a:rPr b="1" lang="en-US" sz="4800"/>
              <a:t>Good repository practices:</a:t>
            </a:r>
            <a:r>
              <a:rPr lang="en-US" sz="4800"/>
              <a:t> </a:t>
            </a:r>
            <a:r>
              <a:rPr lang="en-US" sz="4800">
                <a:latin typeface="Arial"/>
                <a:ea typeface="Arial"/>
                <a:cs typeface="Arial"/>
                <a:sym typeface="Arial"/>
              </a:rPr>
              <a:t>README.md</a:t>
            </a:r>
            <a:r>
              <a:rPr lang="en-US" sz="4800"/>
              <a:t>, </a:t>
            </a:r>
            <a:r>
              <a:rPr lang="en-US" sz="4800">
                <a:latin typeface="Arial"/>
                <a:ea typeface="Arial"/>
                <a:cs typeface="Arial"/>
                <a:sym typeface="Arial"/>
              </a:rPr>
              <a:t>LICENSE</a:t>
            </a:r>
            <a:r>
              <a:rPr lang="en-US" sz="4800"/>
              <a:t>, </a:t>
            </a:r>
            <a:r>
              <a:rPr lang="en-US" sz="4800">
                <a:latin typeface="Arial"/>
                <a:ea typeface="Arial"/>
                <a:cs typeface="Arial"/>
                <a:sym typeface="Arial"/>
              </a:rPr>
              <a:t>.gitignore</a:t>
            </a:r>
            <a:r>
              <a:rPr lang="en-US" sz="4800"/>
              <a:t>.</a:t>
            </a:r>
            <a:endParaRPr sz="4800"/>
          </a:p>
        </p:txBody>
      </p:sp>
      <p:sp>
        <p:nvSpPr>
          <p:cNvPr id="484" name="Google Shape;484;p84"/>
          <p:cNvSpPr txBox="1"/>
          <p:nvPr/>
        </p:nvSpPr>
        <p:spPr>
          <a:xfrm rot="-1758814">
            <a:off x="16085754" y="8466429"/>
            <a:ext cx="8180943" cy="3012493"/>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D93E2B"/>
              </a:buClr>
              <a:buSzPts val="10400"/>
              <a:buFont typeface="Open Sans"/>
              <a:buNone/>
            </a:pPr>
            <a:r>
              <a:rPr b="1" i="0" lang="en-US" sz="10400" u="none" cap="none" strike="noStrike">
                <a:solidFill>
                  <a:srgbClr val="F37726"/>
                </a:solidFill>
                <a:latin typeface="Open Sans"/>
                <a:ea typeface="Open Sans"/>
                <a:cs typeface="Open Sans"/>
                <a:sym typeface="Open Sans"/>
              </a:rPr>
              <a:t>A “Standard Playbook”</a:t>
            </a:r>
            <a:endParaRPr>
              <a:solidFill>
                <a:srgbClr val="F37726"/>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85"/>
          <p:cNvSpPr txBox="1"/>
          <p:nvPr>
            <p:ph type="title"/>
          </p:nvPr>
        </p:nvSpPr>
        <p:spPr>
          <a:xfrm>
            <a:off x="952500" y="643100"/>
            <a:ext cx="22479000" cy="1663800"/>
          </a:xfrm>
          <a:prstGeom prst="rect">
            <a:avLst/>
          </a:prstGeom>
        </p:spPr>
        <p:txBody>
          <a:bodyPr anchorCtr="0" anchor="ctr" bIns="50800" lIns="50800" spcFirstLastPara="1" rIns="50800" wrap="square" tIns="50800">
            <a:noAutofit/>
          </a:bodyPr>
          <a:lstStyle/>
          <a:p>
            <a:pPr indent="0" lvl="0" marL="0" rtl="0" algn="l">
              <a:spcBef>
                <a:spcPts val="2300"/>
              </a:spcBef>
              <a:spcAft>
                <a:spcPts val="0"/>
              </a:spcAft>
              <a:buNone/>
            </a:pPr>
            <a:r>
              <a:rPr lang="en-US"/>
              <a:t>Some examples from Spring’22</a:t>
            </a:r>
            <a:endParaRPr/>
          </a:p>
        </p:txBody>
      </p:sp>
      <p:pic>
        <p:nvPicPr>
          <p:cNvPr id="490" name="Google Shape;490;p85"/>
          <p:cNvPicPr preferRelativeResize="0"/>
          <p:nvPr/>
        </p:nvPicPr>
        <p:blipFill>
          <a:blip r:embed="rId3">
            <a:alphaModFix/>
          </a:blip>
          <a:stretch>
            <a:fillRect/>
          </a:stretch>
        </p:blipFill>
        <p:spPr>
          <a:xfrm>
            <a:off x="289300" y="2514075"/>
            <a:ext cx="11389275" cy="10318725"/>
          </a:xfrm>
          <a:prstGeom prst="rect">
            <a:avLst/>
          </a:prstGeom>
          <a:noFill/>
          <a:ln>
            <a:noFill/>
          </a:ln>
          <a:effectLst>
            <a:outerShdw blurRad="57150" rotWithShape="0" algn="bl" dir="5400000" dist="19050">
              <a:srgbClr val="000000">
                <a:alpha val="50000"/>
              </a:srgbClr>
            </a:outerShdw>
          </a:effectLst>
        </p:spPr>
      </p:pic>
      <p:pic>
        <p:nvPicPr>
          <p:cNvPr id="491" name="Google Shape;491;p85"/>
          <p:cNvPicPr preferRelativeResize="0"/>
          <p:nvPr/>
        </p:nvPicPr>
        <p:blipFill>
          <a:blip r:embed="rId4">
            <a:alphaModFix/>
          </a:blip>
          <a:stretch>
            <a:fillRect/>
          </a:stretch>
        </p:blipFill>
        <p:spPr>
          <a:xfrm>
            <a:off x="12269125" y="3515775"/>
            <a:ext cx="11658600" cy="8315325"/>
          </a:xfrm>
          <a:prstGeom prst="rect">
            <a:avLst/>
          </a:prstGeom>
          <a:noFill/>
          <a:ln>
            <a:noFill/>
          </a:ln>
          <a:effectLst>
            <a:outerShdw blurRad="57150" rotWithShape="0" algn="bl" dir="5400000" dist="19050">
              <a:srgbClr val="000000">
                <a:alpha val="50000"/>
              </a:srgbClr>
            </a:outerShdw>
          </a:effectLst>
        </p:spPr>
      </p:pic>
      <p:sp>
        <p:nvSpPr>
          <p:cNvPr id="492" name="Google Shape;492;p85"/>
          <p:cNvSpPr txBox="1"/>
          <p:nvPr/>
        </p:nvSpPr>
        <p:spPr>
          <a:xfrm>
            <a:off x="1656650" y="13039975"/>
            <a:ext cx="7858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u="sng">
                <a:solidFill>
                  <a:schemeClr val="hlink"/>
                </a:solidFill>
                <a:latin typeface="Avenir"/>
                <a:ea typeface="Avenir"/>
                <a:cs typeface="Avenir"/>
                <a:sym typeface="Avenir"/>
                <a:hlinkClick r:id="rId5"/>
              </a:rPr>
              <a:t>https://github.com/UCB-stat-159-s22/hw07-group13</a:t>
            </a:r>
            <a:r>
              <a:rPr lang="en-US" sz="2400">
                <a:latin typeface="Avenir"/>
                <a:ea typeface="Avenir"/>
                <a:cs typeface="Avenir"/>
                <a:sym typeface="Avenir"/>
              </a:rPr>
              <a:t> </a:t>
            </a:r>
            <a:endParaRPr sz="2400">
              <a:latin typeface="Avenir"/>
              <a:ea typeface="Avenir"/>
              <a:cs typeface="Avenir"/>
              <a:sym typeface="Avenir"/>
            </a:endParaRPr>
          </a:p>
        </p:txBody>
      </p:sp>
      <p:sp>
        <p:nvSpPr>
          <p:cNvPr id="493" name="Google Shape;493;p85"/>
          <p:cNvSpPr txBox="1"/>
          <p:nvPr/>
        </p:nvSpPr>
        <p:spPr>
          <a:xfrm>
            <a:off x="14169025" y="12959625"/>
            <a:ext cx="7858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u="sng">
                <a:solidFill>
                  <a:schemeClr val="hlink"/>
                </a:solidFill>
                <a:latin typeface="Avenir"/>
                <a:ea typeface="Avenir"/>
                <a:cs typeface="Avenir"/>
                <a:sym typeface="Avenir"/>
                <a:hlinkClick r:id="rId6"/>
              </a:rPr>
              <a:t>https://github.com/UCB-stat-159-s22/hw07-Group26</a:t>
            </a:r>
            <a:r>
              <a:rPr lang="en-US" sz="2400">
                <a:latin typeface="Avenir"/>
                <a:ea typeface="Avenir"/>
                <a:cs typeface="Avenir"/>
                <a:sym typeface="Avenir"/>
              </a:rPr>
              <a:t> </a:t>
            </a:r>
            <a:endParaRPr sz="2400">
              <a:latin typeface="Avenir"/>
              <a:ea typeface="Avenir"/>
              <a:cs typeface="Avenir"/>
              <a:sym typeface="Aveni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86"/>
          <p:cNvSpPr txBox="1"/>
          <p:nvPr>
            <p:ph type="title"/>
          </p:nvPr>
        </p:nvSpPr>
        <p:spPr>
          <a:xfrm>
            <a:off x="952500" y="643100"/>
            <a:ext cx="22479000" cy="1663800"/>
          </a:xfrm>
          <a:prstGeom prst="rect">
            <a:avLst/>
          </a:prstGeom>
        </p:spPr>
        <p:txBody>
          <a:bodyPr anchorCtr="0" anchor="ctr" bIns="50800" lIns="50800" spcFirstLastPara="1" rIns="50800" wrap="square" tIns="50800">
            <a:noAutofit/>
          </a:bodyPr>
          <a:lstStyle/>
          <a:p>
            <a:pPr indent="0" lvl="0" marL="0" rtl="0" algn="l">
              <a:spcBef>
                <a:spcPts val="2300"/>
              </a:spcBef>
              <a:spcAft>
                <a:spcPts val="0"/>
              </a:spcAft>
              <a:buNone/>
            </a:pPr>
            <a:r>
              <a:rPr lang="en-US"/>
              <a:t>A complete scientific narrative</a:t>
            </a:r>
            <a:endParaRPr/>
          </a:p>
        </p:txBody>
      </p:sp>
      <p:pic>
        <p:nvPicPr>
          <p:cNvPr id="499" name="Google Shape;499;p86"/>
          <p:cNvPicPr preferRelativeResize="0"/>
          <p:nvPr/>
        </p:nvPicPr>
        <p:blipFill>
          <a:blip r:embed="rId3">
            <a:alphaModFix/>
          </a:blip>
          <a:stretch>
            <a:fillRect/>
          </a:stretch>
        </p:blipFill>
        <p:spPr>
          <a:xfrm>
            <a:off x="823250" y="4321300"/>
            <a:ext cx="2438400" cy="6562725"/>
          </a:xfrm>
          <a:prstGeom prst="rect">
            <a:avLst/>
          </a:prstGeom>
          <a:noFill/>
          <a:ln>
            <a:noFill/>
          </a:ln>
          <a:effectLst>
            <a:outerShdw blurRad="57150" rotWithShape="0" algn="bl" dir="5400000" dist="19050">
              <a:srgbClr val="000000">
                <a:alpha val="50000"/>
              </a:srgbClr>
            </a:outerShdw>
          </a:effectLst>
        </p:spPr>
      </p:pic>
      <p:pic>
        <p:nvPicPr>
          <p:cNvPr id="500" name="Google Shape;500;p86"/>
          <p:cNvPicPr preferRelativeResize="0"/>
          <p:nvPr/>
        </p:nvPicPr>
        <p:blipFill>
          <a:blip r:embed="rId4">
            <a:alphaModFix/>
          </a:blip>
          <a:stretch>
            <a:fillRect/>
          </a:stretch>
        </p:blipFill>
        <p:spPr>
          <a:xfrm>
            <a:off x="4167075" y="2801575"/>
            <a:ext cx="7171604" cy="4761762"/>
          </a:xfrm>
          <a:prstGeom prst="rect">
            <a:avLst/>
          </a:prstGeom>
          <a:noFill/>
          <a:ln>
            <a:noFill/>
          </a:ln>
          <a:effectLst>
            <a:outerShdw blurRad="57150" rotWithShape="0" algn="bl" dir="5400000" dist="19050">
              <a:srgbClr val="000000">
                <a:alpha val="50000"/>
              </a:srgbClr>
            </a:outerShdw>
          </a:effectLst>
        </p:spPr>
      </p:pic>
      <p:pic>
        <p:nvPicPr>
          <p:cNvPr id="501" name="Google Shape;501;p86"/>
          <p:cNvPicPr preferRelativeResize="0"/>
          <p:nvPr/>
        </p:nvPicPr>
        <p:blipFill>
          <a:blip r:embed="rId5">
            <a:alphaModFix/>
          </a:blip>
          <a:stretch>
            <a:fillRect/>
          </a:stretch>
        </p:blipFill>
        <p:spPr>
          <a:xfrm>
            <a:off x="5070325" y="8058003"/>
            <a:ext cx="5211750" cy="5442901"/>
          </a:xfrm>
          <a:prstGeom prst="rect">
            <a:avLst/>
          </a:prstGeom>
          <a:noFill/>
          <a:ln>
            <a:noFill/>
          </a:ln>
          <a:effectLst>
            <a:outerShdw blurRad="57150" rotWithShape="0" algn="bl" dir="5400000" dist="19050">
              <a:srgbClr val="000000">
                <a:alpha val="50000"/>
              </a:srgbClr>
            </a:outerShdw>
          </a:effectLst>
        </p:spPr>
      </p:pic>
      <p:pic>
        <p:nvPicPr>
          <p:cNvPr id="502" name="Google Shape;502;p86"/>
          <p:cNvPicPr preferRelativeResize="0"/>
          <p:nvPr/>
        </p:nvPicPr>
        <p:blipFill>
          <a:blip r:embed="rId6">
            <a:alphaModFix/>
          </a:blip>
          <a:stretch>
            <a:fillRect/>
          </a:stretch>
        </p:blipFill>
        <p:spPr>
          <a:xfrm>
            <a:off x="11749012" y="2890325"/>
            <a:ext cx="6753651" cy="10065483"/>
          </a:xfrm>
          <a:prstGeom prst="rect">
            <a:avLst/>
          </a:prstGeom>
          <a:noFill/>
          <a:ln>
            <a:noFill/>
          </a:ln>
          <a:effectLst>
            <a:outerShdw blurRad="57150" rotWithShape="0" algn="bl" dir="5400000" dist="19050">
              <a:srgbClr val="000000">
                <a:alpha val="50000"/>
              </a:srgbClr>
            </a:outerShdw>
          </a:effectLst>
        </p:spPr>
      </p:pic>
      <p:pic>
        <p:nvPicPr>
          <p:cNvPr id="503" name="Google Shape;503;p86"/>
          <p:cNvPicPr preferRelativeResize="0"/>
          <p:nvPr/>
        </p:nvPicPr>
        <p:blipFill rotWithShape="1">
          <a:blip r:embed="rId7">
            <a:alphaModFix/>
          </a:blip>
          <a:srcRect b="0" l="0" r="21073" t="0"/>
          <a:stretch/>
        </p:blipFill>
        <p:spPr>
          <a:xfrm>
            <a:off x="18913000" y="3108413"/>
            <a:ext cx="5156100" cy="9629298"/>
          </a:xfrm>
          <a:prstGeom prst="rect">
            <a:avLst/>
          </a:prstGeom>
          <a:noFill/>
          <a:ln>
            <a:noFill/>
          </a:ln>
          <a:effectLst>
            <a:outerShdw blurRad="57150" rotWithShape="0" algn="bl" dir="5400000" dist="19050">
              <a:srgbClr val="000000">
                <a:alpha val="50000"/>
              </a:srgbClr>
            </a:outerShdw>
          </a:effectLst>
        </p:spPr>
      </p:pic>
      <p:sp>
        <p:nvSpPr>
          <p:cNvPr id="504" name="Google Shape;504;p86"/>
          <p:cNvSpPr/>
          <p:nvPr/>
        </p:nvSpPr>
        <p:spPr>
          <a:xfrm>
            <a:off x="616100" y="7034463"/>
            <a:ext cx="2341200" cy="1136400"/>
          </a:xfrm>
          <a:prstGeom prst="ellipse">
            <a:avLst/>
          </a:prstGeom>
          <a:noFill/>
          <a:ln cap="flat" cmpd="sng" w="76200">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87"/>
          <p:cNvSpPr txBox="1"/>
          <p:nvPr>
            <p:ph type="title"/>
          </p:nvPr>
        </p:nvSpPr>
        <p:spPr>
          <a:xfrm>
            <a:off x="952500" y="643100"/>
            <a:ext cx="22479000" cy="1663800"/>
          </a:xfrm>
          <a:prstGeom prst="rect">
            <a:avLst/>
          </a:prstGeom>
        </p:spPr>
        <p:txBody>
          <a:bodyPr anchorCtr="0" anchor="ctr" bIns="50800" lIns="50800" spcFirstLastPara="1" rIns="50800" wrap="square" tIns="50800">
            <a:noAutofit/>
          </a:bodyPr>
          <a:lstStyle/>
          <a:p>
            <a:pPr indent="0" lvl="0" marL="0" rtl="0" algn="l">
              <a:spcBef>
                <a:spcPts val="2300"/>
              </a:spcBef>
              <a:spcAft>
                <a:spcPts val="0"/>
              </a:spcAft>
              <a:buNone/>
            </a:pPr>
            <a:r>
              <a:rPr lang="en-US"/>
              <a:t>Backed by analysis details</a:t>
            </a:r>
            <a:endParaRPr/>
          </a:p>
        </p:txBody>
      </p:sp>
      <p:pic>
        <p:nvPicPr>
          <p:cNvPr id="510" name="Google Shape;510;p87"/>
          <p:cNvPicPr preferRelativeResize="0"/>
          <p:nvPr/>
        </p:nvPicPr>
        <p:blipFill>
          <a:blip r:embed="rId3">
            <a:alphaModFix/>
          </a:blip>
          <a:stretch>
            <a:fillRect/>
          </a:stretch>
        </p:blipFill>
        <p:spPr>
          <a:xfrm>
            <a:off x="1310300" y="4321300"/>
            <a:ext cx="2438400" cy="6562725"/>
          </a:xfrm>
          <a:prstGeom prst="rect">
            <a:avLst/>
          </a:prstGeom>
          <a:noFill/>
          <a:ln>
            <a:noFill/>
          </a:ln>
          <a:effectLst>
            <a:outerShdw blurRad="57150" rotWithShape="0" algn="bl" dir="5400000" dist="19050">
              <a:srgbClr val="000000">
                <a:alpha val="50000"/>
              </a:srgbClr>
            </a:outerShdw>
          </a:effectLst>
        </p:spPr>
      </p:pic>
      <p:sp>
        <p:nvSpPr>
          <p:cNvPr id="511" name="Google Shape;511;p87"/>
          <p:cNvSpPr/>
          <p:nvPr/>
        </p:nvSpPr>
        <p:spPr>
          <a:xfrm>
            <a:off x="952500" y="7705400"/>
            <a:ext cx="2796300" cy="2932500"/>
          </a:xfrm>
          <a:prstGeom prst="ellipse">
            <a:avLst/>
          </a:prstGeom>
          <a:noFill/>
          <a:ln cap="flat" cmpd="sng" w="76200">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2" name="Google Shape;512;p87"/>
          <p:cNvPicPr preferRelativeResize="0"/>
          <p:nvPr/>
        </p:nvPicPr>
        <p:blipFill>
          <a:blip r:embed="rId4">
            <a:alphaModFix/>
          </a:blip>
          <a:stretch>
            <a:fillRect/>
          </a:stretch>
        </p:blipFill>
        <p:spPr>
          <a:xfrm>
            <a:off x="5262425" y="2459300"/>
            <a:ext cx="8443361" cy="11104299"/>
          </a:xfrm>
          <a:prstGeom prst="rect">
            <a:avLst/>
          </a:prstGeom>
          <a:noFill/>
          <a:ln>
            <a:noFill/>
          </a:ln>
          <a:effectLst>
            <a:outerShdw blurRad="57150" rotWithShape="0" algn="bl" dir="5400000" dist="19050">
              <a:srgbClr val="000000">
                <a:alpha val="50000"/>
              </a:srgbClr>
            </a:outerShdw>
          </a:effectLst>
        </p:spPr>
      </p:pic>
      <p:pic>
        <p:nvPicPr>
          <p:cNvPr id="513" name="Google Shape;513;p87"/>
          <p:cNvPicPr preferRelativeResize="0"/>
          <p:nvPr/>
        </p:nvPicPr>
        <p:blipFill>
          <a:blip r:embed="rId5">
            <a:alphaModFix/>
          </a:blip>
          <a:stretch>
            <a:fillRect/>
          </a:stretch>
        </p:blipFill>
        <p:spPr>
          <a:xfrm>
            <a:off x="14647361" y="2459300"/>
            <a:ext cx="8784132" cy="1110429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88"/>
          <p:cNvSpPr txBox="1"/>
          <p:nvPr>
            <p:ph type="title"/>
          </p:nvPr>
        </p:nvSpPr>
        <p:spPr>
          <a:xfrm>
            <a:off x="952500" y="643100"/>
            <a:ext cx="22479000" cy="1663800"/>
          </a:xfrm>
          <a:prstGeom prst="rect">
            <a:avLst/>
          </a:prstGeom>
        </p:spPr>
        <p:txBody>
          <a:bodyPr anchorCtr="0" anchor="ctr" bIns="50800" lIns="50800" spcFirstLastPara="1" rIns="50800" wrap="square" tIns="50800">
            <a:noAutofit/>
          </a:bodyPr>
          <a:lstStyle/>
          <a:p>
            <a:pPr indent="0" lvl="0" marL="0" rtl="0" algn="l">
              <a:spcBef>
                <a:spcPts val="2300"/>
              </a:spcBef>
              <a:spcAft>
                <a:spcPts val="0"/>
              </a:spcAft>
              <a:buNone/>
            </a:pPr>
            <a:r>
              <a:rPr lang="en-US"/>
              <a:t>With supporting tools and tests</a:t>
            </a:r>
            <a:endParaRPr/>
          </a:p>
        </p:txBody>
      </p:sp>
      <p:pic>
        <p:nvPicPr>
          <p:cNvPr id="519" name="Google Shape;519;p88"/>
          <p:cNvPicPr preferRelativeResize="0"/>
          <p:nvPr/>
        </p:nvPicPr>
        <p:blipFill>
          <a:blip r:embed="rId3">
            <a:alphaModFix/>
          </a:blip>
          <a:stretch>
            <a:fillRect/>
          </a:stretch>
        </p:blipFill>
        <p:spPr>
          <a:xfrm>
            <a:off x="1850100" y="2938500"/>
            <a:ext cx="8524876" cy="4491701"/>
          </a:xfrm>
          <a:prstGeom prst="rect">
            <a:avLst/>
          </a:prstGeom>
          <a:noFill/>
          <a:ln>
            <a:noFill/>
          </a:ln>
          <a:effectLst>
            <a:outerShdw blurRad="57150" rotWithShape="0" algn="bl" dir="5400000" dist="19050">
              <a:srgbClr val="000000">
                <a:alpha val="50000"/>
              </a:srgbClr>
            </a:outerShdw>
          </a:effectLst>
        </p:spPr>
      </p:pic>
      <p:pic>
        <p:nvPicPr>
          <p:cNvPr id="520" name="Google Shape;520;p88"/>
          <p:cNvPicPr preferRelativeResize="0"/>
          <p:nvPr/>
        </p:nvPicPr>
        <p:blipFill>
          <a:blip r:embed="rId4">
            <a:alphaModFix/>
          </a:blip>
          <a:stretch>
            <a:fillRect/>
          </a:stretch>
        </p:blipFill>
        <p:spPr>
          <a:xfrm>
            <a:off x="12643475" y="3581950"/>
            <a:ext cx="9268301" cy="8245299"/>
          </a:xfrm>
          <a:prstGeom prst="rect">
            <a:avLst/>
          </a:prstGeom>
          <a:noFill/>
          <a:ln>
            <a:noFill/>
          </a:ln>
          <a:effectLst>
            <a:outerShdw blurRad="57150" rotWithShape="0" algn="bl" dir="5400000" dist="19050">
              <a:srgbClr val="000000">
                <a:alpha val="50000"/>
              </a:srgbClr>
            </a:outerShdw>
          </a:effectLst>
        </p:spPr>
      </p:pic>
      <p:pic>
        <p:nvPicPr>
          <p:cNvPr id="521" name="Google Shape;521;p88"/>
          <p:cNvPicPr preferRelativeResize="0"/>
          <p:nvPr/>
        </p:nvPicPr>
        <p:blipFill>
          <a:blip r:embed="rId5">
            <a:alphaModFix/>
          </a:blip>
          <a:stretch>
            <a:fillRect/>
          </a:stretch>
        </p:blipFill>
        <p:spPr>
          <a:xfrm>
            <a:off x="1850100" y="7792100"/>
            <a:ext cx="8524875" cy="54006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89"/>
          <p:cNvSpPr txBox="1"/>
          <p:nvPr>
            <p:ph type="title"/>
          </p:nvPr>
        </p:nvSpPr>
        <p:spPr>
          <a:xfrm>
            <a:off x="952500" y="643100"/>
            <a:ext cx="22479000" cy="1663800"/>
          </a:xfrm>
          <a:prstGeom prst="rect">
            <a:avLst/>
          </a:prstGeom>
        </p:spPr>
        <p:txBody>
          <a:bodyPr anchorCtr="0" anchor="ctr" bIns="50800" lIns="50800" spcFirstLastPara="1" rIns="50800" wrap="square" tIns="50800">
            <a:noAutofit/>
          </a:bodyPr>
          <a:lstStyle/>
          <a:p>
            <a:pPr indent="0" lvl="0" marL="0" rtl="0" algn="l">
              <a:spcBef>
                <a:spcPts val="2300"/>
              </a:spcBef>
              <a:spcAft>
                <a:spcPts val="0"/>
              </a:spcAft>
              <a:buNone/>
            </a:pPr>
            <a:r>
              <a:rPr lang="en-US"/>
              <a:t>Github repo, reproducible on Binder</a:t>
            </a:r>
            <a:endParaRPr/>
          </a:p>
        </p:txBody>
      </p:sp>
      <p:pic>
        <p:nvPicPr>
          <p:cNvPr id="527" name="Google Shape;527;p89"/>
          <p:cNvPicPr preferRelativeResize="0"/>
          <p:nvPr/>
        </p:nvPicPr>
        <p:blipFill>
          <a:blip r:embed="rId3">
            <a:alphaModFix/>
          </a:blip>
          <a:stretch>
            <a:fillRect/>
          </a:stretch>
        </p:blipFill>
        <p:spPr>
          <a:xfrm>
            <a:off x="2634650" y="3121575"/>
            <a:ext cx="7754100" cy="10400925"/>
          </a:xfrm>
          <a:prstGeom prst="rect">
            <a:avLst/>
          </a:prstGeom>
          <a:noFill/>
          <a:ln>
            <a:noFill/>
          </a:ln>
          <a:effectLst>
            <a:outerShdw blurRad="57150" rotWithShape="0" algn="bl" dir="5400000" dist="19050">
              <a:srgbClr val="000000">
                <a:alpha val="50000"/>
              </a:srgbClr>
            </a:outerShdw>
          </a:effectLst>
        </p:spPr>
      </p:pic>
      <p:pic>
        <p:nvPicPr>
          <p:cNvPr id="528" name="Google Shape;528;p89"/>
          <p:cNvPicPr preferRelativeResize="0"/>
          <p:nvPr/>
        </p:nvPicPr>
        <p:blipFill>
          <a:blip r:embed="rId4">
            <a:alphaModFix/>
          </a:blip>
          <a:stretch>
            <a:fillRect/>
          </a:stretch>
        </p:blipFill>
        <p:spPr>
          <a:xfrm>
            <a:off x="13697199" y="3169487"/>
            <a:ext cx="7365724" cy="10305101"/>
          </a:xfrm>
          <a:prstGeom prst="rect">
            <a:avLst/>
          </a:prstGeom>
          <a:noFill/>
          <a:ln>
            <a:noFill/>
          </a:ln>
          <a:effectLst>
            <a:outerShdw blurRad="57150" rotWithShape="0" algn="bl" dir="5400000" dist="19050">
              <a:srgbClr val="000000">
                <a:alpha val="50000"/>
              </a:srgbClr>
            </a:outerShdw>
          </a:effectLst>
        </p:spPr>
      </p:pic>
      <p:sp>
        <p:nvSpPr>
          <p:cNvPr id="529" name="Google Shape;529;p89"/>
          <p:cNvSpPr/>
          <p:nvPr/>
        </p:nvSpPr>
        <p:spPr>
          <a:xfrm>
            <a:off x="2751925" y="12814950"/>
            <a:ext cx="2010000" cy="533700"/>
          </a:xfrm>
          <a:prstGeom prst="ellipse">
            <a:avLst/>
          </a:prstGeom>
          <a:noFill/>
          <a:ln cap="flat" cmpd="sng" w="38100">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30" name="Google Shape;530;p89"/>
          <p:cNvCxnSpPr>
            <a:stCxn id="529" idx="6"/>
            <a:endCxn id="528" idx="1"/>
          </p:cNvCxnSpPr>
          <p:nvPr/>
        </p:nvCxnSpPr>
        <p:spPr>
          <a:xfrm flipH="1" rot="10800000">
            <a:off x="4761925" y="8322000"/>
            <a:ext cx="8935200" cy="4759800"/>
          </a:xfrm>
          <a:prstGeom prst="straightConnector1">
            <a:avLst/>
          </a:prstGeom>
          <a:noFill/>
          <a:ln cap="flat" cmpd="sng" w="38100">
            <a:solidFill>
              <a:srgbClr val="3C78D8"/>
            </a:solidFill>
            <a:prstDash val="solid"/>
            <a:round/>
            <a:headEnd len="med" w="med" type="none"/>
            <a:tailEnd len="med" w="med" type="stealth"/>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id="270" name="Google Shape;270;p63"/>
          <p:cNvPicPr preferRelativeResize="0"/>
          <p:nvPr/>
        </p:nvPicPr>
        <p:blipFill rotWithShape="1">
          <a:blip r:embed="rId3">
            <a:alphaModFix/>
          </a:blip>
          <a:srcRect b="10770" l="0" r="0" t="0"/>
          <a:stretch/>
        </p:blipFill>
        <p:spPr>
          <a:xfrm>
            <a:off x="10386817" y="3085502"/>
            <a:ext cx="3651994" cy="3258670"/>
          </a:xfrm>
          <a:prstGeom prst="rect">
            <a:avLst/>
          </a:prstGeom>
          <a:noFill/>
          <a:ln>
            <a:noFill/>
          </a:ln>
        </p:spPr>
      </p:pic>
      <p:sp>
        <p:nvSpPr>
          <p:cNvPr id="271" name="Google Shape;271;p63"/>
          <p:cNvSpPr/>
          <p:nvPr/>
        </p:nvSpPr>
        <p:spPr>
          <a:xfrm flipH="1" rot="10800000">
            <a:off x="8539333" y="2899225"/>
            <a:ext cx="7312800" cy="7312800"/>
          </a:xfrm>
          <a:prstGeom prst="ellipse">
            <a:avLst/>
          </a:prstGeom>
          <a:noFill/>
          <a:ln cap="flat" cmpd="sng" w="28575">
            <a:solidFill>
              <a:srgbClr val="999999"/>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grpSp>
        <p:nvGrpSpPr>
          <p:cNvPr id="272" name="Google Shape;272;p63"/>
          <p:cNvGrpSpPr/>
          <p:nvPr/>
        </p:nvGrpSpPr>
        <p:grpSpPr>
          <a:xfrm>
            <a:off x="12024821" y="7467952"/>
            <a:ext cx="551977" cy="848678"/>
            <a:chOff x="489825" y="433975"/>
            <a:chExt cx="440700" cy="677425"/>
          </a:xfrm>
        </p:grpSpPr>
        <p:sp>
          <p:nvSpPr>
            <p:cNvPr id="273" name="Google Shape;273;p63"/>
            <p:cNvSpPr/>
            <p:nvPr/>
          </p:nvSpPr>
          <p:spPr>
            <a:xfrm rot="-5400000">
              <a:off x="490275" y="671150"/>
              <a:ext cx="439800" cy="440700"/>
            </a:xfrm>
            <a:prstGeom prst="flowChartDelay">
              <a:avLst/>
            </a:prstGeom>
            <a:solidFill>
              <a:srgbClr val="76A5AF"/>
            </a:solidFill>
            <a:ln cap="flat" cmpd="sng" w="1905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3700">
                <a:solidFill>
                  <a:srgbClr val="FFFFFF"/>
                </a:solidFill>
              </a:endParaRPr>
            </a:p>
          </p:txBody>
        </p:sp>
        <p:sp>
          <p:nvSpPr>
            <p:cNvPr id="274" name="Google Shape;274;p63"/>
            <p:cNvSpPr/>
            <p:nvPr/>
          </p:nvSpPr>
          <p:spPr>
            <a:xfrm>
              <a:off x="578650" y="433975"/>
              <a:ext cx="263100" cy="263100"/>
            </a:xfrm>
            <a:prstGeom prst="ellipse">
              <a:avLst/>
            </a:prstGeom>
            <a:solidFill>
              <a:srgbClr val="76A5AF"/>
            </a:solidFill>
            <a:ln cap="flat" cmpd="sng" w="1905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3700">
                <a:solidFill>
                  <a:srgbClr val="FFFFFF"/>
                </a:solidFill>
              </a:endParaRPr>
            </a:p>
          </p:txBody>
        </p:sp>
      </p:grpSp>
      <p:grpSp>
        <p:nvGrpSpPr>
          <p:cNvPr id="275" name="Google Shape;275;p63"/>
          <p:cNvGrpSpPr/>
          <p:nvPr/>
        </p:nvGrpSpPr>
        <p:grpSpPr>
          <a:xfrm>
            <a:off x="10707588" y="7689836"/>
            <a:ext cx="551977" cy="848678"/>
            <a:chOff x="489825" y="433975"/>
            <a:chExt cx="440700" cy="677425"/>
          </a:xfrm>
        </p:grpSpPr>
        <p:sp>
          <p:nvSpPr>
            <p:cNvPr id="276" name="Google Shape;276;p63"/>
            <p:cNvSpPr/>
            <p:nvPr/>
          </p:nvSpPr>
          <p:spPr>
            <a:xfrm rot="-5400000">
              <a:off x="490275" y="671150"/>
              <a:ext cx="439800" cy="440700"/>
            </a:xfrm>
            <a:prstGeom prst="flowChartDelay">
              <a:avLst/>
            </a:prstGeom>
            <a:solidFill>
              <a:srgbClr val="E06666"/>
            </a:solidFill>
            <a:ln cap="flat" cmpd="sng" w="1905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3700">
                <a:solidFill>
                  <a:srgbClr val="FFFFFF"/>
                </a:solidFill>
              </a:endParaRPr>
            </a:p>
          </p:txBody>
        </p:sp>
        <p:sp>
          <p:nvSpPr>
            <p:cNvPr id="277" name="Google Shape;277;p63"/>
            <p:cNvSpPr/>
            <p:nvPr/>
          </p:nvSpPr>
          <p:spPr>
            <a:xfrm>
              <a:off x="578650" y="433975"/>
              <a:ext cx="263100" cy="263100"/>
            </a:xfrm>
            <a:prstGeom prst="ellipse">
              <a:avLst/>
            </a:prstGeom>
            <a:solidFill>
              <a:srgbClr val="E06666"/>
            </a:solidFill>
            <a:ln cap="flat" cmpd="sng" w="1905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3700">
                <a:solidFill>
                  <a:srgbClr val="FFFFFF"/>
                </a:solidFill>
              </a:endParaRPr>
            </a:p>
          </p:txBody>
        </p:sp>
      </p:grpSp>
      <p:grpSp>
        <p:nvGrpSpPr>
          <p:cNvPr id="278" name="Google Shape;278;p63"/>
          <p:cNvGrpSpPr/>
          <p:nvPr/>
        </p:nvGrpSpPr>
        <p:grpSpPr>
          <a:xfrm>
            <a:off x="11361246" y="7461238"/>
            <a:ext cx="551977" cy="848678"/>
            <a:chOff x="489825" y="433975"/>
            <a:chExt cx="440700" cy="677425"/>
          </a:xfrm>
        </p:grpSpPr>
        <p:sp>
          <p:nvSpPr>
            <p:cNvPr id="279" name="Google Shape;279;p63"/>
            <p:cNvSpPr/>
            <p:nvPr/>
          </p:nvSpPr>
          <p:spPr>
            <a:xfrm rot="-5400000">
              <a:off x="490275" y="671150"/>
              <a:ext cx="439800" cy="440700"/>
            </a:xfrm>
            <a:prstGeom prst="flowChartDelay">
              <a:avLst/>
            </a:prstGeom>
            <a:solidFill>
              <a:srgbClr val="F1C232"/>
            </a:solidFill>
            <a:ln cap="flat" cmpd="sng" w="1905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3700">
                <a:solidFill>
                  <a:srgbClr val="FFFFFF"/>
                </a:solidFill>
              </a:endParaRPr>
            </a:p>
          </p:txBody>
        </p:sp>
        <p:sp>
          <p:nvSpPr>
            <p:cNvPr id="280" name="Google Shape;280;p63"/>
            <p:cNvSpPr/>
            <p:nvPr/>
          </p:nvSpPr>
          <p:spPr>
            <a:xfrm>
              <a:off x="578650" y="433975"/>
              <a:ext cx="263100" cy="263100"/>
            </a:xfrm>
            <a:prstGeom prst="ellipse">
              <a:avLst/>
            </a:prstGeom>
            <a:solidFill>
              <a:srgbClr val="F1C232"/>
            </a:solidFill>
            <a:ln cap="flat" cmpd="sng" w="1905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3700">
                <a:solidFill>
                  <a:srgbClr val="FFFFFF"/>
                </a:solidFill>
              </a:endParaRPr>
            </a:p>
          </p:txBody>
        </p:sp>
      </p:grpSp>
      <p:grpSp>
        <p:nvGrpSpPr>
          <p:cNvPr id="281" name="Google Shape;281;p63"/>
          <p:cNvGrpSpPr/>
          <p:nvPr/>
        </p:nvGrpSpPr>
        <p:grpSpPr>
          <a:xfrm flipH="1">
            <a:off x="11702566" y="9635450"/>
            <a:ext cx="978839" cy="1504425"/>
            <a:chOff x="489825" y="433975"/>
            <a:chExt cx="440700" cy="677425"/>
          </a:xfrm>
        </p:grpSpPr>
        <p:sp>
          <p:nvSpPr>
            <p:cNvPr id="282" name="Google Shape;282;p63"/>
            <p:cNvSpPr/>
            <p:nvPr/>
          </p:nvSpPr>
          <p:spPr>
            <a:xfrm rot="-5400000">
              <a:off x="490275" y="671150"/>
              <a:ext cx="439800" cy="440700"/>
            </a:xfrm>
            <a:prstGeom prst="flowChartDelay">
              <a:avLst/>
            </a:prstGeom>
            <a:solidFill>
              <a:srgbClr val="579ACA"/>
            </a:solidFill>
            <a:ln cap="flat" cmpd="sng" w="28575">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3700">
                <a:solidFill>
                  <a:srgbClr val="FFFFFF"/>
                </a:solidFill>
              </a:endParaRPr>
            </a:p>
          </p:txBody>
        </p:sp>
        <p:sp>
          <p:nvSpPr>
            <p:cNvPr id="283" name="Google Shape;283;p63"/>
            <p:cNvSpPr/>
            <p:nvPr/>
          </p:nvSpPr>
          <p:spPr>
            <a:xfrm>
              <a:off x="578650" y="433975"/>
              <a:ext cx="263100" cy="263100"/>
            </a:xfrm>
            <a:prstGeom prst="ellipse">
              <a:avLst/>
            </a:prstGeom>
            <a:solidFill>
              <a:srgbClr val="579ACA"/>
            </a:solidFill>
            <a:ln cap="flat" cmpd="sng" w="28575">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3700">
                <a:solidFill>
                  <a:srgbClr val="FFFFFF"/>
                </a:solidFill>
              </a:endParaRPr>
            </a:p>
          </p:txBody>
        </p:sp>
      </p:grpSp>
      <p:grpSp>
        <p:nvGrpSpPr>
          <p:cNvPr id="284" name="Google Shape;284;p63"/>
          <p:cNvGrpSpPr/>
          <p:nvPr/>
        </p:nvGrpSpPr>
        <p:grpSpPr>
          <a:xfrm flipH="1">
            <a:off x="15020766" y="4018983"/>
            <a:ext cx="978839" cy="1504425"/>
            <a:chOff x="489825" y="433975"/>
            <a:chExt cx="440700" cy="677425"/>
          </a:xfrm>
        </p:grpSpPr>
        <p:sp>
          <p:nvSpPr>
            <p:cNvPr id="285" name="Google Shape;285;p63"/>
            <p:cNvSpPr/>
            <p:nvPr/>
          </p:nvSpPr>
          <p:spPr>
            <a:xfrm rot="-5400000">
              <a:off x="490275" y="671150"/>
              <a:ext cx="439800" cy="440700"/>
            </a:xfrm>
            <a:prstGeom prst="flowChartDelay">
              <a:avLst/>
            </a:prstGeom>
            <a:solidFill>
              <a:srgbClr val="E66581"/>
            </a:solidFill>
            <a:ln cap="flat" cmpd="sng" w="28575">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3700">
                <a:solidFill>
                  <a:srgbClr val="FFFFFF"/>
                </a:solidFill>
              </a:endParaRPr>
            </a:p>
          </p:txBody>
        </p:sp>
        <p:sp>
          <p:nvSpPr>
            <p:cNvPr id="286" name="Google Shape;286;p63"/>
            <p:cNvSpPr/>
            <p:nvPr/>
          </p:nvSpPr>
          <p:spPr>
            <a:xfrm>
              <a:off x="578650" y="433975"/>
              <a:ext cx="263100" cy="263100"/>
            </a:xfrm>
            <a:prstGeom prst="ellipse">
              <a:avLst/>
            </a:prstGeom>
            <a:solidFill>
              <a:srgbClr val="E66581"/>
            </a:solidFill>
            <a:ln cap="flat" cmpd="sng" w="28575">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3700">
                <a:solidFill>
                  <a:srgbClr val="FFFFFF"/>
                </a:solidFill>
              </a:endParaRPr>
            </a:p>
          </p:txBody>
        </p:sp>
      </p:grpSp>
      <p:grpSp>
        <p:nvGrpSpPr>
          <p:cNvPr id="287" name="Google Shape;287;p63"/>
          <p:cNvGrpSpPr/>
          <p:nvPr/>
        </p:nvGrpSpPr>
        <p:grpSpPr>
          <a:xfrm flipH="1">
            <a:off x="8318366" y="3935864"/>
            <a:ext cx="1086458" cy="1670598"/>
            <a:chOff x="489825" y="433975"/>
            <a:chExt cx="440700" cy="677425"/>
          </a:xfrm>
        </p:grpSpPr>
        <p:sp>
          <p:nvSpPr>
            <p:cNvPr id="288" name="Google Shape;288;p63"/>
            <p:cNvSpPr/>
            <p:nvPr/>
          </p:nvSpPr>
          <p:spPr>
            <a:xfrm rot="-5400000">
              <a:off x="490275" y="671150"/>
              <a:ext cx="439800" cy="440700"/>
            </a:xfrm>
            <a:prstGeom prst="flowChartDelay">
              <a:avLst/>
            </a:prstGeom>
            <a:solidFill>
              <a:srgbClr val="F5A252"/>
            </a:solidFill>
            <a:ln cap="flat" cmpd="sng" w="28575">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4500">
                <a:solidFill>
                  <a:srgbClr val="FFFFFF"/>
                </a:solidFill>
              </a:endParaRPr>
            </a:p>
          </p:txBody>
        </p:sp>
        <p:sp>
          <p:nvSpPr>
            <p:cNvPr id="289" name="Google Shape;289;p63"/>
            <p:cNvSpPr/>
            <p:nvPr/>
          </p:nvSpPr>
          <p:spPr>
            <a:xfrm>
              <a:off x="578650" y="433975"/>
              <a:ext cx="263100" cy="263100"/>
            </a:xfrm>
            <a:prstGeom prst="ellipse">
              <a:avLst/>
            </a:prstGeom>
            <a:solidFill>
              <a:srgbClr val="F5A252"/>
            </a:solidFill>
            <a:ln cap="flat" cmpd="sng" w="28575">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4500">
                <a:solidFill>
                  <a:srgbClr val="FFFFFF"/>
                </a:solidFill>
              </a:endParaRPr>
            </a:p>
          </p:txBody>
        </p:sp>
      </p:grpSp>
      <p:sp>
        <p:nvSpPr>
          <p:cNvPr id="290" name="Google Shape;290;p63"/>
          <p:cNvSpPr txBox="1"/>
          <p:nvPr/>
        </p:nvSpPr>
        <p:spPr>
          <a:xfrm>
            <a:off x="9480533" y="6520416"/>
            <a:ext cx="5430300" cy="1031100"/>
          </a:xfrm>
          <a:prstGeom prst="rect">
            <a:avLst/>
          </a:prstGeom>
          <a:noFill/>
          <a:ln>
            <a:noFill/>
          </a:ln>
        </p:spPr>
        <p:txBody>
          <a:bodyPr anchorCtr="0" anchor="t" bIns="243800" lIns="243800" spcFirstLastPara="1" rIns="243800" wrap="square" tIns="243800">
            <a:spAutoFit/>
          </a:bodyPr>
          <a:lstStyle/>
          <a:p>
            <a:pPr indent="0" lvl="0" marL="0" rtl="0" algn="ctr">
              <a:spcBef>
                <a:spcPts val="0"/>
              </a:spcBef>
              <a:spcAft>
                <a:spcPts val="0"/>
              </a:spcAft>
              <a:buNone/>
            </a:pPr>
            <a:r>
              <a:rPr lang="en-US" sz="3500"/>
              <a:t>Community of Practice</a:t>
            </a:r>
            <a:endParaRPr sz="3500"/>
          </a:p>
        </p:txBody>
      </p:sp>
      <p:sp>
        <p:nvSpPr>
          <p:cNvPr id="291" name="Google Shape;291;p63"/>
          <p:cNvSpPr txBox="1"/>
          <p:nvPr/>
        </p:nvSpPr>
        <p:spPr>
          <a:xfrm>
            <a:off x="8808000" y="11259595"/>
            <a:ext cx="6768000" cy="984900"/>
          </a:xfrm>
          <a:prstGeom prst="rect">
            <a:avLst/>
          </a:prstGeom>
          <a:noFill/>
          <a:ln>
            <a:noFill/>
          </a:ln>
        </p:spPr>
        <p:txBody>
          <a:bodyPr anchorCtr="0" anchor="t" bIns="243800" lIns="243800" spcFirstLastPara="1" rIns="243800" wrap="square" tIns="243800">
            <a:spAutoFit/>
          </a:bodyPr>
          <a:lstStyle/>
          <a:p>
            <a:pPr indent="0" lvl="0" marL="0" rtl="0" algn="ctr">
              <a:spcBef>
                <a:spcPts val="0"/>
              </a:spcBef>
              <a:spcAft>
                <a:spcPts val="0"/>
              </a:spcAft>
              <a:buNone/>
            </a:pPr>
            <a:r>
              <a:rPr lang="en-US" sz="3200"/>
              <a:t>Cloud Engineering Team</a:t>
            </a:r>
            <a:endParaRPr sz="3200"/>
          </a:p>
        </p:txBody>
      </p:sp>
      <p:sp>
        <p:nvSpPr>
          <p:cNvPr id="292" name="Google Shape;292;p63"/>
          <p:cNvSpPr txBox="1"/>
          <p:nvPr/>
        </p:nvSpPr>
        <p:spPr>
          <a:xfrm>
            <a:off x="16326133" y="3271000"/>
            <a:ext cx="7634400" cy="984900"/>
          </a:xfrm>
          <a:prstGeom prst="rect">
            <a:avLst/>
          </a:prstGeom>
          <a:noFill/>
          <a:ln>
            <a:noFill/>
          </a:ln>
        </p:spPr>
        <p:txBody>
          <a:bodyPr anchorCtr="0" anchor="t" bIns="243800" lIns="243800" spcFirstLastPara="1" rIns="243800" wrap="square" tIns="243800">
            <a:spAutoFit/>
          </a:bodyPr>
          <a:lstStyle/>
          <a:p>
            <a:pPr indent="0" lvl="0" marL="0" rtl="0" algn="l">
              <a:spcBef>
                <a:spcPts val="0"/>
              </a:spcBef>
              <a:spcAft>
                <a:spcPts val="0"/>
              </a:spcAft>
              <a:buNone/>
            </a:pPr>
            <a:r>
              <a:rPr lang="en-US" sz="3200"/>
              <a:t>Community Guidance Team</a:t>
            </a:r>
            <a:endParaRPr sz="3200"/>
          </a:p>
        </p:txBody>
      </p:sp>
      <p:sp>
        <p:nvSpPr>
          <p:cNvPr id="293" name="Google Shape;293;p63"/>
          <p:cNvSpPr txBox="1"/>
          <p:nvPr/>
        </p:nvSpPr>
        <p:spPr>
          <a:xfrm>
            <a:off x="154150" y="3265637"/>
            <a:ext cx="8000100" cy="984900"/>
          </a:xfrm>
          <a:prstGeom prst="rect">
            <a:avLst/>
          </a:prstGeom>
          <a:noFill/>
          <a:ln>
            <a:noFill/>
          </a:ln>
        </p:spPr>
        <p:txBody>
          <a:bodyPr anchorCtr="0" anchor="t" bIns="243800" lIns="243800" spcFirstLastPara="1" rIns="243800" wrap="square" tIns="243800">
            <a:spAutoFit/>
          </a:bodyPr>
          <a:lstStyle/>
          <a:p>
            <a:pPr indent="0" lvl="0" marL="0" rtl="0" algn="r">
              <a:spcBef>
                <a:spcPts val="0"/>
              </a:spcBef>
              <a:spcAft>
                <a:spcPts val="0"/>
              </a:spcAft>
              <a:buNone/>
            </a:pPr>
            <a:r>
              <a:rPr lang="en-US" sz="3200"/>
              <a:t>Community Leadership Team</a:t>
            </a:r>
            <a:endParaRPr sz="3200"/>
          </a:p>
        </p:txBody>
      </p:sp>
      <p:sp>
        <p:nvSpPr>
          <p:cNvPr id="294" name="Google Shape;294;p63"/>
          <p:cNvSpPr txBox="1"/>
          <p:nvPr/>
        </p:nvSpPr>
        <p:spPr>
          <a:xfrm>
            <a:off x="7680536" y="11784267"/>
            <a:ext cx="9023100" cy="1600800"/>
          </a:xfrm>
          <a:prstGeom prst="rect">
            <a:avLst/>
          </a:prstGeom>
          <a:noFill/>
          <a:ln>
            <a:noFill/>
          </a:ln>
        </p:spPr>
        <p:txBody>
          <a:bodyPr anchorCtr="0" anchor="t" bIns="243800" lIns="243800" spcFirstLastPara="1" rIns="243800" wrap="square" tIns="243800">
            <a:spAutoFit/>
          </a:bodyPr>
          <a:lstStyle/>
          <a:p>
            <a:pPr indent="0" lvl="0" marL="0" rtl="0" algn="ctr">
              <a:spcBef>
                <a:spcPts val="0"/>
              </a:spcBef>
              <a:spcAft>
                <a:spcPts val="0"/>
              </a:spcAft>
              <a:buNone/>
            </a:pPr>
            <a:r>
              <a:rPr lang="en-US" sz="2400">
                <a:solidFill>
                  <a:srgbClr val="666666"/>
                </a:solidFill>
              </a:rPr>
              <a:t>Experts in Cloud Infrastructure and Open Source Development</a:t>
            </a:r>
            <a:endParaRPr sz="2400">
              <a:solidFill>
                <a:srgbClr val="666666"/>
              </a:solidFill>
            </a:endParaRPr>
          </a:p>
          <a:p>
            <a:pPr indent="0" lvl="0" marL="0" rtl="0" algn="ctr">
              <a:spcBef>
                <a:spcPts val="0"/>
              </a:spcBef>
              <a:spcAft>
                <a:spcPts val="0"/>
              </a:spcAft>
              <a:buNone/>
            </a:pPr>
            <a:r>
              <a:rPr lang="en-US" sz="2400">
                <a:solidFill>
                  <a:srgbClr val="666666"/>
                </a:solidFill>
              </a:rPr>
              <a:t>Usually </a:t>
            </a:r>
            <a:r>
              <a:rPr b="1" lang="en-US" sz="2400">
                <a:solidFill>
                  <a:srgbClr val="666666"/>
                </a:solidFill>
              </a:rPr>
              <a:t>2i2c staff</a:t>
            </a:r>
            <a:r>
              <a:rPr lang="en-US" sz="2400">
                <a:solidFill>
                  <a:srgbClr val="666666"/>
                </a:solidFill>
              </a:rPr>
              <a:t>.</a:t>
            </a:r>
            <a:endParaRPr sz="2400">
              <a:solidFill>
                <a:srgbClr val="666666"/>
              </a:solidFill>
            </a:endParaRPr>
          </a:p>
          <a:p>
            <a:pPr indent="0" lvl="0" marL="0" rtl="0" algn="ctr">
              <a:spcBef>
                <a:spcPts val="0"/>
              </a:spcBef>
              <a:spcAft>
                <a:spcPts val="0"/>
              </a:spcAft>
              <a:buNone/>
            </a:pPr>
            <a:r>
              <a:t/>
            </a:r>
            <a:endParaRPr sz="2400">
              <a:solidFill>
                <a:srgbClr val="666666"/>
              </a:solidFill>
            </a:endParaRPr>
          </a:p>
        </p:txBody>
      </p:sp>
      <p:sp>
        <p:nvSpPr>
          <p:cNvPr id="295" name="Google Shape;295;p63"/>
          <p:cNvSpPr txBox="1"/>
          <p:nvPr/>
        </p:nvSpPr>
        <p:spPr>
          <a:xfrm>
            <a:off x="16326133" y="3873308"/>
            <a:ext cx="9023100" cy="1231200"/>
          </a:xfrm>
          <a:prstGeom prst="rect">
            <a:avLst/>
          </a:prstGeom>
          <a:noFill/>
          <a:ln>
            <a:noFill/>
          </a:ln>
        </p:spPr>
        <p:txBody>
          <a:bodyPr anchorCtr="0" anchor="t" bIns="243800" lIns="243800" spcFirstLastPara="1" rIns="243800" wrap="square" tIns="243800">
            <a:spAutoFit/>
          </a:bodyPr>
          <a:lstStyle/>
          <a:p>
            <a:pPr indent="0" lvl="0" marL="0" rtl="0" algn="l">
              <a:spcBef>
                <a:spcPts val="0"/>
              </a:spcBef>
              <a:spcAft>
                <a:spcPts val="0"/>
              </a:spcAft>
              <a:buNone/>
            </a:pPr>
            <a:r>
              <a:rPr lang="en-US" sz="2400">
                <a:solidFill>
                  <a:srgbClr val="666666"/>
                </a:solidFill>
              </a:rPr>
              <a:t>Experts in service design and community guidance.</a:t>
            </a:r>
            <a:endParaRPr sz="2400">
              <a:solidFill>
                <a:srgbClr val="666666"/>
              </a:solidFill>
            </a:endParaRPr>
          </a:p>
          <a:p>
            <a:pPr indent="0" lvl="0" marL="0" rtl="0" algn="l">
              <a:spcBef>
                <a:spcPts val="0"/>
              </a:spcBef>
              <a:spcAft>
                <a:spcPts val="0"/>
              </a:spcAft>
              <a:buNone/>
            </a:pPr>
            <a:r>
              <a:rPr lang="en-US" sz="2400">
                <a:solidFill>
                  <a:srgbClr val="666666"/>
                </a:solidFill>
              </a:rPr>
              <a:t>Usually </a:t>
            </a:r>
            <a:r>
              <a:rPr b="1" lang="en-US" sz="2400">
                <a:solidFill>
                  <a:srgbClr val="666666"/>
                </a:solidFill>
              </a:rPr>
              <a:t>2i2c staff</a:t>
            </a:r>
            <a:r>
              <a:rPr lang="en-US" sz="2400">
                <a:solidFill>
                  <a:srgbClr val="666666"/>
                </a:solidFill>
              </a:rPr>
              <a:t>.</a:t>
            </a:r>
            <a:endParaRPr sz="2400">
              <a:solidFill>
                <a:srgbClr val="666666"/>
              </a:solidFill>
            </a:endParaRPr>
          </a:p>
        </p:txBody>
      </p:sp>
      <p:sp>
        <p:nvSpPr>
          <p:cNvPr id="296" name="Google Shape;296;p63"/>
          <p:cNvSpPr txBox="1"/>
          <p:nvPr/>
        </p:nvSpPr>
        <p:spPr>
          <a:xfrm>
            <a:off x="-406371" y="3847970"/>
            <a:ext cx="8579100" cy="1231200"/>
          </a:xfrm>
          <a:prstGeom prst="rect">
            <a:avLst/>
          </a:prstGeom>
          <a:noFill/>
          <a:ln>
            <a:noFill/>
          </a:ln>
        </p:spPr>
        <p:txBody>
          <a:bodyPr anchorCtr="0" anchor="t" bIns="243800" lIns="243800" spcFirstLastPara="1" rIns="243800" wrap="square" tIns="243800">
            <a:spAutoFit/>
          </a:bodyPr>
          <a:lstStyle/>
          <a:p>
            <a:pPr indent="0" lvl="0" marL="0" rtl="0" algn="r">
              <a:spcBef>
                <a:spcPts val="0"/>
              </a:spcBef>
              <a:spcAft>
                <a:spcPts val="0"/>
              </a:spcAft>
              <a:buNone/>
            </a:pPr>
            <a:r>
              <a:rPr lang="en-US" sz="2400">
                <a:solidFill>
                  <a:srgbClr val="666666"/>
                </a:solidFill>
              </a:rPr>
              <a:t>Experts in community goals, needs, and dynamics.</a:t>
            </a:r>
            <a:endParaRPr sz="2400">
              <a:solidFill>
                <a:srgbClr val="666666"/>
              </a:solidFill>
            </a:endParaRPr>
          </a:p>
          <a:p>
            <a:pPr indent="0" lvl="0" marL="0" rtl="0" algn="r">
              <a:spcBef>
                <a:spcPts val="0"/>
              </a:spcBef>
              <a:spcAft>
                <a:spcPts val="0"/>
              </a:spcAft>
              <a:buNone/>
            </a:pPr>
            <a:r>
              <a:rPr lang="en-US" sz="2400">
                <a:solidFill>
                  <a:srgbClr val="666666"/>
                </a:solidFill>
              </a:rPr>
              <a:t>Usually </a:t>
            </a:r>
            <a:r>
              <a:rPr b="1" lang="en-US" sz="2400">
                <a:solidFill>
                  <a:srgbClr val="666666"/>
                </a:solidFill>
              </a:rPr>
              <a:t>members of a community</a:t>
            </a:r>
            <a:r>
              <a:rPr lang="en-US" sz="2400">
                <a:solidFill>
                  <a:srgbClr val="666666"/>
                </a:solidFill>
              </a:rPr>
              <a:t>.</a:t>
            </a:r>
            <a:endParaRPr sz="2400">
              <a:solidFill>
                <a:srgbClr val="666666"/>
              </a:solidFill>
            </a:endParaRPr>
          </a:p>
        </p:txBody>
      </p:sp>
      <p:grpSp>
        <p:nvGrpSpPr>
          <p:cNvPr id="297" name="Google Shape;297;p63"/>
          <p:cNvGrpSpPr/>
          <p:nvPr/>
        </p:nvGrpSpPr>
        <p:grpSpPr>
          <a:xfrm>
            <a:off x="12789573" y="7470538"/>
            <a:ext cx="551977" cy="848678"/>
            <a:chOff x="489825" y="433975"/>
            <a:chExt cx="440700" cy="677425"/>
          </a:xfrm>
        </p:grpSpPr>
        <p:sp>
          <p:nvSpPr>
            <p:cNvPr id="298" name="Google Shape;298;p63"/>
            <p:cNvSpPr/>
            <p:nvPr/>
          </p:nvSpPr>
          <p:spPr>
            <a:xfrm rot="-5400000">
              <a:off x="490275" y="671150"/>
              <a:ext cx="439800" cy="440700"/>
            </a:xfrm>
            <a:prstGeom prst="flowChartDelay">
              <a:avLst/>
            </a:prstGeom>
            <a:solidFill>
              <a:srgbClr val="8E7CC3"/>
            </a:solidFill>
            <a:ln cap="flat" cmpd="sng" w="1905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3700">
                <a:solidFill>
                  <a:srgbClr val="FFFFFF"/>
                </a:solidFill>
              </a:endParaRPr>
            </a:p>
          </p:txBody>
        </p:sp>
        <p:sp>
          <p:nvSpPr>
            <p:cNvPr id="299" name="Google Shape;299;p63"/>
            <p:cNvSpPr/>
            <p:nvPr/>
          </p:nvSpPr>
          <p:spPr>
            <a:xfrm>
              <a:off x="578650" y="433975"/>
              <a:ext cx="263100" cy="263100"/>
            </a:xfrm>
            <a:prstGeom prst="ellipse">
              <a:avLst/>
            </a:prstGeom>
            <a:solidFill>
              <a:srgbClr val="8E7CC3"/>
            </a:solidFill>
            <a:ln cap="flat" cmpd="sng" w="1905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3700">
                <a:solidFill>
                  <a:srgbClr val="FFFFFF"/>
                </a:solidFill>
              </a:endParaRPr>
            </a:p>
          </p:txBody>
        </p:sp>
      </p:grpSp>
      <p:grpSp>
        <p:nvGrpSpPr>
          <p:cNvPr id="300" name="Google Shape;300;p63"/>
          <p:cNvGrpSpPr/>
          <p:nvPr/>
        </p:nvGrpSpPr>
        <p:grpSpPr>
          <a:xfrm>
            <a:off x="13064209" y="8178913"/>
            <a:ext cx="551977" cy="848678"/>
            <a:chOff x="489825" y="433975"/>
            <a:chExt cx="440700" cy="677425"/>
          </a:xfrm>
        </p:grpSpPr>
        <p:sp>
          <p:nvSpPr>
            <p:cNvPr id="301" name="Google Shape;301;p63"/>
            <p:cNvSpPr/>
            <p:nvPr/>
          </p:nvSpPr>
          <p:spPr>
            <a:xfrm rot="-5400000">
              <a:off x="490275" y="671150"/>
              <a:ext cx="439800" cy="440700"/>
            </a:xfrm>
            <a:prstGeom prst="flowChartDelay">
              <a:avLst/>
            </a:prstGeom>
            <a:solidFill>
              <a:srgbClr val="C27BA0"/>
            </a:solidFill>
            <a:ln cap="flat" cmpd="sng" w="1905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3700">
                <a:solidFill>
                  <a:srgbClr val="FFFFFF"/>
                </a:solidFill>
              </a:endParaRPr>
            </a:p>
          </p:txBody>
        </p:sp>
        <p:sp>
          <p:nvSpPr>
            <p:cNvPr id="302" name="Google Shape;302;p63"/>
            <p:cNvSpPr/>
            <p:nvPr/>
          </p:nvSpPr>
          <p:spPr>
            <a:xfrm>
              <a:off x="578650" y="433975"/>
              <a:ext cx="263100" cy="263100"/>
            </a:xfrm>
            <a:prstGeom prst="ellipse">
              <a:avLst/>
            </a:prstGeom>
            <a:solidFill>
              <a:srgbClr val="C27BA0"/>
            </a:solidFill>
            <a:ln cap="flat" cmpd="sng" w="1905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3700">
                <a:solidFill>
                  <a:srgbClr val="FFFFFF"/>
                </a:solidFill>
              </a:endParaRPr>
            </a:p>
          </p:txBody>
        </p:sp>
      </p:grpSp>
      <p:sp>
        <p:nvSpPr>
          <p:cNvPr id="303" name="Google Shape;303;p63"/>
          <p:cNvSpPr/>
          <p:nvPr/>
        </p:nvSpPr>
        <p:spPr>
          <a:xfrm flipH="1" rot="9000123">
            <a:off x="8770851" y="8177528"/>
            <a:ext cx="631839" cy="631839"/>
          </a:xfrm>
          <a:prstGeom prst="ellipse">
            <a:avLst/>
          </a:prstGeom>
          <a:gradFill>
            <a:gsLst>
              <a:gs pos="0">
                <a:srgbClr val="579ACA"/>
              </a:gs>
              <a:gs pos="48000">
                <a:srgbClr val="579ACA"/>
              </a:gs>
              <a:gs pos="51000">
                <a:schemeClr val="accent4"/>
              </a:gs>
              <a:gs pos="100000">
                <a:schemeClr val="accent4"/>
              </a:gs>
            </a:gsLst>
            <a:lin ang="5400700" scaled="0"/>
          </a:gradFill>
          <a:ln cap="flat" cmpd="sng" w="38100">
            <a:solidFill>
              <a:schemeClr val="lt1"/>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sp>
        <p:nvSpPr>
          <p:cNvPr id="304" name="Google Shape;304;p63"/>
          <p:cNvSpPr/>
          <p:nvPr/>
        </p:nvSpPr>
        <p:spPr>
          <a:xfrm flipH="1" rot="-8100000">
            <a:off x="14972110" y="8145913"/>
            <a:ext cx="607546" cy="606273"/>
          </a:xfrm>
          <a:prstGeom prst="ellipse">
            <a:avLst/>
          </a:prstGeom>
          <a:gradFill>
            <a:gsLst>
              <a:gs pos="0">
                <a:srgbClr val="579ACA"/>
              </a:gs>
              <a:gs pos="50000">
                <a:srgbClr val="579ACA"/>
              </a:gs>
              <a:gs pos="52999">
                <a:srgbClr val="E66581"/>
              </a:gs>
              <a:gs pos="100000">
                <a:srgbClr val="E66581"/>
              </a:gs>
            </a:gsLst>
            <a:lin ang="5400700" scaled="0"/>
          </a:gradFill>
          <a:ln cap="flat" cmpd="sng" w="38100">
            <a:solidFill>
              <a:schemeClr val="lt1"/>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sp>
        <p:nvSpPr>
          <p:cNvPr id="305" name="Google Shape;305;p63"/>
          <p:cNvSpPr/>
          <p:nvPr/>
        </p:nvSpPr>
        <p:spPr>
          <a:xfrm flipH="1" rot="5400000">
            <a:off x="11884568" y="2576637"/>
            <a:ext cx="615300" cy="615300"/>
          </a:xfrm>
          <a:prstGeom prst="ellipse">
            <a:avLst/>
          </a:prstGeom>
          <a:gradFill>
            <a:gsLst>
              <a:gs pos="0">
                <a:srgbClr val="E66581"/>
              </a:gs>
              <a:gs pos="48000">
                <a:srgbClr val="E66581"/>
              </a:gs>
              <a:gs pos="51000">
                <a:schemeClr val="accent4"/>
              </a:gs>
              <a:gs pos="100000">
                <a:schemeClr val="accent4"/>
              </a:gs>
            </a:gsLst>
            <a:lin ang="5400012" scaled="0"/>
          </a:gradFill>
          <a:ln cap="flat" cmpd="sng" w="38100">
            <a:solidFill>
              <a:schemeClr val="lt1"/>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sp>
        <p:nvSpPr>
          <p:cNvPr id="306" name="Google Shape;306;p63"/>
          <p:cNvSpPr txBox="1"/>
          <p:nvPr/>
        </p:nvSpPr>
        <p:spPr>
          <a:xfrm>
            <a:off x="847889" y="8722125"/>
            <a:ext cx="8000100" cy="1970100"/>
          </a:xfrm>
          <a:prstGeom prst="rect">
            <a:avLst/>
          </a:prstGeom>
          <a:noFill/>
          <a:ln>
            <a:noFill/>
          </a:ln>
        </p:spPr>
        <p:txBody>
          <a:bodyPr anchorCtr="0" anchor="t" bIns="243800" lIns="243800" spcFirstLastPara="1" rIns="243800" wrap="square" tIns="243800">
            <a:spAutoFit/>
          </a:bodyPr>
          <a:lstStyle/>
          <a:p>
            <a:pPr indent="0" lvl="0" marL="0" rtl="0" algn="r">
              <a:spcBef>
                <a:spcPts val="0"/>
              </a:spcBef>
              <a:spcAft>
                <a:spcPts val="0"/>
              </a:spcAft>
              <a:buNone/>
            </a:pPr>
            <a:r>
              <a:rPr b="1" lang="en-US" sz="2400">
                <a:solidFill>
                  <a:srgbClr val="666666"/>
                </a:solidFill>
              </a:rPr>
              <a:t>Collaborate via…</a:t>
            </a:r>
            <a:endParaRPr b="1" sz="2400">
              <a:solidFill>
                <a:srgbClr val="666666"/>
              </a:solidFill>
            </a:endParaRPr>
          </a:p>
          <a:p>
            <a:pPr indent="0" lvl="0" marL="0" rtl="0" algn="r">
              <a:spcBef>
                <a:spcPts val="0"/>
              </a:spcBef>
              <a:spcAft>
                <a:spcPts val="0"/>
              </a:spcAft>
              <a:buNone/>
            </a:pPr>
            <a:r>
              <a:rPr b="1" lang="en-US" sz="2400">
                <a:solidFill>
                  <a:srgbClr val="666666"/>
                </a:solidFill>
              </a:rPr>
              <a:t>Communicate </a:t>
            </a:r>
            <a:r>
              <a:rPr lang="en-US" sz="2400">
                <a:solidFill>
                  <a:srgbClr val="666666"/>
                </a:solidFill>
              </a:rPr>
              <a:t>around hub deployment and incidents</a:t>
            </a:r>
            <a:endParaRPr sz="2400">
              <a:solidFill>
                <a:srgbClr val="666666"/>
              </a:solidFill>
            </a:endParaRPr>
          </a:p>
          <a:p>
            <a:pPr indent="0" lvl="0" marL="0" rtl="0" algn="r">
              <a:spcBef>
                <a:spcPts val="0"/>
              </a:spcBef>
              <a:spcAft>
                <a:spcPts val="0"/>
              </a:spcAft>
              <a:buNone/>
            </a:pPr>
            <a:r>
              <a:rPr b="1" lang="en-US" sz="2400">
                <a:solidFill>
                  <a:srgbClr val="666666"/>
                </a:solidFill>
              </a:rPr>
              <a:t>Co-develop</a:t>
            </a:r>
            <a:r>
              <a:rPr lang="en-US" sz="2400">
                <a:solidFill>
                  <a:srgbClr val="666666"/>
                </a:solidFill>
              </a:rPr>
              <a:t> Open Source Software</a:t>
            </a:r>
            <a:endParaRPr sz="2400">
              <a:solidFill>
                <a:srgbClr val="666666"/>
              </a:solidFill>
            </a:endParaRPr>
          </a:p>
          <a:p>
            <a:pPr indent="0" lvl="0" marL="0" rtl="0" algn="r">
              <a:spcBef>
                <a:spcPts val="0"/>
              </a:spcBef>
              <a:spcAft>
                <a:spcPts val="0"/>
              </a:spcAft>
              <a:buNone/>
            </a:pPr>
            <a:r>
              <a:rPr b="1" lang="en-US" sz="2400">
                <a:solidFill>
                  <a:srgbClr val="666666"/>
                </a:solidFill>
              </a:rPr>
              <a:t>Share </a:t>
            </a:r>
            <a:r>
              <a:rPr lang="en-US" sz="2400">
                <a:solidFill>
                  <a:srgbClr val="666666"/>
                </a:solidFill>
              </a:rPr>
              <a:t>infrastructure management skills (if desired)</a:t>
            </a:r>
            <a:endParaRPr sz="2400">
              <a:solidFill>
                <a:srgbClr val="666666"/>
              </a:solidFill>
            </a:endParaRPr>
          </a:p>
        </p:txBody>
      </p:sp>
      <p:sp>
        <p:nvSpPr>
          <p:cNvPr id="307" name="Google Shape;307;p63"/>
          <p:cNvSpPr txBox="1"/>
          <p:nvPr/>
        </p:nvSpPr>
        <p:spPr>
          <a:xfrm>
            <a:off x="15456181" y="8722132"/>
            <a:ext cx="8000100" cy="1970100"/>
          </a:xfrm>
          <a:prstGeom prst="rect">
            <a:avLst/>
          </a:prstGeom>
          <a:noFill/>
          <a:ln>
            <a:noFill/>
          </a:ln>
        </p:spPr>
        <p:txBody>
          <a:bodyPr anchorCtr="0" anchor="t" bIns="243800" lIns="243800" spcFirstLastPara="1" rIns="243800" wrap="square" tIns="243800">
            <a:spAutoFit/>
          </a:bodyPr>
          <a:lstStyle/>
          <a:p>
            <a:pPr indent="0" lvl="0" marL="0" rtl="0" algn="l">
              <a:spcBef>
                <a:spcPts val="0"/>
              </a:spcBef>
              <a:spcAft>
                <a:spcPts val="0"/>
              </a:spcAft>
              <a:buNone/>
            </a:pPr>
            <a:r>
              <a:rPr b="1" lang="en-US" sz="2400">
                <a:solidFill>
                  <a:srgbClr val="666666"/>
                </a:solidFill>
              </a:rPr>
              <a:t>Collaborate via…</a:t>
            </a:r>
            <a:endParaRPr b="1" sz="2400">
              <a:solidFill>
                <a:srgbClr val="666666"/>
              </a:solidFill>
            </a:endParaRPr>
          </a:p>
          <a:p>
            <a:pPr indent="0" lvl="0" marL="0" rtl="0" algn="l">
              <a:spcBef>
                <a:spcPts val="0"/>
              </a:spcBef>
              <a:spcAft>
                <a:spcPts val="0"/>
              </a:spcAft>
              <a:buNone/>
            </a:pPr>
            <a:r>
              <a:rPr b="1" lang="en-US" sz="2400">
                <a:solidFill>
                  <a:srgbClr val="666666"/>
                </a:solidFill>
              </a:rPr>
              <a:t>Refine </a:t>
            </a:r>
            <a:r>
              <a:rPr lang="en-US" sz="2400">
                <a:solidFill>
                  <a:srgbClr val="666666"/>
                </a:solidFill>
              </a:rPr>
              <a:t>and discuss issues to improve service</a:t>
            </a:r>
            <a:endParaRPr sz="2400">
              <a:solidFill>
                <a:srgbClr val="666666"/>
              </a:solidFill>
            </a:endParaRPr>
          </a:p>
          <a:p>
            <a:pPr indent="0" lvl="0" marL="0" rtl="0" algn="l">
              <a:spcBef>
                <a:spcPts val="0"/>
              </a:spcBef>
              <a:spcAft>
                <a:spcPts val="0"/>
              </a:spcAft>
              <a:buNone/>
            </a:pPr>
            <a:r>
              <a:rPr b="1" lang="en-US" sz="2400">
                <a:solidFill>
                  <a:srgbClr val="666666"/>
                </a:solidFill>
              </a:rPr>
              <a:t>Align </a:t>
            </a:r>
            <a:r>
              <a:rPr lang="en-US" sz="2400">
                <a:solidFill>
                  <a:srgbClr val="666666"/>
                </a:solidFill>
              </a:rPr>
              <a:t>on direction of service and tools</a:t>
            </a:r>
            <a:endParaRPr sz="2400">
              <a:solidFill>
                <a:srgbClr val="666666"/>
              </a:solidFill>
            </a:endParaRPr>
          </a:p>
          <a:p>
            <a:pPr indent="0" lvl="0" marL="0" rtl="0" algn="l">
              <a:spcBef>
                <a:spcPts val="0"/>
              </a:spcBef>
              <a:spcAft>
                <a:spcPts val="0"/>
              </a:spcAft>
              <a:buNone/>
            </a:pPr>
            <a:r>
              <a:rPr b="1" lang="en-US" sz="2400">
                <a:solidFill>
                  <a:srgbClr val="666666"/>
                </a:solidFill>
              </a:rPr>
              <a:t>Prioritize </a:t>
            </a:r>
            <a:r>
              <a:rPr lang="en-US" sz="2400">
                <a:solidFill>
                  <a:srgbClr val="666666"/>
                </a:solidFill>
              </a:rPr>
              <a:t>and</a:t>
            </a:r>
            <a:r>
              <a:rPr b="1" lang="en-US" sz="2400">
                <a:solidFill>
                  <a:srgbClr val="666666"/>
                </a:solidFill>
              </a:rPr>
              <a:t> </a:t>
            </a:r>
            <a:r>
              <a:rPr lang="en-US" sz="2400">
                <a:solidFill>
                  <a:srgbClr val="666666"/>
                </a:solidFill>
              </a:rPr>
              <a:t>plan</a:t>
            </a:r>
            <a:r>
              <a:rPr b="1" lang="en-US" sz="2400">
                <a:solidFill>
                  <a:srgbClr val="666666"/>
                </a:solidFill>
              </a:rPr>
              <a:t> </a:t>
            </a:r>
            <a:r>
              <a:rPr lang="en-US" sz="2400">
                <a:solidFill>
                  <a:srgbClr val="666666"/>
                </a:solidFill>
              </a:rPr>
              <a:t>development efforts</a:t>
            </a:r>
            <a:endParaRPr sz="2400">
              <a:solidFill>
                <a:srgbClr val="666666"/>
              </a:solidFill>
            </a:endParaRPr>
          </a:p>
        </p:txBody>
      </p:sp>
      <p:sp>
        <p:nvSpPr>
          <p:cNvPr id="308" name="Google Shape;308;p63"/>
          <p:cNvSpPr txBox="1"/>
          <p:nvPr/>
        </p:nvSpPr>
        <p:spPr>
          <a:xfrm>
            <a:off x="10553467" y="606333"/>
            <a:ext cx="7467300" cy="1970100"/>
          </a:xfrm>
          <a:prstGeom prst="rect">
            <a:avLst/>
          </a:prstGeom>
          <a:noFill/>
          <a:ln>
            <a:noFill/>
          </a:ln>
        </p:spPr>
        <p:txBody>
          <a:bodyPr anchorCtr="0" anchor="t" bIns="243800" lIns="243800" spcFirstLastPara="1" rIns="243800" wrap="square" tIns="243800">
            <a:spAutoFit/>
          </a:bodyPr>
          <a:lstStyle/>
          <a:p>
            <a:pPr indent="0" lvl="0" marL="0" rtl="0" algn="l">
              <a:spcBef>
                <a:spcPts val="0"/>
              </a:spcBef>
              <a:spcAft>
                <a:spcPts val="0"/>
              </a:spcAft>
              <a:buNone/>
            </a:pPr>
            <a:r>
              <a:rPr b="1" lang="en-US" sz="2400">
                <a:solidFill>
                  <a:srgbClr val="666666"/>
                </a:solidFill>
              </a:rPr>
              <a:t>Collaborate via…</a:t>
            </a:r>
            <a:endParaRPr b="1" sz="2400">
              <a:solidFill>
                <a:srgbClr val="666666"/>
              </a:solidFill>
            </a:endParaRPr>
          </a:p>
          <a:p>
            <a:pPr indent="0" lvl="0" marL="0" rtl="0" algn="l">
              <a:spcBef>
                <a:spcPts val="0"/>
              </a:spcBef>
              <a:spcAft>
                <a:spcPts val="0"/>
              </a:spcAft>
              <a:buNone/>
            </a:pPr>
            <a:r>
              <a:rPr b="1" lang="en-US" sz="2400">
                <a:solidFill>
                  <a:srgbClr val="666666"/>
                </a:solidFill>
              </a:rPr>
              <a:t>Communicate </a:t>
            </a:r>
            <a:r>
              <a:rPr lang="en-US" sz="2400">
                <a:solidFill>
                  <a:srgbClr val="666666"/>
                </a:solidFill>
              </a:rPr>
              <a:t>change requests and issues</a:t>
            </a:r>
            <a:endParaRPr sz="2400">
              <a:solidFill>
                <a:srgbClr val="666666"/>
              </a:solidFill>
            </a:endParaRPr>
          </a:p>
          <a:p>
            <a:pPr indent="0" lvl="0" marL="0" rtl="0" algn="l">
              <a:spcBef>
                <a:spcPts val="0"/>
              </a:spcBef>
              <a:spcAft>
                <a:spcPts val="0"/>
              </a:spcAft>
              <a:buNone/>
            </a:pPr>
            <a:r>
              <a:rPr b="1" lang="en-US" sz="2400">
                <a:solidFill>
                  <a:srgbClr val="666666"/>
                </a:solidFill>
              </a:rPr>
              <a:t>Co-create</a:t>
            </a:r>
            <a:r>
              <a:rPr lang="en-US" sz="2400">
                <a:solidFill>
                  <a:srgbClr val="666666"/>
                </a:solidFill>
              </a:rPr>
              <a:t> </a:t>
            </a:r>
            <a:r>
              <a:rPr b="1" lang="en-US" sz="2400">
                <a:solidFill>
                  <a:srgbClr val="666666"/>
                </a:solidFill>
              </a:rPr>
              <a:t>content </a:t>
            </a:r>
            <a:r>
              <a:rPr lang="en-US" sz="2400">
                <a:solidFill>
                  <a:srgbClr val="666666"/>
                </a:solidFill>
              </a:rPr>
              <a:t>to guide users</a:t>
            </a:r>
            <a:endParaRPr sz="2400">
              <a:solidFill>
                <a:srgbClr val="666666"/>
              </a:solidFill>
            </a:endParaRPr>
          </a:p>
          <a:p>
            <a:pPr indent="0" lvl="0" marL="0" rtl="0" algn="l">
              <a:spcBef>
                <a:spcPts val="0"/>
              </a:spcBef>
              <a:spcAft>
                <a:spcPts val="0"/>
              </a:spcAft>
              <a:buNone/>
            </a:pPr>
            <a:r>
              <a:rPr b="1" lang="en-US" sz="2400">
                <a:solidFill>
                  <a:srgbClr val="666666"/>
                </a:solidFill>
              </a:rPr>
              <a:t>Discuss </a:t>
            </a:r>
            <a:r>
              <a:rPr lang="en-US" sz="2400">
                <a:solidFill>
                  <a:srgbClr val="666666"/>
                </a:solidFill>
              </a:rPr>
              <a:t>potential cloud / OSS improvements</a:t>
            </a:r>
            <a:endParaRPr sz="2400">
              <a:solidFill>
                <a:srgbClr val="666666"/>
              </a:solidFill>
            </a:endParaRPr>
          </a:p>
        </p:txBody>
      </p:sp>
      <p:sp>
        <p:nvSpPr>
          <p:cNvPr id="309" name="Google Shape;309;p63"/>
          <p:cNvSpPr txBox="1"/>
          <p:nvPr/>
        </p:nvSpPr>
        <p:spPr>
          <a:xfrm>
            <a:off x="154133" y="203200"/>
            <a:ext cx="12244800" cy="1277400"/>
          </a:xfrm>
          <a:prstGeom prst="rect">
            <a:avLst/>
          </a:prstGeom>
          <a:noFill/>
          <a:ln>
            <a:noFill/>
          </a:ln>
        </p:spPr>
        <p:txBody>
          <a:bodyPr anchorCtr="0" anchor="t" bIns="243800" lIns="243800" spcFirstLastPara="1" rIns="243800" wrap="square" tIns="243800">
            <a:spAutoFit/>
          </a:bodyPr>
          <a:lstStyle/>
          <a:p>
            <a:pPr indent="0" lvl="0" marL="0" rtl="0" algn="l">
              <a:spcBef>
                <a:spcPts val="0"/>
              </a:spcBef>
              <a:spcAft>
                <a:spcPts val="0"/>
              </a:spcAft>
              <a:buNone/>
            </a:pPr>
            <a:r>
              <a:rPr b="1" lang="en-US" sz="5100">
                <a:latin typeface="Avenir"/>
                <a:ea typeface="Avenir"/>
                <a:cs typeface="Avenir"/>
                <a:sym typeface="Avenir"/>
              </a:rPr>
              <a:t>Cloud service collaboration model</a:t>
            </a:r>
            <a:endParaRPr b="1" sz="5100">
              <a:latin typeface="Avenir"/>
              <a:ea typeface="Avenir"/>
              <a:cs typeface="Avenir"/>
              <a:sym typeface="Avenir"/>
            </a:endParaRPr>
          </a:p>
        </p:txBody>
      </p:sp>
      <p:grpSp>
        <p:nvGrpSpPr>
          <p:cNvPr id="310" name="Google Shape;310;p63"/>
          <p:cNvGrpSpPr/>
          <p:nvPr/>
        </p:nvGrpSpPr>
        <p:grpSpPr>
          <a:xfrm>
            <a:off x="11702564" y="8215826"/>
            <a:ext cx="551977" cy="848678"/>
            <a:chOff x="489825" y="433975"/>
            <a:chExt cx="440700" cy="677425"/>
          </a:xfrm>
        </p:grpSpPr>
        <p:sp>
          <p:nvSpPr>
            <p:cNvPr id="311" name="Google Shape;311;p63"/>
            <p:cNvSpPr/>
            <p:nvPr/>
          </p:nvSpPr>
          <p:spPr>
            <a:xfrm rot="-5400000">
              <a:off x="490275" y="671150"/>
              <a:ext cx="439800" cy="440700"/>
            </a:xfrm>
            <a:prstGeom prst="flowChartDelay">
              <a:avLst/>
            </a:prstGeom>
            <a:solidFill>
              <a:srgbClr val="6AA84F"/>
            </a:solidFill>
            <a:ln cap="flat" cmpd="sng" w="1905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3700">
                <a:solidFill>
                  <a:srgbClr val="FFFFFF"/>
                </a:solidFill>
              </a:endParaRPr>
            </a:p>
          </p:txBody>
        </p:sp>
        <p:sp>
          <p:nvSpPr>
            <p:cNvPr id="312" name="Google Shape;312;p63"/>
            <p:cNvSpPr/>
            <p:nvPr/>
          </p:nvSpPr>
          <p:spPr>
            <a:xfrm>
              <a:off x="578650" y="433975"/>
              <a:ext cx="263100" cy="263100"/>
            </a:xfrm>
            <a:prstGeom prst="ellipse">
              <a:avLst/>
            </a:prstGeom>
            <a:solidFill>
              <a:srgbClr val="6AA84F"/>
            </a:solidFill>
            <a:ln cap="flat" cmpd="sng" w="1905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3700">
                <a:solidFill>
                  <a:srgbClr val="FFFFFF"/>
                </a:solidFill>
              </a:endParaRPr>
            </a:p>
          </p:txBody>
        </p:sp>
      </p:grpSp>
      <p:grpSp>
        <p:nvGrpSpPr>
          <p:cNvPr id="313" name="Google Shape;313;p63"/>
          <p:cNvGrpSpPr/>
          <p:nvPr/>
        </p:nvGrpSpPr>
        <p:grpSpPr>
          <a:xfrm>
            <a:off x="12398714" y="8042119"/>
            <a:ext cx="551977" cy="848678"/>
            <a:chOff x="489825" y="433975"/>
            <a:chExt cx="440700" cy="677425"/>
          </a:xfrm>
        </p:grpSpPr>
        <p:sp>
          <p:nvSpPr>
            <p:cNvPr id="314" name="Google Shape;314;p63"/>
            <p:cNvSpPr/>
            <p:nvPr/>
          </p:nvSpPr>
          <p:spPr>
            <a:xfrm rot="-5400000">
              <a:off x="490275" y="671150"/>
              <a:ext cx="439800" cy="440700"/>
            </a:xfrm>
            <a:prstGeom prst="flowChartDelay">
              <a:avLst/>
            </a:prstGeom>
            <a:solidFill>
              <a:srgbClr val="6FA8DC"/>
            </a:solidFill>
            <a:ln cap="flat" cmpd="sng" w="1905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3700">
                <a:solidFill>
                  <a:srgbClr val="FFFFFF"/>
                </a:solidFill>
              </a:endParaRPr>
            </a:p>
          </p:txBody>
        </p:sp>
        <p:sp>
          <p:nvSpPr>
            <p:cNvPr id="315" name="Google Shape;315;p63"/>
            <p:cNvSpPr/>
            <p:nvPr/>
          </p:nvSpPr>
          <p:spPr>
            <a:xfrm>
              <a:off x="578650" y="433975"/>
              <a:ext cx="263100" cy="263100"/>
            </a:xfrm>
            <a:prstGeom prst="ellipse">
              <a:avLst/>
            </a:prstGeom>
            <a:solidFill>
              <a:srgbClr val="6FA8DC"/>
            </a:solidFill>
            <a:ln cap="flat" cmpd="sng" w="1905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3700">
                <a:solidFill>
                  <a:srgbClr val="FFFFFF"/>
                </a:solidFill>
              </a:endParaRPr>
            </a:p>
          </p:txBody>
        </p:sp>
      </p:grpSp>
      <p:grpSp>
        <p:nvGrpSpPr>
          <p:cNvPr id="316" name="Google Shape;316;p63"/>
          <p:cNvGrpSpPr/>
          <p:nvPr/>
        </p:nvGrpSpPr>
        <p:grpSpPr>
          <a:xfrm>
            <a:off x="11020739" y="8214150"/>
            <a:ext cx="551977" cy="848678"/>
            <a:chOff x="489825" y="433975"/>
            <a:chExt cx="440700" cy="677425"/>
          </a:xfrm>
        </p:grpSpPr>
        <p:sp>
          <p:nvSpPr>
            <p:cNvPr id="317" name="Google Shape;317;p63"/>
            <p:cNvSpPr/>
            <p:nvPr/>
          </p:nvSpPr>
          <p:spPr>
            <a:xfrm rot="-5400000">
              <a:off x="490275" y="671150"/>
              <a:ext cx="439800" cy="440700"/>
            </a:xfrm>
            <a:prstGeom prst="flowChartDelay">
              <a:avLst/>
            </a:prstGeom>
            <a:solidFill>
              <a:srgbClr val="E69138"/>
            </a:solidFill>
            <a:ln cap="flat" cmpd="sng" w="1905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3700">
                <a:solidFill>
                  <a:srgbClr val="FFFFFF"/>
                </a:solidFill>
              </a:endParaRPr>
            </a:p>
          </p:txBody>
        </p:sp>
        <p:sp>
          <p:nvSpPr>
            <p:cNvPr id="318" name="Google Shape;318;p63"/>
            <p:cNvSpPr/>
            <p:nvPr/>
          </p:nvSpPr>
          <p:spPr>
            <a:xfrm>
              <a:off x="578650" y="433975"/>
              <a:ext cx="263100" cy="263100"/>
            </a:xfrm>
            <a:prstGeom prst="ellipse">
              <a:avLst/>
            </a:prstGeom>
            <a:solidFill>
              <a:srgbClr val="E69138"/>
            </a:solidFill>
            <a:ln cap="flat" cmpd="sng" w="1905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3700">
                <a:solidFill>
                  <a:srgbClr val="FFFFFF"/>
                </a:solidFil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90"/>
          <p:cNvSpPr txBox="1"/>
          <p:nvPr>
            <p:ph type="title"/>
          </p:nvPr>
        </p:nvSpPr>
        <p:spPr>
          <a:xfrm>
            <a:off x="952500" y="5194300"/>
            <a:ext cx="22479000" cy="3340200"/>
          </a:xfrm>
          <a:prstGeom prst="rect">
            <a:avLst/>
          </a:prstGeom>
        </p:spPr>
        <p:txBody>
          <a:bodyPr anchorCtr="0" anchor="ctr" bIns="50800" lIns="50800" spcFirstLastPara="1" rIns="50800" wrap="square" tIns="50800">
            <a:noAutofit/>
          </a:bodyPr>
          <a:lstStyle/>
          <a:p>
            <a:pPr indent="0" lvl="0" marL="0" rtl="0" algn="ctr">
              <a:spcBef>
                <a:spcPts val="2300"/>
              </a:spcBef>
              <a:spcAft>
                <a:spcPts val="0"/>
              </a:spcAft>
              <a:buNone/>
            </a:pPr>
            <a:r>
              <a:rPr lang="en-US"/>
              <a:t>A unified experience of research computing: cloud, HPC, local, …</a:t>
            </a:r>
            <a:endParaRPr/>
          </a:p>
        </p:txBody>
      </p:sp>
      <p:pic>
        <p:nvPicPr>
          <p:cNvPr id="536" name="Google Shape;536;p90"/>
          <p:cNvPicPr preferRelativeResize="0"/>
          <p:nvPr/>
        </p:nvPicPr>
        <p:blipFill>
          <a:blip r:embed="rId3">
            <a:alphaModFix/>
          </a:blip>
          <a:stretch>
            <a:fillRect/>
          </a:stretch>
        </p:blipFill>
        <p:spPr>
          <a:xfrm>
            <a:off x="9611225" y="10010425"/>
            <a:ext cx="4443592" cy="33401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grpSp>
        <p:nvGrpSpPr>
          <p:cNvPr id="541" name="Google Shape;541;p91"/>
          <p:cNvGrpSpPr/>
          <p:nvPr/>
        </p:nvGrpSpPr>
        <p:grpSpPr>
          <a:xfrm>
            <a:off x="18853677" y="2835062"/>
            <a:ext cx="4528500" cy="10795336"/>
            <a:chOff x="19773902" y="2625187"/>
            <a:chExt cx="4528500" cy="10795336"/>
          </a:xfrm>
        </p:grpSpPr>
        <p:pic>
          <p:nvPicPr>
            <p:cNvPr descr="Image" id="542" name="Google Shape;542;p91"/>
            <p:cNvPicPr preferRelativeResize="0"/>
            <p:nvPr/>
          </p:nvPicPr>
          <p:blipFill rotWithShape="1">
            <a:blip r:embed="rId3">
              <a:alphaModFix/>
            </a:blip>
            <a:srcRect b="0" l="0" r="0" t="0"/>
            <a:stretch/>
          </p:blipFill>
          <p:spPr>
            <a:xfrm>
              <a:off x="20609222" y="11181874"/>
              <a:ext cx="2857851" cy="2238650"/>
            </a:xfrm>
            <a:prstGeom prst="rect">
              <a:avLst/>
            </a:prstGeom>
            <a:noFill/>
            <a:ln>
              <a:noFill/>
            </a:ln>
          </p:spPr>
        </p:pic>
        <p:pic>
          <p:nvPicPr>
            <p:cNvPr descr="Image" id="543" name="Google Shape;543;p91"/>
            <p:cNvPicPr preferRelativeResize="0"/>
            <p:nvPr/>
          </p:nvPicPr>
          <p:blipFill rotWithShape="1">
            <a:blip r:embed="rId4">
              <a:alphaModFix/>
            </a:blip>
            <a:srcRect b="0" l="0" r="0" t="0"/>
            <a:stretch/>
          </p:blipFill>
          <p:spPr>
            <a:xfrm>
              <a:off x="20722827" y="4605099"/>
              <a:ext cx="2630650" cy="2406748"/>
            </a:xfrm>
            <a:prstGeom prst="rect">
              <a:avLst/>
            </a:prstGeom>
            <a:noFill/>
            <a:ln>
              <a:noFill/>
            </a:ln>
            <a:effectLst>
              <a:outerShdw blurRad="190500" rotWithShape="0" dir="5400000" dist="101600">
                <a:srgbClr val="000000">
                  <a:alpha val="40000"/>
                </a:srgbClr>
              </a:outerShdw>
            </a:effectLst>
          </p:spPr>
        </p:pic>
        <p:sp>
          <p:nvSpPr>
            <p:cNvPr id="544" name="Google Shape;544;p91"/>
            <p:cNvSpPr txBox="1"/>
            <p:nvPr/>
          </p:nvSpPr>
          <p:spPr>
            <a:xfrm>
              <a:off x="19773902" y="2625187"/>
              <a:ext cx="4528500" cy="16638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414141"/>
                </a:buClr>
                <a:buSzPts val="4800"/>
                <a:buFont typeface="Open Sans"/>
                <a:buNone/>
              </a:pPr>
              <a:r>
                <a:rPr b="1" i="0" lang="en-US" sz="4800" u="none" cap="none" strike="noStrike">
                  <a:solidFill>
                    <a:srgbClr val="414141"/>
                  </a:solidFill>
                  <a:latin typeface="Open Sans"/>
                  <a:ea typeface="Open Sans"/>
                  <a:cs typeface="Open Sans"/>
                  <a:sym typeface="Open Sans"/>
                </a:rPr>
                <a:t>Personal Installation</a:t>
              </a:r>
              <a:endParaRPr/>
            </a:p>
          </p:txBody>
        </p:sp>
        <p:grpSp>
          <p:nvGrpSpPr>
            <p:cNvPr id="545" name="Google Shape;545;p91"/>
            <p:cNvGrpSpPr/>
            <p:nvPr/>
          </p:nvGrpSpPr>
          <p:grpSpPr>
            <a:xfrm>
              <a:off x="20837025" y="7499737"/>
              <a:ext cx="2402262" cy="3522804"/>
              <a:chOff x="0" y="0"/>
              <a:chExt cx="3619500" cy="5380792"/>
            </a:xfrm>
          </p:grpSpPr>
          <p:pic>
            <p:nvPicPr>
              <p:cNvPr descr="Image" id="546" name="Google Shape;546;p91"/>
              <p:cNvPicPr preferRelativeResize="0"/>
              <p:nvPr/>
            </p:nvPicPr>
            <p:blipFill rotWithShape="1">
              <a:blip r:embed="rId5">
                <a:alphaModFix/>
              </a:blip>
              <a:srcRect b="0" l="0" r="0" t="0"/>
              <a:stretch/>
            </p:blipFill>
            <p:spPr>
              <a:xfrm>
                <a:off x="106602" y="4014424"/>
                <a:ext cx="3406296" cy="1366368"/>
              </a:xfrm>
              <a:prstGeom prst="rect">
                <a:avLst/>
              </a:prstGeom>
              <a:noFill/>
              <a:ln>
                <a:noFill/>
              </a:ln>
            </p:spPr>
          </p:pic>
          <p:pic>
            <p:nvPicPr>
              <p:cNvPr descr="Image" id="547" name="Google Shape;547;p91"/>
              <p:cNvPicPr preferRelativeResize="0"/>
              <p:nvPr/>
            </p:nvPicPr>
            <p:blipFill rotWithShape="1">
              <a:blip r:embed="rId6">
                <a:alphaModFix/>
              </a:blip>
              <a:srcRect b="28453" l="10498" r="10506" t="28453"/>
              <a:stretch/>
            </p:blipFill>
            <p:spPr>
              <a:xfrm>
                <a:off x="0" y="0"/>
                <a:ext cx="3619500" cy="1226164"/>
              </a:xfrm>
              <a:prstGeom prst="rect">
                <a:avLst/>
              </a:prstGeom>
              <a:noFill/>
              <a:ln>
                <a:noFill/>
              </a:ln>
            </p:spPr>
          </p:pic>
          <p:pic>
            <p:nvPicPr>
              <p:cNvPr descr="Image" id="548" name="Google Shape;548;p91"/>
              <p:cNvPicPr preferRelativeResize="0"/>
              <p:nvPr/>
            </p:nvPicPr>
            <p:blipFill rotWithShape="1">
              <a:blip r:embed="rId7">
                <a:alphaModFix/>
              </a:blip>
              <a:srcRect b="0" l="0" r="0" t="0"/>
              <a:stretch/>
            </p:blipFill>
            <p:spPr>
              <a:xfrm>
                <a:off x="875469" y="1686103"/>
                <a:ext cx="1868562" cy="1868562"/>
              </a:xfrm>
              <a:prstGeom prst="rect">
                <a:avLst/>
              </a:prstGeom>
              <a:noFill/>
              <a:ln>
                <a:noFill/>
              </a:ln>
            </p:spPr>
          </p:pic>
        </p:grpSp>
      </p:grpSp>
      <p:pic>
        <p:nvPicPr>
          <p:cNvPr descr="Image" id="549" name="Google Shape;549;p91"/>
          <p:cNvPicPr preferRelativeResize="0"/>
          <p:nvPr/>
        </p:nvPicPr>
        <p:blipFill rotWithShape="1">
          <a:blip r:embed="rId8">
            <a:alphaModFix/>
          </a:blip>
          <a:srcRect b="14559" l="0" r="0" t="0"/>
          <a:stretch/>
        </p:blipFill>
        <p:spPr>
          <a:xfrm>
            <a:off x="10297550" y="2835050"/>
            <a:ext cx="4346200" cy="1822675"/>
          </a:xfrm>
          <a:prstGeom prst="rect">
            <a:avLst/>
          </a:prstGeom>
          <a:noFill/>
          <a:ln>
            <a:noFill/>
          </a:ln>
        </p:spPr>
      </p:pic>
      <p:sp>
        <p:nvSpPr>
          <p:cNvPr id="550" name="Google Shape;550;p91"/>
          <p:cNvSpPr txBox="1"/>
          <p:nvPr/>
        </p:nvSpPr>
        <p:spPr>
          <a:xfrm>
            <a:off x="3119650" y="3093140"/>
            <a:ext cx="5272800" cy="1306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414141"/>
              </a:buClr>
              <a:buSzPts val="4800"/>
              <a:buFont typeface="Open Sans"/>
              <a:buNone/>
            </a:pPr>
            <a:r>
              <a:rPr b="1" i="0" lang="en-US" sz="4800" u="none" cap="none" strike="noStrike">
                <a:solidFill>
                  <a:srgbClr val="414141"/>
                </a:solidFill>
                <a:latin typeface="Open Sans"/>
                <a:ea typeface="Open Sans"/>
                <a:cs typeface="Open Sans"/>
                <a:sym typeface="Open Sans"/>
              </a:rPr>
              <a:t>Hosted Installation</a:t>
            </a:r>
            <a:endParaRPr/>
          </a:p>
        </p:txBody>
      </p:sp>
      <p:pic>
        <p:nvPicPr>
          <p:cNvPr id="551" name="Google Shape;551;p91"/>
          <p:cNvPicPr preferRelativeResize="0"/>
          <p:nvPr/>
        </p:nvPicPr>
        <p:blipFill>
          <a:blip r:embed="rId9">
            <a:alphaModFix/>
          </a:blip>
          <a:stretch>
            <a:fillRect/>
          </a:stretch>
        </p:blipFill>
        <p:spPr>
          <a:xfrm>
            <a:off x="4645025" y="5639350"/>
            <a:ext cx="9485025" cy="7294250"/>
          </a:xfrm>
          <a:prstGeom prst="rect">
            <a:avLst/>
          </a:prstGeom>
          <a:noFill/>
          <a:ln>
            <a:noFill/>
          </a:ln>
          <a:effectLst>
            <a:outerShdw blurRad="57150" rotWithShape="0" algn="bl" dir="5400000" dist="19050">
              <a:srgbClr val="000000">
                <a:alpha val="50000"/>
              </a:srgbClr>
            </a:outerShdw>
          </a:effectLst>
        </p:spPr>
      </p:pic>
      <p:pic>
        <p:nvPicPr>
          <p:cNvPr id="552" name="Google Shape;552;p91"/>
          <p:cNvPicPr preferRelativeResize="0"/>
          <p:nvPr/>
        </p:nvPicPr>
        <p:blipFill>
          <a:blip r:embed="rId10">
            <a:alphaModFix/>
          </a:blip>
          <a:stretch>
            <a:fillRect/>
          </a:stretch>
        </p:blipFill>
        <p:spPr>
          <a:xfrm>
            <a:off x="1741900" y="5183725"/>
            <a:ext cx="14570573" cy="8444950"/>
          </a:xfrm>
          <a:prstGeom prst="rect">
            <a:avLst/>
          </a:prstGeom>
          <a:noFill/>
          <a:ln>
            <a:noFill/>
          </a:ln>
          <a:effectLst>
            <a:outerShdw blurRad="57150" rotWithShape="0" algn="bl" dir="5400000" dist="19050">
              <a:srgbClr val="000000">
                <a:alpha val="50000"/>
              </a:srgbClr>
            </a:outerShdw>
          </a:effectLst>
        </p:spPr>
      </p:pic>
      <p:sp>
        <p:nvSpPr>
          <p:cNvPr id="553" name="Google Shape;553;p91"/>
          <p:cNvSpPr txBox="1"/>
          <p:nvPr>
            <p:ph type="title"/>
          </p:nvPr>
        </p:nvSpPr>
        <p:spPr>
          <a:xfrm>
            <a:off x="952500" y="645247"/>
            <a:ext cx="22479000" cy="1663800"/>
          </a:xfrm>
          <a:prstGeom prst="rect">
            <a:avLst/>
          </a:prstGeom>
          <a:noFill/>
          <a:ln>
            <a:noFill/>
          </a:ln>
        </p:spPr>
        <p:txBody>
          <a:bodyPr anchorCtr="0" anchor="ctr" bIns="50800" lIns="50800" spcFirstLastPara="1" rIns="50800" wrap="square" tIns="50800">
            <a:noAutofit/>
          </a:bodyPr>
          <a:lstStyle/>
          <a:p>
            <a:pPr indent="0" lvl="0" marL="0" rtl="0" algn="ctr">
              <a:lnSpc>
                <a:spcPct val="90000"/>
              </a:lnSpc>
              <a:spcBef>
                <a:spcPts val="0"/>
              </a:spcBef>
              <a:spcAft>
                <a:spcPts val="0"/>
              </a:spcAft>
              <a:buClr>
                <a:srgbClr val="D93E2B"/>
              </a:buClr>
              <a:buSzPts val="9800"/>
              <a:buFont typeface="Open Sans"/>
              <a:buNone/>
            </a:pPr>
            <a:r>
              <a:rPr lang="en-US"/>
              <a:t>Remote/local: a unified experience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92"/>
          <p:cNvSpPr txBox="1"/>
          <p:nvPr>
            <p:ph type="title"/>
          </p:nvPr>
        </p:nvSpPr>
        <p:spPr>
          <a:xfrm>
            <a:off x="952500" y="643100"/>
            <a:ext cx="22479000" cy="1663800"/>
          </a:xfrm>
          <a:prstGeom prst="rect">
            <a:avLst/>
          </a:prstGeom>
        </p:spPr>
        <p:txBody>
          <a:bodyPr anchorCtr="0" anchor="ctr" bIns="50800" lIns="50800" spcFirstLastPara="1" rIns="50800" wrap="square" tIns="50800">
            <a:noAutofit/>
          </a:bodyPr>
          <a:lstStyle/>
          <a:p>
            <a:pPr indent="0" lvl="0" marL="0" rtl="0" algn="ctr">
              <a:spcBef>
                <a:spcPts val="2300"/>
              </a:spcBef>
              <a:spcAft>
                <a:spcPts val="0"/>
              </a:spcAft>
              <a:buNone/>
            </a:pPr>
            <a:r>
              <a:rPr lang="en-US"/>
              <a:t>JupyterLab: a rich workbench</a:t>
            </a:r>
            <a:endParaRPr/>
          </a:p>
        </p:txBody>
      </p:sp>
      <p:pic>
        <p:nvPicPr>
          <p:cNvPr id="559" name="Google Shape;559;p92"/>
          <p:cNvPicPr preferRelativeResize="0"/>
          <p:nvPr/>
        </p:nvPicPr>
        <p:blipFill>
          <a:blip r:embed="rId3">
            <a:alphaModFix/>
          </a:blip>
          <a:stretch>
            <a:fillRect/>
          </a:stretch>
        </p:blipFill>
        <p:spPr>
          <a:xfrm>
            <a:off x="3202975" y="2930000"/>
            <a:ext cx="17978051" cy="10437449"/>
          </a:xfrm>
          <a:prstGeom prst="rect">
            <a:avLst/>
          </a:prstGeom>
          <a:noFill/>
          <a:ln>
            <a:noFill/>
          </a:ln>
          <a:effectLst>
            <a:outerShdw blurRad="57150" rotWithShape="0" algn="bl" dir="5400000" dist="19050">
              <a:srgbClr val="000000">
                <a:alpha val="50000"/>
              </a:srgbClr>
            </a:outerShdw>
          </a:effectLst>
        </p:spPr>
      </p:pic>
      <p:grpSp>
        <p:nvGrpSpPr>
          <p:cNvPr id="560" name="Google Shape;560;p92"/>
          <p:cNvGrpSpPr/>
          <p:nvPr/>
        </p:nvGrpSpPr>
        <p:grpSpPr>
          <a:xfrm>
            <a:off x="294225" y="6583325"/>
            <a:ext cx="5761850" cy="4707525"/>
            <a:chOff x="294225" y="6583325"/>
            <a:chExt cx="5761850" cy="4707525"/>
          </a:xfrm>
        </p:grpSpPr>
        <p:sp>
          <p:nvSpPr>
            <p:cNvPr id="561" name="Google Shape;561;p92"/>
            <p:cNvSpPr/>
            <p:nvPr/>
          </p:nvSpPr>
          <p:spPr>
            <a:xfrm>
              <a:off x="3359075" y="8324150"/>
              <a:ext cx="2697000" cy="2966700"/>
            </a:xfrm>
            <a:prstGeom prst="ellipse">
              <a:avLst/>
            </a:prstGeom>
            <a:noFill/>
            <a:ln cap="flat" cmpd="sng" w="38100">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62" name="Google Shape;562;p92"/>
            <p:cNvCxnSpPr>
              <a:stCxn id="563" idx="2"/>
              <a:endCxn id="561" idx="1"/>
            </p:cNvCxnSpPr>
            <p:nvPr/>
          </p:nvCxnSpPr>
          <p:spPr>
            <a:xfrm>
              <a:off x="1612125" y="7506725"/>
              <a:ext cx="2142000" cy="1251900"/>
            </a:xfrm>
            <a:prstGeom prst="straightConnector1">
              <a:avLst/>
            </a:prstGeom>
            <a:noFill/>
            <a:ln cap="flat" cmpd="sng" w="38100">
              <a:solidFill>
                <a:srgbClr val="3C78D8"/>
              </a:solidFill>
              <a:prstDash val="solid"/>
              <a:round/>
              <a:headEnd len="med" w="med" type="none"/>
              <a:tailEnd len="med" w="med" type="stealth"/>
            </a:ln>
          </p:spPr>
        </p:cxnSp>
        <p:sp>
          <p:nvSpPr>
            <p:cNvPr id="563" name="Google Shape;563;p92"/>
            <p:cNvSpPr txBox="1"/>
            <p:nvPr/>
          </p:nvSpPr>
          <p:spPr>
            <a:xfrm>
              <a:off x="294225" y="6583325"/>
              <a:ext cx="26358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latin typeface="Avenir"/>
                  <a:ea typeface="Avenir"/>
                  <a:cs typeface="Avenir"/>
                  <a:sym typeface="Avenir"/>
                </a:rPr>
                <a:t>Configuration file management</a:t>
              </a:r>
              <a:endParaRPr sz="2400">
                <a:latin typeface="Avenir"/>
                <a:ea typeface="Avenir"/>
                <a:cs typeface="Avenir"/>
                <a:sym typeface="Avenir"/>
              </a:endParaRPr>
            </a:p>
          </p:txBody>
        </p:sp>
      </p:grpSp>
      <p:sp>
        <p:nvSpPr>
          <p:cNvPr id="564" name="Google Shape;564;p92"/>
          <p:cNvSpPr/>
          <p:nvPr/>
        </p:nvSpPr>
        <p:spPr>
          <a:xfrm>
            <a:off x="5823225" y="8973900"/>
            <a:ext cx="8336400" cy="4552800"/>
          </a:xfrm>
          <a:prstGeom prst="ellipse">
            <a:avLst/>
          </a:prstGeom>
          <a:noFill/>
          <a:ln cap="flat" cmpd="sng" w="38100">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65" name="Google Shape;565;p92"/>
          <p:cNvCxnSpPr>
            <a:stCxn id="566" idx="2"/>
            <a:endCxn id="564" idx="1"/>
          </p:cNvCxnSpPr>
          <p:nvPr/>
        </p:nvCxnSpPr>
        <p:spPr>
          <a:xfrm>
            <a:off x="1494800" y="5550525"/>
            <a:ext cx="5549400" cy="4090200"/>
          </a:xfrm>
          <a:prstGeom prst="straightConnector1">
            <a:avLst/>
          </a:prstGeom>
          <a:noFill/>
          <a:ln cap="flat" cmpd="sng" w="38100">
            <a:solidFill>
              <a:srgbClr val="3C78D8"/>
            </a:solidFill>
            <a:prstDash val="solid"/>
            <a:round/>
            <a:headEnd len="med" w="med" type="none"/>
            <a:tailEnd len="med" w="med" type="stealth"/>
          </a:ln>
        </p:spPr>
      </p:cxnSp>
      <p:sp>
        <p:nvSpPr>
          <p:cNvPr id="566" name="Google Shape;566;p92"/>
          <p:cNvSpPr txBox="1"/>
          <p:nvPr/>
        </p:nvSpPr>
        <p:spPr>
          <a:xfrm>
            <a:off x="176900" y="4627125"/>
            <a:ext cx="26358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latin typeface="Avenir"/>
                <a:ea typeface="Avenir"/>
                <a:cs typeface="Avenir"/>
                <a:sym typeface="Avenir"/>
              </a:rPr>
              <a:t>Full terminal workflow</a:t>
            </a:r>
            <a:endParaRPr sz="2400">
              <a:latin typeface="Avenir"/>
              <a:ea typeface="Avenir"/>
              <a:cs typeface="Avenir"/>
              <a:sym typeface="Avenir"/>
            </a:endParaRPr>
          </a:p>
        </p:txBody>
      </p:sp>
      <p:sp>
        <p:nvSpPr>
          <p:cNvPr id="567" name="Google Shape;567;p92"/>
          <p:cNvSpPr/>
          <p:nvPr/>
        </p:nvSpPr>
        <p:spPr>
          <a:xfrm>
            <a:off x="13072225" y="2930000"/>
            <a:ext cx="2697000" cy="2966700"/>
          </a:xfrm>
          <a:prstGeom prst="ellipse">
            <a:avLst/>
          </a:prstGeom>
          <a:noFill/>
          <a:ln cap="flat" cmpd="sng" w="38100">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68" name="Google Shape;568;p92"/>
          <p:cNvCxnSpPr>
            <a:stCxn id="569" idx="1"/>
            <a:endCxn id="567" idx="7"/>
          </p:cNvCxnSpPr>
          <p:nvPr/>
        </p:nvCxnSpPr>
        <p:spPr>
          <a:xfrm rot="10800000">
            <a:off x="15374375" y="3364525"/>
            <a:ext cx="6018300" cy="3125700"/>
          </a:xfrm>
          <a:prstGeom prst="straightConnector1">
            <a:avLst/>
          </a:prstGeom>
          <a:noFill/>
          <a:ln cap="flat" cmpd="sng" w="38100">
            <a:solidFill>
              <a:srgbClr val="3C78D8"/>
            </a:solidFill>
            <a:prstDash val="solid"/>
            <a:round/>
            <a:headEnd len="med" w="med" type="none"/>
            <a:tailEnd len="med" w="med" type="stealth"/>
          </a:ln>
        </p:spPr>
      </p:cxnSp>
      <p:sp>
        <p:nvSpPr>
          <p:cNvPr id="569" name="Google Shape;569;p92"/>
          <p:cNvSpPr txBox="1"/>
          <p:nvPr/>
        </p:nvSpPr>
        <p:spPr>
          <a:xfrm>
            <a:off x="21392675" y="5474275"/>
            <a:ext cx="26358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latin typeface="Avenir"/>
                <a:ea typeface="Avenir"/>
                <a:cs typeface="Avenir"/>
                <a:sym typeface="Avenir"/>
              </a:rPr>
              <a:t>Markdown w/preview editing (or Python, R, Latex, Bash, C++, …)</a:t>
            </a:r>
            <a:endParaRPr sz="2400">
              <a:latin typeface="Avenir"/>
              <a:ea typeface="Avenir"/>
              <a:cs typeface="Avenir"/>
              <a:sym typeface="Avenir"/>
            </a:endParaRPr>
          </a:p>
        </p:txBody>
      </p:sp>
      <p:sp>
        <p:nvSpPr>
          <p:cNvPr id="570" name="Google Shape;570;p92"/>
          <p:cNvSpPr/>
          <p:nvPr/>
        </p:nvSpPr>
        <p:spPr>
          <a:xfrm>
            <a:off x="13072225" y="7962975"/>
            <a:ext cx="2697000" cy="2966700"/>
          </a:xfrm>
          <a:prstGeom prst="ellipse">
            <a:avLst/>
          </a:prstGeom>
          <a:noFill/>
          <a:ln cap="flat" cmpd="sng" w="38100">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71" name="Google Shape;571;p92"/>
          <p:cNvCxnSpPr>
            <a:stCxn id="569" idx="1"/>
            <a:endCxn id="570" idx="7"/>
          </p:cNvCxnSpPr>
          <p:nvPr/>
        </p:nvCxnSpPr>
        <p:spPr>
          <a:xfrm flipH="1">
            <a:off x="15374375" y="6490225"/>
            <a:ext cx="6018300" cy="1907100"/>
          </a:xfrm>
          <a:prstGeom prst="straightConnector1">
            <a:avLst/>
          </a:prstGeom>
          <a:noFill/>
          <a:ln cap="flat" cmpd="sng" w="38100">
            <a:solidFill>
              <a:srgbClr val="3C78D8"/>
            </a:solidFill>
            <a:prstDash val="solid"/>
            <a:round/>
            <a:headEnd len="med" w="med" type="none"/>
            <a:tailEnd len="med" w="med" type="stealth"/>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pic>
        <p:nvPicPr>
          <p:cNvPr id="576" name="Google Shape;576;p93"/>
          <p:cNvPicPr preferRelativeResize="0"/>
          <p:nvPr/>
        </p:nvPicPr>
        <p:blipFill>
          <a:blip r:embed="rId3">
            <a:alphaModFix/>
          </a:blip>
          <a:stretch>
            <a:fillRect/>
          </a:stretch>
        </p:blipFill>
        <p:spPr>
          <a:xfrm>
            <a:off x="3178800" y="2942366"/>
            <a:ext cx="17969751" cy="10432658"/>
          </a:xfrm>
          <a:prstGeom prst="rect">
            <a:avLst/>
          </a:prstGeom>
          <a:noFill/>
          <a:ln>
            <a:noFill/>
          </a:ln>
          <a:effectLst>
            <a:outerShdw blurRad="57150" rotWithShape="0" algn="bl" dir="5400000" dist="19050">
              <a:srgbClr val="000000">
                <a:alpha val="50000"/>
              </a:srgbClr>
            </a:outerShdw>
          </a:effectLst>
        </p:spPr>
      </p:pic>
      <p:sp>
        <p:nvSpPr>
          <p:cNvPr id="577" name="Google Shape;577;p93"/>
          <p:cNvSpPr txBox="1"/>
          <p:nvPr>
            <p:ph type="title"/>
          </p:nvPr>
        </p:nvSpPr>
        <p:spPr>
          <a:xfrm>
            <a:off x="952500" y="643100"/>
            <a:ext cx="22479000" cy="1663800"/>
          </a:xfrm>
          <a:prstGeom prst="rect">
            <a:avLst/>
          </a:prstGeom>
        </p:spPr>
        <p:txBody>
          <a:bodyPr anchorCtr="0" anchor="ctr" bIns="50800" lIns="50800" spcFirstLastPara="1" rIns="50800" wrap="square" tIns="50800">
            <a:noAutofit/>
          </a:bodyPr>
          <a:lstStyle/>
          <a:p>
            <a:pPr indent="0" lvl="0" marL="0" rtl="0" algn="ctr">
              <a:spcBef>
                <a:spcPts val="2300"/>
              </a:spcBef>
              <a:spcAft>
                <a:spcPts val="0"/>
              </a:spcAft>
              <a:buNone/>
            </a:pPr>
            <a:r>
              <a:rPr lang="en-US"/>
              <a:t>JupyterLab: a rich workbench</a:t>
            </a:r>
            <a:endParaRPr/>
          </a:p>
        </p:txBody>
      </p:sp>
      <p:sp>
        <p:nvSpPr>
          <p:cNvPr id="578" name="Google Shape;578;p93"/>
          <p:cNvSpPr/>
          <p:nvPr/>
        </p:nvSpPr>
        <p:spPr>
          <a:xfrm>
            <a:off x="5839700" y="7698925"/>
            <a:ext cx="4499100" cy="4474800"/>
          </a:xfrm>
          <a:prstGeom prst="ellipse">
            <a:avLst/>
          </a:prstGeom>
          <a:noFill/>
          <a:ln cap="flat" cmpd="sng" w="38100">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79" name="Google Shape;579;p93"/>
          <p:cNvCxnSpPr>
            <a:stCxn id="580" idx="3"/>
            <a:endCxn id="578" idx="2"/>
          </p:cNvCxnSpPr>
          <p:nvPr/>
        </p:nvCxnSpPr>
        <p:spPr>
          <a:xfrm flipH="1" rot="10800000">
            <a:off x="2938275" y="9936425"/>
            <a:ext cx="2901300" cy="1008000"/>
          </a:xfrm>
          <a:prstGeom prst="straightConnector1">
            <a:avLst/>
          </a:prstGeom>
          <a:noFill/>
          <a:ln cap="flat" cmpd="sng" w="38100">
            <a:solidFill>
              <a:srgbClr val="3C78D8"/>
            </a:solidFill>
            <a:prstDash val="solid"/>
            <a:round/>
            <a:headEnd len="med" w="med" type="none"/>
            <a:tailEnd len="med" w="med" type="stealth"/>
          </a:ln>
        </p:spPr>
      </p:cxnSp>
      <p:sp>
        <p:nvSpPr>
          <p:cNvPr id="580" name="Google Shape;580;p93"/>
          <p:cNvSpPr txBox="1"/>
          <p:nvPr/>
        </p:nvSpPr>
        <p:spPr>
          <a:xfrm>
            <a:off x="302475" y="10297925"/>
            <a:ext cx="26358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latin typeface="Avenir"/>
                <a:ea typeface="Avenir"/>
                <a:cs typeface="Avenir"/>
                <a:sym typeface="Avenir"/>
              </a:rPr>
              <a:t>Applications like a native Diagram editor</a:t>
            </a:r>
            <a:endParaRPr sz="2400">
              <a:latin typeface="Avenir"/>
              <a:ea typeface="Avenir"/>
              <a:cs typeface="Avenir"/>
              <a:sym typeface="Avenir"/>
            </a:endParaRPr>
          </a:p>
        </p:txBody>
      </p:sp>
      <p:sp>
        <p:nvSpPr>
          <p:cNvPr id="581" name="Google Shape;581;p93"/>
          <p:cNvSpPr/>
          <p:nvPr/>
        </p:nvSpPr>
        <p:spPr>
          <a:xfrm>
            <a:off x="5761925" y="3370375"/>
            <a:ext cx="7171800" cy="4254900"/>
          </a:xfrm>
          <a:prstGeom prst="ellipse">
            <a:avLst/>
          </a:prstGeom>
          <a:noFill/>
          <a:ln cap="flat" cmpd="sng" w="38100">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82" name="Google Shape;582;p93"/>
          <p:cNvCxnSpPr>
            <a:stCxn id="583" idx="3"/>
            <a:endCxn id="581" idx="2"/>
          </p:cNvCxnSpPr>
          <p:nvPr/>
        </p:nvCxnSpPr>
        <p:spPr>
          <a:xfrm>
            <a:off x="2812700" y="5458275"/>
            <a:ext cx="2949300" cy="39600"/>
          </a:xfrm>
          <a:prstGeom prst="straightConnector1">
            <a:avLst/>
          </a:prstGeom>
          <a:noFill/>
          <a:ln cap="flat" cmpd="sng" w="38100">
            <a:solidFill>
              <a:srgbClr val="3C78D8"/>
            </a:solidFill>
            <a:prstDash val="solid"/>
            <a:round/>
            <a:headEnd len="med" w="med" type="none"/>
            <a:tailEnd len="med" w="med" type="stealth"/>
          </a:ln>
        </p:spPr>
      </p:cxnSp>
      <p:sp>
        <p:nvSpPr>
          <p:cNvPr id="584" name="Google Shape;584;p93"/>
          <p:cNvSpPr/>
          <p:nvPr/>
        </p:nvSpPr>
        <p:spPr>
          <a:xfrm>
            <a:off x="14641450" y="2935975"/>
            <a:ext cx="2697000" cy="2966700"/>
          </a:xfrm>
          <a:prstGeom prst="ellipse">
            <a:avLst/>
          </a:prstGeom>
          <a:noFill/>
          <a:ln cap="flat" cmpd="sng" w="38100">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85" name="Google Shape;585;p93"/>
          <p:cNvCxnSpPr>
            <a:stCxn id="586" idx="1"/>
            <a:endCxn id="584" idx="7"/>
          </p:cNvCxnSpPr>
          <p:nvPr/>
        </p:nvCxnSpPr>
        <p:spPr>
          <a:xfrm rot="10800000">
            <a:off x="16943375" y="3370375"/>
            <a:ext cx="4449300" cy="2565600"/>
          </a:xfrm>
          <a:prstGeom prst="straightConnector1">
            <a:avLst/>
          </a:prstGeom>
          <a:noFill/>
          <a:ln cap="flat" cmpd="sng" w="38100">
            <a:solidFill>
              <a:srgbClr val="3C78D8"/>
            </a:solidFill>
            <a:prstDash val="solid"/>
            <a:round/>
            <a:headEnd len="med" w="med" type="none"/>
            <a:tailEnd len="med" w="med" type="stealth"/>
          </a:ln>
        </p:spPr>
      </p:cxnSp>
      <p:sp>
        <p:nvSpPr>
          <p:cNvPr id="583" name="Google Shape;583;p93"/>
          <p:cNvSpPr txBox="1"/>
          <p:nvPr/>
        </p:nvSpPr>
        <p:spPr>
          <a:xfrm>
            <a:off x="176900" y="4627125"/>
            <a:ext cx="26358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latin typeface="Avenir"/>
                <a:ea typeface="Avenir"/>
                <a:cs typeface="Avenir"/>
                <a:sym typeface="Avenir"/>
              </a:rPr>
              <a:t>Launcher: not only notebooks, multiple tools under one roof</a:t>
            </a:r>
            <a:endParaRPr sz="2400">
              <a:latin typeface="Avenir"/>
              <a:ea typeface="Avenir"/>
              <a:cs typeface="Avenir"/>
              <a:sym typeface="Avenir"/>
            </a:endParaRPr>
          </a:p>
        </p:txBody>
      </p:sp>
      <p:sp>
        <p:nvSpPr>
          <p:cNvPr id="586" name="Google Shape;586;p93"/>
          <p:cNvSpPr txBox="1"/>
          <p:nvPr/>
        </p:nvSpPr>
        <p:spPr>
          <a:xfrm>
            <a:off x="21392675" y="5474275"/>
            <a:ext cx="26358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latin typeface="Avenir"/>
                <a:ea typeface="Avenir"/>
                <a:cs typeface="Avenir"/>
                <a:sym typeface="Avenir"/>
              </a:rPr>
              <a:t>Data viewing: CSV, images, …</a:t>
            </a:r>
            <a:endParaRPr sz="2400">
              <a:latin typeface="Avenir"/>
              <a:ea typeface="Avenir"/>
              <a:cs typeface="Avenir"/>
              <a:sym typeface="Avenir"/>
            </a:endParaRPr>
          </a:p>
        </p:txBody>
      </p:sp>
      <p:sp>
        <p:nvSpPr>
          <p:cNvPr id="587" name="Google Shape;587;p93"/>
          <p:cNvSpPr/>
          <p:nvPr/>
        </p:nvSpPr>
        <p:spPr>
          <a:xfrm>
            <a:off x="13366450" y="7766825"/>
            <a:ext cx="2697000" cy="2966700"/>
          </a:xfrm>
          <a:prstGeom prst="ellipse">
            <a:avLst/>
          </a:prstGeom>
          <a:noFill/>
          <a:ln cap="flat" cmpd="sng" w="38100">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88" name="Google Shape;588;p93"/>
          <p:cNvCxnSpPr>
            <a:stCxn id="586" idx="1"/>
            <a:endCxn id="587" idx="7"/>
          </p:cNvCxnSpPr>
          <p:nvPr/>
        </p:nvCxnSpPr>
        <p:spPr>
          <a:xfrm flipH="1">
            <a:off x="15668375" y="5935975"/>
            <a:ext cx="5724300" cy="2265300"/>
          </a:xfrm>
          <a:prstGeom prst="straightConnector1">
            <a:avLst/>
          </a:prstGeom>
          <a:noFill/>
          <a:ln cap="flat" cmpd="sng" w="38100">
            <a:solidFill>
              <a:srgbClr val="3C78D8"/>
            </a:solidFill>
            <a:prstDash val="solid"/>
            <a:round/>
            <a:headEnd len="med" w="med" type="none"/>
            <a:tailEnd len="med" w="med" type="stealth"/>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pic>
        <p:nvPicPr>
          <p:cNvPr id="593" name="Google Shape;593;p94"/>
          <p:cNvPicPr preferRelativeResize="0"/>
          <p:nvPr/>
        </p:nvPicPr>
        <p:blipFill>
          <a:blip r:embed="rId3">
            <a:alphaModFix/>
          </a:blip>
          <a:stretch>
            <a:fillRect/>
          </a:stretch>
        </p:blipFill>
        <p:spPr>
          <a:xfrm>
            <a:off x="483500" y="5215500"/>
            <a:ext cx="12381174" cy="7877273"/>
          </a:xfrm>
          <a:prstGeom prst="rect">
            <a:avLst/>
          </a:prstGeom>
          <a:noFill/>
          <a:ln>
            <a:noFill/>
          </a:ln>
          <a:effectLst>
            <a:outerShdw blurRad="57150" rotWithShape="0" algn="bl" dir="5400000" dist="19050">
              <a:srgbClr val="000000">
                <a:alpha val="50000"/>
              </a:srgbClr>
            </a:outerShdw>
          </a:effectLst>
        </p:spPr>
      </p:pic>
      <p:sp>
        <p:nvSpPr>
          <p:cNvPr id="594" name="Google Shape;594;p94"/>
          <p:cNvSpPr txBox="1"/>
          <p:nvPr>
            <p:ph type="title"/>
          </p:nvPr>
        </p:nvSpPr>
        <p:spPr>
          <a:xfrm>
            <a:off x="952500" y="643100"/>
            <a:ext cx="22479000" cy="1663800"/>
          </a:xfrm>
          <a:prstGeom prst="rect">
            <a:avLst/>
          </a:prstGeom>
        </p:spPr>
        <p:txBody>
          <a:bodyPr anchorCtr="0" anchor="ctr" bIns="50800" lIns="50800" spcFirstLastPara="1" rIns="50800" wrap="square" tIns="50800">
            <a:noAutofit/>
          </a:bodyPr>
          <a:lstStyle/>
          <a:p>
            <a:pPr indent="0" lvl="0" marL="0" rtl="0" algn="ctr">
              <a:spcBef>
                <a:spcPts val="2300"/>
              </a:spcBef>
              <a:spcAft>
                <a:spcPts val="0"/>
              </a:spcAft>
              <a:buNone/>
            </a:pPr>
            <a:r>
              <a:rPr lang="en-US"/>
              <a:t>"Normal computing"</a:t>
            </a:r>
            <a:endParaRPr/>
          </a:p>
        </p:txBody>
      </p:sp>
      <p:pic>
        <p:nvPicPr>
          <p:cNvPr id="595" name="Google Shape;595;p94"/>
          <p:cNvPicPr preferRelativeResize="0"/>
          <p:nvPr/>
        </p:nvPicPr>
        <p:blipFill>
          <a:blip r:embed="rId4">
            <a:alphaModFix/>
          </a:blip>
          <a:stretch>
            <a:fillRect/>
          </a:stretch>
        </p:blipFill>
        <p:spPr>
          <a:xfrm>
            <a:off x="483500" y="1772100"/>
            <a:ext cx="3283725" cy="3073575"/>
          </a:xfrm>
          <a:prstGeom prst="rect">
            <a:avLst/>
          </a:prstGeom>
          <a:noFill/>
          <a:ln>
            <a:noFill/>
          </a:ln>
          <a:effectLst>
            <a:outerShdw blurRad="57150" rotWithShape="0" algn="bl" dir="5400000" dist="19050">
              <a:srgbClr val="000000">
                <a:alpha val="50000"/>
              </a:srgbClr>
            </a:outerShdw>
          </a:effectLst>
        </p:spPr>
      </p:pic>
      <p:pic>
        <p:nvPicPr>
          <p:cNvPr id="596" name="Google Shape;596;p94"/>
          <p:cNvPicPr preferRelativeResize="0"/>
          <p:nvPr/>
        </p:nvPicPr>
        <p:blipFill>
          <a:blip r:embed="rId5">
            <a:alphaModFix/>
          </a:blip>
          <a:stretch>
            <a:fillRect/>
          </a:stretch>
        </p:blipFill>
        <p:spPr>
          <a:xfrm>
            <a:off x="22189400" y="3974388"/>
            <a:ext cx="1811075" cy="1987775"/>
          </a:xfrm>
          <a:prstGeom prst="rect">
            <a:avLst/>
          </a:prstGeom>
          <a:noFill/>
          <a:ln>
            <a:noFill/>
          </a:ln>
        </p:spPr>
      </p:pic>
      <p:pic>
        <p:nvPicPr>
          <p:cNvPr id="597" name="Google Shape;597;p94"/>
          <p:cNvPicPr preferRelativeResize="0"/>
          <p:nvPr/>
        </p:nvPicPr>
        <p:blipFill>
          <a:blip r:embed="rId6">
            <a:alphaModFix/>
          </a:blip>
          <a:stretch>
            <a:fillRect/>
          </a:stretch>
        </p:blipFill>
        <p:spPr>
          <a:xfrm>
            <a:off x="13013200" y="6206150"/>
            <a:ext cx="11220450" cy="5895975"/>
          </a:xfrm>
          <a:prstGeom prst="rect">
            <a:avLst/>
          </a:prstGeom>
          <a:noFill/>
          <a:ln>
            <a:noFill/>
          </a:ln>
          <a:effectLst>
            <a:outerShdw blurRad="57150" rotWithShape="0" algn="bl" dir="5400000" dist="19050">
              <a:srgbClr val="000000">
                <a:alpha val="50000"/>
              </a:srgbClr>
            </a:outerShdw>
          </a:effectLst>
        </p:spPr>
      </p:pic>
      <p:sp>
        <p:nvSpPr>
          <p:cNvPr id="598" name="Google Shape;598;p94"/>
          <p:cNvSpPr txBox="1"/>
          <p:nvPr/>
        </p:nvSpPr>
        <p:spPr>
          <a:xfrm>
            <a:off x="4209225" y="3730625"/>
            <a:ext cx="6577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600">
                <a:latin typeface="Avenir"/>
                <a:ea typeface="Avenir"/>
                <a:cs typeface="Avenir"/>
                <a:sym typeface="Avenir"/>
              </a:rPr>
              <a:t>Virtual Desktop (via VNC)</a:t>
            </a:r>
            <a:endParaRPr sz="3600">
              <a:latin typeface="Avenir"/>
              <a:ea typeface="Avenir"/>
              <a:cs typeface="Avenir"/>
              <a:sym typeface="Avenir"/>
            </a:endParaRPr>
          </a:p>
        </p:txBody>
      </p:sp>
      <p:sp>
        <p:nvSpPr>
          <p:cNvPr id="599" name="Google Shape;599;p94"/>
          <p:cNvSpPr txBox="1"/>
          <p:nvPr/>
        </p:nvSpPr>
        <p:spPr>
          <a:xfrm>
            <a:off x="14235275" y="4321788"/>
            <a:ext cx="7669800" cy="1293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3600">
                <a:latin typeface="Avenir"/>
                <a:ea typeface="Avenir"/>
                <a:cs typeface="Avenir"/>
                <a:sym typeface="Avenir"/>
              </a:rPr>
              <a:t>File synchronization with personal machines or other hubs</a:t>
            </a:r>
            <a:endParaRPr sz="3600">
              <a:latin typeface="Avenir"/>
              <a:ea typeface="Avenir"/>
              <a:cs typeface="Avenir"/>
              <a:sym typeface="Avenir"/>
            </a:endParaRPr>
          </a:p>
        </p:txBody>
      </p:sp>
      <p:sp>
        <p:nvSpPr>
          <p:cNvPr id="600" name="Google Shape;600;p94"/>
          <p:cNvSpPr/>
          <p:nvPr/>
        </p:nvSpPr>
        <p:spPr>
          <a:xfrm>
            <a:off x="16914950" y="9866850"/>
            <a:ext cx="1708200" cy="398100"/>
          </a:xfrm>
          <a:prstGeom prst="ellipse">
            <a:avLst/>
          </a:prstGeom>
          <a:noFill/>
          <a:ln cap="flat" cmpd="sng" w="38100">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01" name="Google Shape;601;p94"/>
          <p:cNvCxnSpPr>
            <a:stCxn id="599" idx="2"/>
            <a:endCxn id="600" idx="0"/>
          </p:cNvCxnSpPr>
          <p:nvPr/>
        </p:nvCxnSpPr>
        <p:spPr>
          <a:xfrm flipH="1">
            <a:off x="17768975" y="5614788"/>
            <a:ext cx="301200" cy="4252200"/>
          </a:xfrm>
          <a:prstGeom prst="straightConnector1">
            <a:avLst/>
          </a:prstGeom>
          <a:noFill/>
          <a:ln cap="flat" cmpd="sng" w="38100">
            <a:solidFill>
              <a:srgbClr val="3C78D8"/>
            </a:solidFill>
            <a:prstDash val="solid"/>
            <a:round/>
            <a:headEnd len="med" w="med" type="none"/>
            <a:tailEnd len="med" w="med" type="stealth"/>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95"/>
          <p:cNvSpPr txBox="1"/>
          <p:nvPr>
            <p:ph type="title"/>
          </p:nvPr>
        </p:nvSpPr>
        <p:spPr>
          <a:xfrm>
            <a:off x="952500" y="645247"/>
            <a:ext cx="22479000" cy="1663800"/>
          </a:xfrm>
          <a:prstGeom prst="rect">
            <a:avLst/>
          </a:prstGeom>
        </p:spPr>
        <p:txBody>
          <a:bodyPr anchorCtr="0" anchor="ctr" bIns="50800" lIns="50800" spcFirstLastPara="1" rIns="50800" wrap="square" tIns="50800">
            <a:noAutofit/>
          </a:bodyPr>
          <a:lstStyle/>
          <a:p>
            <a:pPr indent="0" lvl="0" marL="0" rtl="0" algn="ctr">
              <a:spcBef>
                <a:spcPts val="2300"/>
              </a:spcBef>
              <a:spcAft>
                <a:spcPts val="0"/>
              </a:spcAft>
              <a:buNone/>
            </a:pPr>
            <a:r>
              <a:rPr lang="en-US"/>
              <a:t>Living La Vida Nube (and beyond)</a:t>
            </a:r>
            <a:endParaRPr/>
          </a:p>
        </p:txBody>
      </p:sp>
      <p:pic>
        <p:nvPicPr>
          <p:cNvPr id="607" name="Google Shape;607;p95"/>
          <p:cNvPicPr preferRelativeResize="0"/>
          <p:nvPr/>
        </p:nvPicPr>
        <p:blipFill>
          <a:blip r:embed="rId3">
            <a:alphaModFix/>
          </a:blip>
          <a:stretch>
            <a:fillRect/>
          </a:stretch>
        </p:blipFill>
        <p:spPr>
          <a:xfrm>
            <a:off x="747450" y="2900528"/>
            <a:ext cx="7147000" cy="4473396"/>
          </a:xfrm>
          <a:prstGeom prst="rect">
            <a:avLst/>
          </a:prstGeom>
          <a:noFill/>
          <a:ln>
            <a:noFill/>
          </a:ln>
          <a:effectLst>
            <a:outerShdw blurRad="57150" rotWithShape="0" algn="bl" dir="5400000" dist="19050">
              <a:srgbClr val="000000">
                <a:alpha val="50000"/>
              </a:srgbClr>
            </a:outerShdw>
          </a:effectLst>
        </p:spPr>
      </p:pic>
      <p:pic>
        <p:nvPicPr>
          <p:cNvPr id="608" name="Google Shape;608;p95"/>
          <p:cNvPicPr preferRelativeResize="0"/>
          <p:nvPr/>
        </p:nvPicPr>
        <p:blipFill>
          <a:blip r:embed="rId4">
            <a:alphaModFix/>
          </a:blip>
          <a:stretch>
            <a:fillRect/>
          </a:stretch>
        </p:blipFill>
        <p:spPr>
          <a:xfrm>
            <a:off x="1294178" y="8797025"/>
            <a:ext cx="7146999" cy="4415599"/>
          </a:xfrm>
          <a:prstGeom prst="rect">
            <a:avLst/>
          </a:prstGeom>
          <a:noFill/>
          <a:ln>
            <a:noFill/>
          </a:ln>
          <a:effectLst>
            <a:outerShdw blurRad="57150" rotWithShape="0" algn="bl" dir="5400000" dist="19050">
              <a:srgbClr val="000000">
                <a:alpha val="50000"/>
              </a:srgbClr>
            </a:outerShdw>
          </a:effectLst>
        </p:spPr>
      </p:pic>
      <p:pic>
        <p:nvPicPr>
          <p:cNvPr id="609" name="Google Shape;609;p95"/>
          <p:cNvPicPr preferRelativeResize="0"/>
          <p:nvPr/>
        </p:nvPicPr>
        <p:blipFill>
          <a:blip r:embed="rId5">
            <a:alphaModFix/>
          </a:blip>
          <a:stretch>
            <a:fillRect/>
          </a:stretch>
        </p:blipFill>
        <p:spPr>
          <a:xfrm>
            <a:off x="17768705" y="2900526"/>
            <a:ext cx="6224317" cy="3839299"/>
          </a:xfrm>
          <a:prstGeom prst="rect">
            <a:avLst/>
          </a:prstGeom>
          <a:noFill/>
          <a:ln>
            <a:noFill/>
          </a:ln>
          <a:effectLst>
            <a:outerShdw blurRad="57150" rotWithShape="0" algn="bl" dir="5400000" dist="19050">
              <a:srgbClr val="000000">
                <a:alpha val="50000"/>
              </a:srgbClr>
            </a:outerShdw>
          </a:effectLst>
        </p:spPr>
      </p:pic>
      <p:pic>
        <p:nvPicPr>
          <p:cNvPr id="610" name="Google Shape;610;p95"/>
          <p:cNvPicPr preferRelativeResize="0"/>
          <p:nvPr/>
        </p:nvPicPr>
        <p:blipFill>
          <a:blip r:embed="rId6">
            <a:alphaModFix/>
          </a:blip>
          <a:stretch>
            <a:fillRect/>
          </a:stretch>
        </p:blipFill>
        <p:spPr>
          <a:xfrm>
            <a:off x="9353374" y="2900525"/>
            <a:ext cx="7740575" cy="4693175"/>
          </a:xfrm>
          <a:prstGeom prst="rect">
            <a:avLst/>
          </a:prstGeom>
          <a:noFill/>
          <a:ln>
            <a:noFill/>
          </a:ln>
          <a:effectLst>
            <a:outerShdw blurRad="57150" rotWithShape="0" algn="bl" dir="5400000" dist="19050">
              <a:srgbClr val="000000">
                <a:alpha val="50000"/>
              </a:srgbClr>
            </a:outerShdw>
          </a:effectLst>
        </p:spPr>
      </p:pic>
      <p:pic>
        <p:nvPicPr>
          <p:cNvPr id="611" name="Google Shape;611;p95"/>
          <p:cNvPicPr preferRelativeResize="0"/>
          <p:nvPr/>
        </p:nvPicPr>
        <p:blipFill>
          <a:blip r:embed="rId7">
            <a:alphaModFix/>
          </a:blip>
          <a:stretch>
            <a:fillRect/>
          </a:stretch>
        </p:blipFill>
        <p:spPr>
          <a:xfrm>
            <a:off x="10995350" y="10860675"/>
            <a:ext cx="2452250" cy="2452250"/>
          </a:xfrm>
          <a:prstGeom prst="rect">
            <a:avLst/>
          </a:prstGeom>
          <a:noFill/>
          <a:ln>
            <a:noFill/>
          </a:ln>
          <a:effectLst>
            <a:outerShdw blurRad="57150" rotWithShape="0" algn="bl" dir="5400000" dist="19050">
              <a:srgbClr val="000000">
                <a:alpha val="50000"/>
              </a:srgbClr>
            </a:outerShdw>
          </a:effectLst>
        </p:spPr>
      </p:pic>
      <p:pic>
        <p:nvPicPr>
          <p:cNvPr descr="Image" id="612" name="Google Shape;612;p95"/>
          <p:cNvPicPr preferRelativeResize="0"/>
          <p:nvPr/>
        </p:nvPicPr>
        <p:blipFill rotWithShape="1">
          <a:blip r:embed="rId8">
            <a:alphaModFix/>
          </a:blip>
          <a:srcRect b="0" l="31544" r="0" t="0"/>
          <a:stretch/>
        </p:blipFill>
        <p:spPr>
          <a:xfrm>
            <a:off x="1294175" y="4853426"/>
            <a:ext cx="1711542" cy="1663800"/>
          </a:xfrm>
          <a:prstGeom prst="rect">
            <a:avLst/>
          </a:prstGeom>
          <a:noFill/>
          <a:ln>
            <a:noFill/>
          </a:ln>
        </p:spPr>
      </p:pic>
      <p:pic>
        <p:nvPicPr>
          <p:cNvPr id="613" name="Google Shape;613;p95"/>
          <p:cNvPicPr preferRelativeResize="0"/>
          <p:nvPr/>
        </p:nvPicPr>
        <p:blipFill rotWithShape="1">
          <a:blip r:embed="rId9">
            <a:alphaModFix/>
          </a:blip>
          <a:srcRect b="24828" l="9869" r="0" t="22256"/>
          <a:stretch/>
        </p:blipFill>
        <p:spPr>
          <a:xfrm>
            <a:off x="17855475" y="4085925"/>
            <a:ext cx="2554200" cy="1007665"/>
          </a:xfrm>
          <a:prstGeom prst="rect">
            <a:avLst/>
          </a:prstGeom>
          <a:noFill/>
          <a:ln>
            <a:noFill/>
          </a:ln>
        </p:spPr>
      </p:pic>
      <p:pic>
        <p:nvPicPr>
          <p:cNvPr id="614" name="Google Shape;614;p95"/>
          <p:cNvPicPr preferRelativeResize="0"/>
          <p:nvPr/>
        </p:nvPicPr>
        <p:blipFill>
          <a:blip r:embed="rId10">
            <a:alphaModFix/>
          </a:blip>
          <a:stretch>
            <a:fillRect/>
          </a:stretch>
        </p:blipFill>
        <p:spPr>
          <a:xfrm>
            <a:off x="14186025" y="5905436"/>
            <a:ext cx="3236150" cy="2157440"/>
          </a:xfrm>
          <a:prstGeom prst="rect">
            <a:avLst/>
          </a:prstGeom>
          <a:noFill/>
          <a:ln>
            <a:noFill/>
          </a:ln>
          <a:effectLst>
            <a:outerShdw blurRad="57150" rotWithShape="0" algn="bl" dir="5400000" dist="19050">
              <a:srgbClr val="000000">
                <a:alpha val="50000"/>
              </a:srgbClr>
            </a:outerShdw>
          </a:effectLst>
        </p:spPr>
      </p:pic>
      <p:cxnSp>
        <p:nvCxnSpPr>
          <p:cNvPr id="615" name="Google Shape;615;p95"/>
          <p:cNvCxnSpPr>
            <a:stCxn id="611" idx="1"/>
            <a:endCxn id="608" idx="3"/>
          </p:cNvCxnSpPr>
          <p:nvPr/>
        </p:nvCxnSpPr>
        <p:spPr>
          <a:xfrm rot="10800000">
            <a:off x="8441150" y="11004700"/>
            <a:ext cx="2554200" cy="1082100"/>
          </a:xfrm>
          <a:prstGeom prst="straightConnector1">
            <a:avLst/>
          </a:prstGeom>
          <a:noFill/>
          <a:ln cap="flat" cmpd="sng" w="114300">
            <a:solidFill>
              <a:srgbClr val="3C78D8"/>
            </a:solidFill>
            <a:prstDash val="solid"/>
            <a:round/>
            <a:headEnd len="med" w="med" type="none"/>
            <a:tailEnd len="med" w="med" type="stealth"/>
          </a:ln>
        </p:spPr>
      </p:cxnSp>
      <p:cxnSp>
        <p:nvCxnSpPr>
          <p:cNvPr id="616" name="Google Shape;616;p95"/>
          <p:cNvCxnSpPr>
            <a:stCxn id="611" idx="1"/>
            <a:endCxn id="607" idx="3"/>
          </p:cNvCxnSpPr>
          <p:nvPr/>
        </p:nvCxnSpPr>
        <p:spPr>
          <a:xfrm rot="10800000">
            <a:off x="7894550" y="5137300"/>
            <a:ext cx="3100800" cy="6949500"/>
          </a:xfrm>
          <a:prstGeom prst="straightConnector1">
            <a:avLst/>
          </a:prstGeom>
          <a:noFill/>
          <a:ln cap="flat" cmpd="sng" w="114300">
            <a:solidFill>
              <a:srgbClr val="3C78D8"/>
            </a:solidFill>
            <a:prstDash val="solid"/>
            <a:round/>
            <a:headEnd len="med" w="med" type="none"/>
            <a:tailEnd len="med" w="med" type="stealth"/>
          </a:ln>
        </p:spPr>
      </p:cxnSp>
      <p:cxnSp>
        <p:nvCxnSpPr>
          <p:cNvPr id="617" name="Google Shape;617;p95"/>
          <p:cNvCxnSpPr>
            <a:stCxn id="611" idx="0"/>
            <a:endCxn id="610" idx="2"/>
          </p:cNvCxnSpPr>
          <p:nvPr/>
        </p:nvCxnSpPr>
        <p:spPr>
          <a:xfrm flipH="1" rot="10800000">
            <a:off x="12221475" y="7593675"/>
            <a:ext cx="1002300" cy="3267000"/>
          </a:xfrm>
          <a:prstGeom prst="straightConnector1">
            <a:avLst/>
          </a:prstGeom>
          <a:noFill/>
          <a:ln cap="flat" cmpd="sng" w="114300">
            <a:solidFill>
              <a:srgbClr val="3C78D8"/>
            </a:solidFill>
            <a:prstDash val="solid"/>
            <a:round/>
            <a:headEnd len="med" w="med" type="none"/>
            <a:tailEnd len="med" w="med" type="stealth"/>
          </a:ln>
        </p:spPr>
      </p:cxnSp>
      <p:cxnSp>
        <p:nvCxnSpPr>
          <p:cNvPr id="618" name="Google Shape;618;p95"/>
          <p:cNvCxnSpPr>
            <a:stCxn id="611" idx="0"/>
            <a:endCxn id="619" idx="1"/>
          </p:cNvCxnSpPr>
          <p:nvPr/>
        </p:nvCxnSpPr>
        <p:spPr>
          <a:xfrm flipH="1" rot="10800000">
            <a:off x="12221475" y="6984075"/>
            <a:ext cx="7964100" cy="3876600"/>
          </a:xfrm>
          <a:prstGeom prst="straightConnector1">
            <a:avLst/>
          </a:prstGeom>
          <a:noFill/>
          <a:ln cap="flat" cmpd="sng" w="114300">
            <a:solidFill>
              <a:srgbClr val="3C78D8"/>
            </a:solidFill>
            <a:prstDash val="solid"/>
            <a:round/>
            <a:headEnd len="med" w="med" type="none"/>
            <a:tailEnd len="med" w="med" type="stealth"/>
          </a:ln>
        </p:spPr>
      </p:cxnSp>
      <p:cxnSp>
        <p:nvCxnSpPr>
          <p:cNvPr id="620" name="Google Shape;620;p95"/>
          <p:cNvCxnSpPr>
            <a:stCxn id="611" idx="3"/>
            <a:endCxn id="621" idx="1"/>
          </p:cNvCxnSpPr>
          <p:nvPr/>
        </p:nvCxnSpPr>
        <p:spPr>
          <a:xfrm flipH="1" rot="10800000">
            <a:off x="13447600" y="10860700"/>
            <a:ext cx="2554200" cy="1226100"/>
          </a:xfrm>
          <a:prstGeom prst="straightConnector1">
            <a:avLst/>
          </a:prstGeom>
          <a:noFill/>
          <a:ln cap="flat" cmpd="sng" w="114300">
            <a:solidFill>
              <a:srgbClr val="3C78D8"/>
            </a:solidFill>
            <a:prstDash val="solid"/>
            <a:round/>
            <a:headEnd len="med" w="med" type="none"/>
            <a:tailEnd len="med" w="med" type="stealth"/>
          </a:ln>
        </p:spPr>
      </p:cxnSp>
      <p:pic>
        <p:nvPicPr>
          <p:cNvPr id="622" name="Google Shape;622;p95"/>
          <p:cNvPicPr preferRelativeResize="0"/>
          <p:nvPr/>
        </p:nvPicPr>
        <p:blipFill>
          <a:blip r:embed="rId11">
            <a:alphaModFix/>
          </a:blip>
          <a:stretch>
            <a:fillRect/>
          </a:stretch>
        </p:blipFill>
        <p:spPr>
          <a:xfrm>
            <a:off x="6902025" y="12310105"/>
            <a:ext cx="2072700" cy="1243620"/>
          </a:xfrm>
          <a:prstGeom prst="rect">
            <a:avLst/>
          </a:prstGeom>
          <a:noFill/>
          <a:ln>
            <a:noFill/>
          </a:ln>
        </p:spPr>
      </p:pic>
      <p:pic>
        <p:nvPicPr>
          <p:cNvPr id="623" name="Google Shape;623;p95"/>
          <p:cNvPicPr preferRelativeResize="0"/>
          <p:nvPr/>
        </p:nvPicPr>
        <p:blipFill>
          <a:blip r:embed="rId12">
            <a:alphaModFix/>
          </a:blip>
          <a:stretch>
            <a:fillRect/>
          </a:stretch>
        </p:blipFill>
        <p:spPr>
          <a:xfrm>
            <a:off x="5408375" y="6948157"/>
            <a:ext cx="2798400" cy="1399206"/>
          </a:xfrm>
          <a:prstGeom prst="rect">
            <a:avLst/>
          </a:prstGeom>
          <a:noFill/>
          <a:ln>
            <a:noFill/>
          </a:ln>
        </p:spPr>
      </p:pic>
      <p:pic>
        <p:nvPicPr>
          <p:cNvPr id="619" name="Google Shape;619;p95"/>
          <p:cNvPicPr preferRelativeResize="0"/>
          <p:nvPr/>
        </p:nvPicPr>
        <p:blipFill>
          <a:blip r:embed="rId13">
            <a:alphaModFix/>
          </a:blip>
          <a:stretch>
            <a:fillRect/>
          </a:stretch>
        </p:blipFill>
        <p:spPr>
          <a:xfrm>
            <a:off x="20185577" y="5905426"/>
            <a:ext cx="4055123" cy="2157451"/>
          </a:xfrm>
          <a:prstGeom prst="rect">
            <a:avLst/>
          </a:prstGeom>
          <a:noFill/>
          <a:ln>
            <a:noFill/>
          </a:ln>
          <a:effectLst>
            <a:outerShdw blurRad="57150" rotWithShape="0" algn="bl" dir="5400000" dist="19050">
              <a:srgbClr val="000000">
                <a:alpha val="50000"/>
              </a:srgbClr>
            </a:outerShdw>
          </a:effectLst>
        </p:spPr>
      </p:pic>
      <p:sp>
        <p:nvSpPr>
          <p:cNvPr id="624" name="Google Shape;624;p95"/>
          <p:cNvSpPr txBox="1"/>
          <p:nvPr/>
        </p:nvSpPr>
        <p:spPr>
          <a:xfrm>
            <a:off x="18761800" y="12907475"/>
            <a:ext cx="5478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600" u="sng">
                <a:solidFill>
                  <a:schemeClr val="hlink"/>
                </a:solidFill>
                <a:latin typeface="Avenir"/>
                <a:ea typeface="Avenir"/>
                <a:cs typeface="Avenir"/>
                <a:sym typeface="Avenir"/>
                <a:hlinkClick r:id="rId14"/>
              </a:rPr>
              <a:t>hub.cryointhecloud.com</a:t>
            </a:r>
            <a:r>
              <a:rPr lang="en-US" sz="3600">
                <a:latin typeface="Avenir"/>
                <a:ea typeface="Avenir"/>
                <a:cs typeface="Avenir"/>
                <a:sym typeface="Avenir"/>
              </a:rPr>
              <a:t> </a:t>
            </a:r>
            <a:endParaRPr sz="3600">
              <a:latin typeface="Avenir"/>
              <a:ea typeface="Avenir"/>
              <a:cs typeface="Avenir"/>
              <a:sym typeface="Avenir"/>
            </a:endParaRPr>
          </a:p>
        </p:txBody>
      </p:sp>
      <p:pic>
        <p:nvPicPr>
          <p:cNvPr id="625" name="Google Shape;625;p95"/>
          <p:cNvPicPr preferRelativeResize="0"/>
          <p:nvPr/>
        </p:nvPicPr>
        <p:blipFill>
          <a:blip r:embed="rId15">
            <a:alphaModFix/>
          </a:blip>
          <a:stretch>
            <a:fillRect/>
          </a:stretch>
        </p:blipFill>
        <p:spPr>
          <a:xfrm>
            <a:off x="16095725" y="8185174"/>
            <a:ext cx="6993124" cy="4913529"/>
          </a:xfrm>
          <a:prstGeom prst="rect">
            <a:avLst/>
          </a:prstGeom>
          <a:noFill/>
          <a:ln>
            <a:noFill/>
          </a:ln>
          <a:effectLst>
            <a:outerShdw blurRad="57150" rotWithShape="0" algn="bl" dir="5400000" dist="19050">
              <a:srgbClr val="000000">
                <a:alpha val="50000"/>
              </a:srgbClr>
            </a:outerShdw>
          </a:effectLst>
        </p:spPr>
      </p:pic>
      <p:pic>
        <p:nvPicPr>
          <p:cNvPr id="626" name="Google Shape;626;p95"/>
          <p:cNvPicPr preferRelativeResize="0"/>
          <p:nvPr/>
        </p:nvPicPr>
        <p:blipFill>
          <a:blip r:embed="rId11">
            <a:alphaModFix/>
          </a:blip>
          <a:stretch>
            <a:fillRect/>
          </a:stretch>
        </p:blipFill>
        <p:spPr>
          <a:xfrm>
            <a:off x="15167175" y="12215405"/>
            <a:ext cx="2072700" cy="124362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96"/>
          <p:cNvSpPr txBox="1"/>
          <p:nvPr>
            <p:ph type="title"/>
          </p:nvPr>
        </p:nvSpPr>
        <p:spPr>
          <a:xfrm>
            <a:off x="952500" y="5194300"/>
            <a:ext cx="22479000" cy="3340200"/>
          </a:xfrm>
          <a:prstGeom prst="rect">
            <a:avLst/>
          </a:prstGeom>
          <a:noFill/>
          <a:ln>
            <a:noFill/>
          </a:ln>
        </p:spPr>
        <p:txBody>
          <a:bodyPr anchorCtr="0" anchor="ctr" bIns="50800" lIns="50800" spcFirstLastPara="1" rIns="50800" wrap="square" tIns="50800">
            <a:noAutofit/>
          </a:bodyPr>
          <a:lstStyle/>
          <a:p>
            <a:pPr indent="0" lvl="0" marL="0" rtl="0" algn="ctr">
              <a:lnSpc>
                <a:spcPct val="90000"/>
              </a:lnSpc>
              <a:spcBef>
                <a:spcPts val="0"/>
              </a:spcBef>
              <a:spcAft>
                <a:spcPts val="0"/>
              </a:spcAft>
              <a:buClr>
                <a:srgbClr val="D93E2B"/>
              </a:buClr>
              <a:buSzPts val="9800"/>
              <a:buFont typeface="Open Sans"/>
              <a:buNone/>
            </a:pPr>
            <a:r>
              <a:rPr i="0" lang="en-US" sz="9800" u="none" cap="none" strike="noStrike"/>
              <a:t>Thank You!</a:t>
            </a:r>
            <a:endParaRPr/>
          </a:p>
        </p:txBody>
      </p:sp>
      <p:sp>
        <p:nvSpPr>
          <p:cNvPr id="632" name="Google Shape;632;p96"/>
          <p:cNvSpPr txBox="1"/>
          <p:nvPr/>
        </p:nvSpPr>
        <p:spPr>
          <a:xfrm>
            <a:off x="16181650" y="10912638"/>
            <a:ext cx="4110900" cy="813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US" sz="4800">
                <a:solidFill>
                  <a:srgbClr val="595959"/>
                </a:solidFill>
                <a:latin typeface="Helvetica Neue Light"/>
                <a:ea typeface="Helvetica Neue Light"/>
                <a:cs typeface="Helvetica Neue Light"/>
                <a:sym typeface="Helvetica Neue Light"/>
              </a:rPr>
              <a:t>@fperez</a:t>
            </a:r>
            <a:r>
              <a:rPr lang="en-US" sz="1800">
                <a:solidFill>
                  <a:srgbClr val="595959"/>
                </a:solidFill>
                <a:latin typeface="Helvetica Neue Light"/>
                <a:ea typeface="Helvetica Neue Light"/>
                <a:cs typeface="Helvetica Neue Light"/>
                <a:sym typeface="Helvetica Neue Light"/>
              </a:rPr>
              <a:t> </a:t>
            </a:r>
            <a:endParaRPr sz="1800">
              <a:solidFill>
                <a:srgbClr val="595959"/>
              </a:solidFill>
              <a:latin typeface="Helvetica Neue Light"/>
              <a:ea typeface="Helvetica Neue Light"/>
              <a:cs typeface="Helvetica Neue Light"/>
              <a:sym typeface="Helvetica Neue Light"/>
            </a:endParaRPr>
          </a:p>
        </p:txBody>
      </p:sp>
      <p:pic>
        <p:nvPicPr>
          <p:cNvPr id="633" name="Google Shape;633;p96"/>
          <p:cNvPicPr preferRelativeResize="0"/>
          <p:nvPr/>
        </p:nvPicPr>
        <p:blipFill>
          <a:blip r:embed="rId3">
            <a:alphaModFix/>
          </a:blip>
          <a:stretch>
            <a:fillRect/>
          </a:stretch>
        </p:blipFill>
        <p:spPr>
          <a:xfrm>
            <a:off x="15373325" y="11029275"/>
            <a:ext cx="579725" cy="579725"/>
          </a:xfrm>
          <a:prstGeom prst="rect">
            <a:avLst/>
          </a:prstGeom>
          <a:noFill/>
          <a:ln>
            <a:noFill/>
          </a:ln>
        </p:spPr>
      </p:pic>
      <p:pic>
        <p:nvPicPr>
          <p:cNvPr id="634" name="Google Shape;634;p96"/>
          <p:cNvPicPr preferRelativeResize="0"/>
          <p:nvPr/>
        </p:nvPicPr>
        <p:blipFill rotWithShape="1">
          <a:blip r:embed="rId4">
            <a:alphaModFix/>
          </a:blip>
          <a:srcRect b="7623" l="23238" r="23216" t="9423"/>
          <a:stretch/>
        </p:blipFill>
        <p:spPr>
          <a:xfrm>
            <a:off x="15373335" y="12859777"/>
            <a:ext cx="712785" cy="579724"/>
          </a:xfrm>
          <a:prstGeom prst="rect">
            <a:avLst/>
          </a:prstGeom>
          <a:noFill/>
          <a:ln>
            <a:noFill/>
          </a:ln>
        </p:spPr>
      </p:pic>
      <p:pic>
        <p:nvPicPr>
          <p:cNvPr id="635" name="Google Shape;635;p96"/>
          <p:cNvPicPr preferRelativeResize="0"/>
          <p:nvPr/>
        </p:nvPicPr>
        <p:blipFill>
          <a:blip r:embed="rId5">
            <a:alphaModFix/>
          </a:blip>
          <a:stretch>
            <a:fillRect/>
          </a:stretch>
        </p:blipFill>
        <p:spPr>
          <a:xfrm>
            <a:off x="15373337" y="11985104"/>
            <a:ext cx="579725" cy="498583"/>
          </a:xfrm>
          <a:prstGeom prst="rect">
            <a:avLst/>
          </a:prstGeom>
          <a:noFill/>
          <a:ln>
            <a:noFill/>
          </a:ln>
        </p:spPr>
      </p:pic>
      <p:sp>
        <p:nvSpPr>
          <p:cNvPr id="636" name="Google Shape;636;p96"/>
          <p:cNvSpPr txBox="1"/>
          <p:nvPr/>
        </p:nvSpPr>
        <p:spPr>
          <a:xfrm>
            <a:off x="16248175" y="12743150"/>
            <a:ext cx="7987800" cy="813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US" sz="4800">
                <a:solidFill>
                  <a:srgbClr val="595959"/>
                </a:solidFill>
                <a:latin typeface="Helvetica Neue Light"/>
                <a:ea typeface="Helvetica Neue Light"/>
                <a:cs typeface="Helvetica Neue Light"/>
                <a:sym typeface="Helvetica Neue Light"/>
              </a:rPr>
              <a:t>fernando.perez@berkeley.edu</a:t>
            </a:r>
            <a:r>
              <a:rPr lang="en-US" sz="1800">
                <a:solidFill>
                  <a:srgbClr val="595959"/>
                </a:solidFill>
                <a:latin typeface="Helvetica Neue Light"/>
                <a:ea typeface="Helvetica Neue Light"/>
                <a:cs typeface="Helvetica Neue Light"/>
                <a:sym typeface="Helvetica Neue Light"/>
              </a:rPr>
              <a:t> </a:t>
            </a:r>
            <a:endParaRPr sz="1800">
              <a:solidFill>
                <a:srgbClr val="595959"/>
              </a:solidFill>
              <a:latin typeface="Helvetica Neue Light"/>
              <a:ea typeface="Helvetica Neue Light"/>
              <a:cs typeface="Helvetica Neue Light"/>
              <a:sym typeface="Helvetica Neue Light"/>
            </a:endParaRPr>
          </a:p>
        </p:txBody>
      </p:sp>
      <p:sp>
        <p:nvSpPr>
          <p:cNvPr id="637" name="Google Shape;637;p96"/>
          <p:cNvSpPr txBox="1"/>
          <p:nvPr/>
        </p:nvSpPr>
        <p:spPr>
          <a:xfrm>
            <a:off x="16181650" y="11827888"/>
            <a:ext cx="4110900" cy="813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US" sz="4800">
                <a:solidFill>
                  <a:srgbClr val="595959"/>
                </a:solidFill>
                <a:latin typeface="Helvetica Neue Light"/>
                <a:ea typeface="Helvetica Neue Light"/>
                <a:cs typeface="Helvetica Neue Light"/>
                <a:sym typeface="Helvetica Neue Light"/>
              </a:rPr>
              <a:t>@fperez_org</a:t>
            </a:r>
            <a:r>
              <a:rPr lang="en-US" sz="1800">
                <a:solidFill>
                  <a:srgbClr val="595959"/>
                </a:solidFill>
                <a:latin typeface="Helvetica Neue Light"/>
                <a:ea typeface="Helvetica Neue Light"/>
                <a:cs typeface="Helvetica Neue Light"/>
                <a:sym typeface="Helvetica Neue Light"/>
              </a:rPr>
              <a:t> </a:t>
            </a:r>
            <a:endParaRPr sz="1800">
              <a:solidFill>
                <a:srgbClr val="595959"/>
              </a:solidFill>
              <a:latin typeface="Helvetica Neue Light"/>
              <a:ea typeface="Helvetica Neue Light"/>
              <a:cs typeface="Helvetica Neue Light"/>
              <a:sym typeface="Helvetica Neue Light"/>
            </a:endParaRPr>
          </a:p>
        </p:txBody>
      </p:sp>
      <p:sp>
        <p:nvSpPr>
          <p:cNvPr id="638" name="Google Shape;638;p96"/>
          <p:cNvSpPr txBox="1"/>
          <p:nvPr/>
        </p:nvSpPr>
        <p:spPr>
          <a:xfrm>
            <a:off x="2091425" y="10912625"/>
            <a:ext cx="4110900" cy="813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US" sz="4800">
                <a:solidFill>
                  <a:srgbClr val="595959"/>
                </a:solidFill>
                <a:latin typeface="Helvetica Neue Light"/>
                <a:ea typeface="Helvetica Neue Light"/>
                <a:cs typeface="Helvetica Neue Light"/>
                <a:sym typeface="Helvetica Neue Light"/>
              </a:rPr>
              <a:t>@tsnow03</a:t>
            </a:r>
            <a:endParaRPr sz="1800">
              <a:solidFill>
                <a:srgbClr val="595959"/>
              </a:solidFill>
              <a:latin typeface="Helvetica Neue Light"/>
              <a:ea typeface="Helvetica Neue Light"/>
              <a:cs typeface="Helvetica Neue Light"/>
              <a:sym typeface="Helvetica Neue Light"/>
            </a:endParaRPr>
          </a:p>
        </p:txBody>
      </p:sp>
      <p:pic>
        <p:nvPicPr>
          <p:cNvPr id="639" name="Google Shape;639;p96"/>
          <p:cNvPicPr preferRelativeResize="0"/>
          <p:nvPr/>
        </p:nvPicPr>
        <p:blipFill>
          <a:blip r:embed="rId3">
            <a:alphaModFix/>
          </a:blip>
          <a:stretch>
            <a:fillRect/>
          </a:stretch>
        </p:blipFill>
        <p:spPr>
          <a:xfrm>
            <a:off x="1283100" y="11029263"/>
            <a:ext cx="579725" cy="579725"/>
          </a:xfrm>
          <a:prstGeom prst="rect">
            <a:avLst/>
          </a:prstGeom>
          <a:noFill/>
          <a:ln>
            <a:noFill/>
          </a:ln>
        </p:spPr>
      </p:pic>
      <p:pic>
        <p:nvPicPr>
          <p:cNvPr id="640" name="Google Shape;640;p96"/>
          <p:cNvPicPr preferRelativeResize="0"/>
          <p:nvPr/>
        </p:nvPicPr>
        <p:blipFill rotWithShape="1">
          <a:blip r:embed="rId4">
            <a:alphaModFix/>
          </a:blip>
          <a:srcRect b="7623" l="23238" r="23216" t="9423"/>
          <a:stretch/>
        </p:blipFill>
        <p:spPr>
          <a:xfrm>
            <a:off x="1283110" y="12859765"/>
            <a:ext cx="712785" cy="579724"/>
          </a:xfrm>
          <a:prstGeom prst="rect">
            <a:avLst/>
          </a:prstGeom>
          <a:noFill/>
          <a:ln>
            <a:noFill/>
          </a:ln>
        </p:spPr>
      </p:pic>
      <p:pic>
        <p:nvPicPr>
          <p:cNvPr id="641" name="Google Shape;641;p96"/>
          <p:cNvPicPr preferRelativeResize="0"/>
          <p:nvPr/>
        </p:nvPicPr>
        <p:blipFill>
          <a:blip r:embed="rId5">
            <a:alphaModFix/>
          </a:blip>
          <a:stretch>
            <a:fillRect/>
          </a:stretch>
        </p:blipFill>
        <p:spPr>
          <a:xfrm>
            <a:off x="1283112" y="11985092"/>
            <a:ext cx="579725" cy="498583"/>
          </a:xfrm>
          <a:prstGeom prst="rect">
            <a:avLst/>
          </a:prstGeom>
          <a:noFill/>
          <a:ln>
            <a:noFill/>
          </a:ln>
        </p:spPr>
      </p:pic>
      <p:sp>
        <p:nvSpPr>
          <p:cNvPr id="642" name="Google Shape;642;p96"/>
          <p:cNvSpPr txBox="1"/>
          <p:nvPr/>
        </p:nvSpPr>
        <p:spPr>
          <a:xfrm>
            <a:off x="2157950" y="12743138"/>
            <a:ext cx="7987800" cy="813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US" sz="4800">
                <a:solidFill>
                  <a:srgbClr val="595959"/>
                </a:solidFill>
                <a:latin typeface="Helvetica Neue Light"/>
                <a:ea typeface="Helvetica Neue Light"/>
                <a:cs typeface="Helvetica Neue Light"/>
                <a:sym typeface="Helvetica Neue Light"/>
              </a:rPr>
              <a:t>tsnow</a:t>
            </a:r>
            <a:r>
              <a:rPr lang="en-US" sz="4800">
                <a:solidFill>
                  <a:srgbClr val="595959"/>
                </a:solidFill>
                <a:latin typeface="Helvetica Neue Light"/>
                <a:ea typeface="Helvetica Neue Light"/>
                <a:cs typeface="Helvetica Neue Light"/>
                <a:sym typeface="Helvetica Neue Light"/>
              </a:rPr>
              <a:t>@mines.edu</a:t>
            </a:r>
            <a:r>
              <a:rPr lang="en-US" sz="1800">
                <a:solidFill>
                  <a:srgbClr val="595959"/>
                </a:solidFill>
                <a:latin typeface="Helvetica Neue Light"/>
                <a:ea typeface="Helvetica Neue Light"/>
                <a:cs typeface="Helvetica Neue Light"/>
                <a:sym typeface="Helvetica Neue Light"/>
              </a:rPr>
              <a:t> </a:t>
            </a:r>
            <a:endParaRPr sz="1800">
              <a:solidFill>
                <a:srgbClr val="595959"/>
              </a:solidFill>
              <a:latin typeface="Helvetica Neue Light"/>
              <a:ea typeface="Helvetica Neue Light"/>
              <a:cs typeface="Helvetica Neue Light"/>
              <a:sym typeface="Helvetica Neue Light"/>
            </a:endParaRPr>
          </a:p>
        </p:txBody>
      </p:sp>
      <p:sp>
        <p:nvSpPr>
          <p:cNvPr id="643" name="Google Shape;643;p96"/>
          <p:cNvSpPr txBox="1"/>
          <p:nvPr/>
        </p:nvSpPr>
        <p:spPr>
          <a:xfrm>
            <a:off x="2091425" y="11827875"/>
            <a:ext cx="4443300" cy="813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US" sz="4800">
                <a:solidFill>
                  <a:srgbClr val="595959"/>
                </a:solidFill>
                <a:latin typeface="Helvetica Neue Light"/>
                <a:ea typeface="Helvetica Neue Light"/>
                <a:cs typeface="Helvetica Neue Light"/>
                <a:sym typeface="Helvetica Neue Light"/>
              </a:rPr>
              <a:t>@TashaMSnow</a:t>
            </a:r>
            <a:endParaRPr sz="1800">
              <a:solidFill>
                <a:srgbClr val="595959"/>
              </a:solidFill>
              <a:latin typeface="Helvetica Neue Light"/>
              <a:ea typeface="Helvetica Neue Light"/>
              <a:cs typeface="Helvetica Neue Light"/>
              <a:sym typeface="Helvetica Neue Light"/>
            </a:endParaRPr>
          </a:p>
        </p:txBody>
      </p:sp>
      <p:sp>
        <p:nvSpPr>
          <p:cNvPr id="644" name="Google Shape;644;p96"/>
          <p:cNvSpPr txBox="1"/>
          <p:nvPr/>
        </p:nvSpPr>
        <p:spPr>
          <a:xfrm>
            <a:off x="8685525" y="10920075"/>
            <a:ext cx="4110900" cy="813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US" sz="4800">
                <a:solidFill>
                  <a:srgbClr val="595959"/>
                </a:solidFill>
                <a:latin typeface="Helvetica Neue Light"/>
                <a:ea typeface="Helvetica Neue Light"/>
                <a:cs typeface="Helvetica Neue Light"/>
                <a:sym typeface="Helvetica Neue Light"/>
              </a:rPr>
              <a:t>@jessicaS11</a:t>
            </a:r>
            <a:endParaRPr sz="1800">
              <a:solidFill>
                <a:srgbClr val="595959"/>
              </a:solidFill>
              <a:latin typeface="Helvetica Neue Light"/>
              <a:ea typeface="Helvetica Neue Light"/>
              <a:cs typeface="Helvetica Neue Light"/>
              <a:sym typeface="Helvetica Neue Light"/>
            </a:endParaRPr>
          </a:p>
        </p:txBody>
      </p:sp>
      <p:pic>
        <p:nvPicPr>
          <p:cNvPr id="645" name="Google Shape;645;p96"/>
          <p:cNvPicPr preferRelativeResize="0"/>
          <p:nvPr/>
        </p:nvPicPr>
        <p:blipFill>
          <a:blip r:embed="rId3">
            <a:alphaModFix/>
          </a:blip>
          <a:stretch>
            <a:fillRect/>
          </a:stretch>
        </p:blipFill>
        <p:spPr>
          <a:xfrm>
            <a:off x="7877200" y="11036713"/>
            <a:ext cx="579725" cy="579725"/>
          </a:xfrm>
          <a:prstGeom prst="rect">
            <a:avLst/>
          </a:prstGeom>
          <a:noFill/>
          <a:ln>
            <a:noFill/>
          </a:ln>
        </p:spPr>
      </p:pic>
      <p:pic>
        <p:nvPicPr>
          <p:cNvPr id="646" name="Google Shape;646;p96"/>
          <p:cNvPicPr preferRelativeResize="0"/>
          <p:nvPr/>
        </p:nvPicPr>
        <p:blipFill rotWithShape="1">
          <a:blip r:embed="rId4">
            <a:alphaModFix/>
          </a:blip>
          <a:srcRect b="7623" l="23238" r="23216" t="9423"/>
          <a:stretch/>
        </p:blipFill>
        <p:spPr>
          <a:xfrm>
            <a:off x="7877210" y="12867215"/>
            <a:ext cx="712785" cy="579724"/>
          </a:xfrm>
          <a:prstGeom prst="rect">
            <a:avLst/>
          </a:prstGeom>
          <a:noFill/>
          <a:ln>
            <a:noFill/>
          </a:ln>
        </p:spPr>
      </p:pic>
      <p:pic>
        <p:nvPicPr>
          <p:cNvPr id="647" name="Google Shape;647;p96"/>
          <p:cNvPicPr preferRelativeResize="0"/>
          <p:nvPr/>
        </p:nvPicPr>
        <p:blipFill>
          <a:blip r:embed="rId5">
            <a:alphaModFix/>
          </a:blip>
          <a:stretch>
            <a:fillRect/>
          </a:stretch>
        </p:blipFill>
        <p:spPr>
          <a:xfrm>
            <a:off x="7877212" y="11992542"/>
            <a:ext cx="579725" cy="498583"/>
          </a:xfrm>
          <a:prstGeom prst="rect">
            <a:avLst/>
          </a:prstGeom>
          <a:noFill/>
          <a:ln>
            <a:noFill/>
          </a:ln>
        </p:spPr>
      </p:pic>
      <p:sp>
        <p:nvSpPr>
          <p:cNvPr id="648" name="Google Shape;648;p96"/>
          <p:cNvSpPr txBox="1"/>
          <p:nvPr/>
        </p:nvSpPr>
        <p:spPr>
          <a:xfrm>
            <a:off x="8752050" y="12750588"/>
            <a:ext cx="7987800" cy="813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US" sz="4800">
                <a:solidFill>
                  <a:srgbClr val="595959"/>
                </a:solidFill>
                <a:latin typeface="Helvetica Neue Light"/>
                <a:ea typeface="Helvetica Neue Light"/>
                <a:cs typeface="Helvetica Neue Light"/>
                <a:sym typeface="Helvetica Neue Light"/>
              </a:rPr>
              <a:t>jbscheick@gmail.com</a:t>
            </a:r>
            <a:r>
              <a:rPr lang="en-US" sz="1800">
                <a:solidFill>
                  <a:srgbClr val="595959"/>
                </a:solidFill>
                <a:latin typeface="Helvetica Neue Light"/>
                <a:ea typeface="Helvetica Neue Light"/>
                <a:cs typeface="Helvetica Neue Light"/>
                <a:sym typeface="Helvetica Neue Light"/>
              </a:rPr>
              <a:t> </a:t>
            </a:r>
            <a:endParaRPr sz="1800">
              <a:solidFill>
                <a:srgbClr val="595959"/>
              </a:solidFill>
              <a:latin typeface="Helvetica Neue Light"/>
              <a:ea typeface="Helvetica Neue Light"/>
              <a:cs typeface="Helvetica Neue Light"/>
              <a:sym typeface="Helvetica Neue Light"/>
            </a:endParaRPr>
          </a:p>
        </p:txBody>
      </p:sp>
      <p:sp>
        <p:nvSpPr>
          <p:cNvPr id="649" name="Google Shape;649;p96"/>
          <p:cNvSpPr txBox="1"/>
          <p:nvPr/>
        </p:nvSpPr>
        <p:spPr>
          <a:xfrm>
            <a:off x="8685525" y="11835325"/>
            <a:ext cx="4758000" cy="813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US" sz="4800">
                <a:solidFill>
                  <a:srgbClr val="595959"/>
                </a:solidFill>
                <a:latin typeface="Helvetica Neue Light"/>
                <a:ea typeface="Helvetica Neue Light"/>
                <a:cs typeface="Helvetica Neue Light"/>
                <a:sym typeface="Helvetica Neue Light"/>
              </a:rPr>
              <a:t>@</a:t>
            </a:r>
            <a:r>
              <a:rPr lang="en-US" sz="4800">
                <a:solidFill>
                  <a:srgbClr val="595959"/>
                </a:solidFill>
                <a:latin typeface="Helvetica Neue Light"/>
                <a:ea typeface="Helvetica Neue Light"/>
                <a:cs typeface="Helvetica Neue Light"/>
                <a:sym typeface="Helvetica Neue Light"/>
              </a:rPr>
              <a:t>JessicaScheick</a:t>
            </a:r>
            <a:endParaRPr sz="1800">
              <a:solidFill>
                <a:srgbClr val="595959"/>
              </a:solidFill>
              <a:latin typeface="Helvetica Neue Light"/>
              <a:ea typeface="Helvetica Neue Light"/>
              <a:cs typeface="Helvetica Neue Light"/>
              <a:sym typeface="Helvetica Neue Ligh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97"/>
          <p:cNvSpPr txBox="1"/>
          <p:nvPr>
            <p:ph type="title"/>
          </p:nvPr>
        </p:nvSpPr>
        <p:spPr>
          <a:xfrm>
            <a:off x="952500" y="5194300"/>
            <a:ext cx="22479000" cy="3340200"/>
          </a:xfrm>
          <a:prstGeom prst="rect">
            <a:avLst/>
          </a:prstGeom>
        </p:spPr>
        <p:txBody>
          <a:bodyPr anchorCtr="0" anchor="ctr" bIns="50800" lIns="50800" spcFirstLastPara="1" rIns="50800" wrap="square" tIns="50800">
            <a:noAutofit/>
          </a:bodyPr>
          <a:lstStyle/>
          <a:p>
            <a:pPr indent="0" lvl="0" marL="0" rtl="0" algn="ctr">
              <a:spcBef>
                <a:spcPts val="2300"/>
              </a:spcBef>
              <a:spcAft>
                <a:spcPts val="0"/>
              </a:spcAft>
              <a:buNone/>
            </a:pPr>
            <a:r>
              <a:rPr lang="en-US"/>
              <a:t>Let’s now all hop on the hub!!</a:t>
            </a:r>
            <a:endParaRPr/>
          </a:p>
          <a:p>
            <a:pPr indent="0" lvl="0" marL="0" rtl="0" algn="ctr">
              <a:spcBef>
                <a:spcPts val="2300"/>
              </a:spcBef>
              <a:spcAft>
                <a:spcPts val="0"/>
              </a:spcAft>
              <a:buNone/>
            </a:pPr>
            <a:r>
              <a:t/>
            </a:r>
            <a:endParaRPr/>
          </a:p>
          <a:p>
            <a:pPr indent="0" lvl="0" marL="0" rtl="0" algn="ctr">
              <a:spcBef>
                <a:spcPts val="2300"/>
              </a:spcBef>
              <a:spcAft>
                <a:spcPts val="0"/>
              </a:spcAft>
              <a:buNone/>
            </a:pPr>
            <a:r>
              <a:rPr lang="en-US" u="sng">
                <a:solidFill>
                  <a:schemeClr val="hlink"/>
                </a:solidFill>
                <a:hlinkClick r:id="rId3"/>
              </a:rPr>
              <a:t>hub.cryointhecloud.com</a:t>
            </a:r>
            <a:r>
              <a:rPr lang="en-US"/>
              <a: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64"/>
          <p:cNvSpPr txBox="1"/>
          <p:nvPr>
            <p:ph type="title"/>
          </p:nvPr>
        </p:nvSpPr>
        <p:spPr>
          <a:xfrm>
            <a:off x="952500" y="645247"/>
            <a:ext cx="22479000" cy="1663800"/>
          </a:xfrm>
          <a:prstGeom prst="rect">
            <a:avLst/>
          </a:prstGeom>
        </p:spPr>
        <p:txBody>
          <a:bodyPr anchorCtr="0" anchor="ctr" bIns="50800" lIns="50800" spcFirstLastPara="1" rIns="50800" wrap="square" tIns="50800">
            <a:noAutofit/>
          </a:bodyPr>
          <a:lstStyle/>
          <a:p>
            <a:pPr indent="0" lvl="0" marL="0" rtl="0" algn="ctr">
              <a:spcBef>
                <a:spcPts val="2300"/>
              </a:spcBef>
              <a:spcAft>
                <a:spcPts val="0"/>
              </a:spcAft>
              <a:buNone/>
            </a:pPr>
            <a:r>
              <a:rPr lang="en-US"/>
              <a:t>Code of Conduct</a:t>
            </a:r>
            <a:endParaRPr/>
          </a:p>
        </p:txBody>
      </p:sp>
      <p:sp>
        <p:nvSpPr>
          <p:cNvPr id="324" name="Google Shape;324;p64"/>
          <p:cNvSpPr txBox="1"/>
          <p:nvPr>
            <p:ph idx="4294967295" type="body"/>
          </p:nvPr>
        </p:nvSpPr>
        <p:spPr>
          <a:xfrm>
            <a:off x="894250" y="2679300"/>
            <a:ext cx="22704300" cy="9772200"/>
          </a:xfrm>
          <a:prstGeom prst="rect">
            <a:avLst/>
          </a:prstGeom>
        </p:spPr>
        <p:txBody>
          <a:bodyPr anchorCtr="0" anchor="t" bIns="50800" lIns="50800" spcFirstLastPara="1" rIns="50800" wrap="square" tIns="50800">
            <a:noAutofit/>
          </a:bodyPr>
          <a:lstStyle/>
          <a:p>
            <a:pPr indent="0" lvl="0" marL="0" rtl="0" algn="l">
              <a:spcBef>
                <a:spcPts val="0"/>
              </a:spcBef>
              <a:spcAft>
                <a:spcPts val="0"/>
              </a:spcAft>
              <a:buNone/>
            </a:pPr>
            <a:r>
              <a:rPr lang="en-US" sz="3000"/>
              <a:t>We strive to create a </a:t>
            </a:r>
            <a:r>
              <a:rPr lang="en-US" sz="3000"/>
              <a:t>welcoming</a:t>
            </a:r>
            <a:r>
              <a:rPr lang="en-US" sz="3000"/>
              <a:t> and inclusive culture that empowers people to provide outstanding open science. That requires an open </a:t>
            </a:r>
            <a:r>
              <a:rPr lang="en-US" sz="3000"/>
              <a:t>exchange</a:t>
            </a:r>
            <a:r>
              <a:rPr lang="en-US" sz="3000"/>
              <a:t> of ideas balanced by thoughtful guidelines.</a:t>
            </a:r>
            <a:endParaRPr sz="3000"/>
          </a:p>
          <a:p>
            <a:pPr indent="0" lvl="0" marL="0" rtl="0" algn="l">
              <a:spcBef>
                <a:spcPts val="3400"/>
              </a:spcBef>
              <a:spcAft>
                <a:spcPts val="0"/>
              </a:spcAft>
              <a:buNone/>
            </a:pPr>
            <a:r>
              <a:rPr lang="en-US" sz="3000"/>
              <a:t>It would be impossible to list everything staff can do to create a more welcoming space, and we know this team will find ways to include their colleagues that we haven’t even thought of. But when in doubt, we encourage you to look to these principles for guidance:</a:t>
            </a:r>
            <a:endParaRPr sz="3000"/>
          </a:p>
          <a:p>
            <a:pPr indent="-800100" lvl="0" marL="1219200" rtl="0" algn="l">
              <a:spcBef>
                <a:spcPts val="3400"/>
              </a:spcBef>
              <a:spcAft>
                <a:spcPts val="0"/>
              </a:spcAft>
              <a:buSzPts val="3000"/>
              <a:buChar char="●"/>
            </a:pPr>
            <a:r>
              <a:rPr lang="en-US" sz="3000"/>
              <a:t>Practice empathy and humility.</a:t>
            </a:r>
            <a:endParaRPr sz="3000"/>
          </a:p>
          <a:p>
            <a:pPr indent="-800100" lvl="0" marL="1219200" rtl="0" algn="l">
              <a:spcBef>
                <a:spcPts val="0"/>
              </a:spcBef>
              <a:spcAft>
                <a:spcPts val="0"/>
              </a:spcAft>
              <a:buSzPts val="3000"/>
              <a:buChar char="●"/>
            </a:pPr>
            <a:r>
              <a:rPr lang="en-US" sz="3000"/>
              <a:t>Participate in an authentic and active way. In doing so, you contribute to the health and longevity of this community.</a:t>
            </a:r>
            <a:endParaRPr sz="3000"/>
          </a:p>
          <a:p>
            <a:pPr indent="-800100" lvl="0" marL="1219200" rtl="0" algn="l">
              <a:spcBef>
                <a:spcPts val="0"/>
              </a:spcBef>
              <a:spcAft>
                <a:spcPts val="0"/>
              </a:spcAft>
              <a:buSzPts val="3000"/>
              <a:buChar char="●"/>
            </a:pPr>
            <a:r>
              <a:rPr lang="en-US" sz="3000"/>
              <a:t>Exercise consideration and respect in your speech and actions.</a:t>
            </a:r>
            <a:endParaRPr sz="3000"/>
          </a:p>
          <a:p>
            <a:pPr indent="-800100" lvl="0" marL="1219200" rtl="0" algn="l">
              <a:spcBef>
                <a:spcPts val="0"/>
              </a:spcBef>
              <a:spcAft>
                <a:spcPts val="0"/>
              </a:spcAft>
              <a:buSzPts val="3000"/>
              <a:buChar char="●"/>
            </a:pPr>
            <a:r>
              <a:rPr lang="en-US" sz="3000"/>
              <a:t>Assume that everyone we work with is doing their best work.</a:t>
            </a:r>
            <a:endParaRPr sz="3000"/>
          </a:p>
          <a:p>
            <a:pPr indent="-800100" lvl="0" marL="1219200" rtl="0" algn="l">
              <a:spcBef>
                <a:spcPts val="0"/>
              </a:spcBef>
              <a:spcAft>
                <a:spcPts val="0"/>
              </a:spcAft>
              <a:buSzPts val="3000"/>
              <a:buChar char="●"/>
            </a:pPr>
            <a:r>
              <a:rPr lang="en-US" sz="3000"/>
              <a:t>Listen carefully and actively.</a:t>
            </a:r>
            <a:endParaRPr sz="3000"/>
          </a:p>
          <a:p>
            <a:pPr indent="-800100" lvl="0" marL="1219200" rtl="0" algn="l">
              <a:spcBef>
                <a:spcPts val="0"/>
              </a:spcBef>
              <a:spcAft>
                <a:spcPts val="0"/>
              </a:spcAft>
              <a:buSzPts val="3000"/>
              <a:buChar char="●"/>
            </a:pPr>
            <a:r>
              <a:rPr lang="en-US" sz="3000"/>
              <a:t>Ask questions, and seek to understand your partners’ context.</a:t>
            </a:r>
            <a:endParaRPr sz="3000"/>
          </a:p>
          <a:p>
            <a:pPr indent="-800100" lvl="0" marL="1219200" rtl="0" algn="l">
              <a:spcBef>
                <a:spcPts val="0"/>
              </a:spcBef>
              <a:spcAft>
                <a:spcPts val="0"/>
              </a:spcAft>
              <a:buSzPts val="3000"/>
              <a:buChar char="●"/>
            </a:pPr>
            <a:r>
              <a:rPr lang="en-US" sz="3000"/>
              <a:t>Encourage other people to listen as much as they speak.</a:t>
            </a:r>
            <a:endParaRPr sz="3000"/>
          </a:p>
          <a:p>
            <a:pPr indent="-800100" lvl="0" marL="1219200" rtl="0" algn="l">
              <a:spcBef>
                <a:spcPts val="0"/>
              </a:spcBef>
              <a:spcAft>
                <a:spcPts val="0"/>
              </a:spcAft>
              <a:buSzPts val="3000"/>
              <a:buChar char="●"/>
            </a:pPr>
            <a:r>
              <a:rPr lang="en-US" sz="3000"/>
              <a:t>Attempt collaboration before conflict.</a:t>
            </a:r>
            <a:endParaRPr sz="3000"/>
          </a:p>
          <a:p>
            <a:pPr indent="-800100" lvl="0" marL="1219200" rtl="0" algn="l">
              <a:spcBef>
                <a:spcPts val="0"/>
              </a:spcBef>
              <a:spcAft>
                <a:spcPts val="0"/>
              </a:spcAft>
              <a:buSzPts val="3000"/>
              <a:buChar char="●"/>
            </a:pPr>
            <a:r>
              <a:rPr lang="en-US" sz="3000"/>
              <a:t>Treat other people’s identities and cultures with respect. Make an effort to say people’s names correctly and refer to them by their stated pronouns.</a:t>
            </a:r>
            <a:endParaRPr sz="3000"/>
          </a:p>
          <a:p>
            <a:pPr indent="-800100" lvl="0" marL="1219200" rtl="0" algn="l">
              <a:spcBef>
                <a:spcPts val="0"/>
              </a:spcBef>
              <a:spcAft>
                <a:spcPts val="0"/>
              </a:spcAft>
              <a:buSzPts val="3000"/>
              <a:buChar char="●"/>
            </a:pPr>
            <a:r>
              <a:rPr lang="en-US" sz="3000"/>
              <a:t>Be mindful of your surroundings and of your fellow participants. Alert community leaders if you notice a dangerous situation, someone in distress, or violations of this Code of Conduct, even if they seem inconsequential.</a:t>
            </a:r>
            <a:endParaRPr sz="3000"/>
          </a:p>
          <a:p>
            <a:pPr indent="-800100" lvl="0" marL="1219200" rtl="0" algn="l">
              <a:spcBef>
                <a:spcPts val="0"/>
              </a:spcBef>
              <a:spcAft>
                <a:spcPts val="0"/>
              </a:spcAft>
              <a:buSzPts val="3000"/>
              <a:buChar char="●"/>
            </a:pPr>
            <a:r>
              <a:rPr lang="en-US" sz="3000"/>
              <a:t>Being respectful of differing opinions, viewpoints, and experiences.</a:t>
            </a:r>
            <a:endParaRPr sz="3000"/>
          </a:p>
          <a:p>
            <a:pPr indent="-800100" lvl="0" marL="1219200" rtl="0" algn="l">
              <a:spcBef>
                <a:spcPts val="0"/>
              </a:spcBef>
              <a:spcAft>
                <a:spcPts val="0"/>
              </a:spcAft>
              <a:buSzPts val="3000"/>
              <a:buChar char="●"/>
            </a:pPr>
            <a:r>
              <a:rPr lang="en-US" sz="3000"/>
              <a:t>Giving and gracefully accepting constructive feedback.</a:t>
            </a:r>
            <a:endParaRPr sz="3000"/>
          </a:p>
          <a:p>
            <a:pPr indent="-800100" lvl="0" marL="1219200" rtl="0" algn="l">
              <a:spcBef>
                <a:spcPts val="0"/>
              </a:spcBef>
              <a:spcAft>
                <a:spcPts val="0"/>
              </a:spcAft>
              <a:buSzPts val="3000"/>
              <a:buChar char="●"/>
            </a:pPr>
            <a:r>
              <a:rPr lang="en-US" sz="3000"/>
              <a:t>Accepting responsibility and apologizing to those affected by our mistakes and learning from our experiences.</a:t>
            </a:r>
            <a:endParaRPr sz="3000"/>
          </a:p>
          <a:p>
            <a:pPr indent="-800100" lvl="0" marL="1219200" rtl="0" algn="l">
              <a:spcBef>
                <a:spcPts val="0"/>
              </a:spcBef>
              <a:spcAft>
                <a:spcPts val="0"/>
              </a:spcAft>
              <a:buSzPts val="3000"/>
              <a:buChar char="●"/>
            </a:pPr>
            <a:r>
              <a:rPr lang="en-US" sz="3000"/>
              <a:t>Focusing on what is best not just for us as individuals, but for the overall community.</a:t>
            </a:r>
            <a:endParaRPr sz="3000"/>
          </a:p>
          <a:p>
            <a:pPr indent="0" lvl="0" marL="0" rtl="0" algn="l">
              <a:spcBef>
                <a:spcPts val="3400"/>
              </a:spcBef>
              <a:spcAft>
                <a:spcPts val="0"/>
              </a:spcAft>
              <a:buNone/>
            </a:pPr>
            <a:r>
              <a:t/>
            </a:r>
            <a:endParaRPr sz="43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65"/>
          <p:cNvSpPr txBox="1"/>
          <p:nvPr>
            <p:ph type="title"/>
          </p:nvPr>
        </p:nvSpPr>
        <p:spPr>
          <a:xfrm>
            <a:off x="6858300" y="1635850"/>
            <a:ext cx="16573200" cy="1663800"/>
          </a:xfrm>
          <a:prstGeom prst="rect">
            <a:avLst/>
          </a:prstGeom>
        </p:spPr>
        <p:txBody>
          <a:bodyPr anchorCtr="0" anchor="ctr" bIns="50800" lIns="50800" spcFirstLastPara="1" rIns="50800" wrap="square" tIns="50800">
            <a:noAutofit/>
          </a:bodyPr>
          <a:lstStyle/>
          <a:p>
            <a:pPr indent="0" lvl="0" marL="0" rtl="0" algn="ctr">
              <a:spcBef>
                <a:spcPts val="2300"/>
              </a:spcBef>
              <a:spcAft>
                <a:spcPts val="0"/>
              </a:spcAft>
              <a:buNone/>
            </a:pPr>
            <a:r>
              <a:rPr lang="en-US"/>
              <a:t>E</a:t>
            </a:r>
            <a:r>
              <a:rPr lang="en-US"/>
              <a:t>nsure you have access to the cloud and fill out          the onboarding survey</a:t>
            </a:r>
            <a:endParaRPr/>
          </a:p>
        </p:txBody>
      </p:sp>
      <p:sp>
        <p:nvSpPr>
          <p:cNvPr id="330" name="Google Shape;330;p65"/>
          <p:cNvSpPr txBox="1"/>
          <p:nvPr>
            <p:ph idx="4294967295" type="body"/>
          </p:nvPr>
        </p:nvSpPr>
        <p:spPr>
          <a:xfrm>
            <a:off x="894250" y="6036200"/>
            <a:ext cx="22704300" cy="6415200"/>
          </a:xfrm>
          <a:prstGeom prst="rect">
            <a:avLst/>
          </a:prstGeom>
        </p:spPr>
        <p:txBody>
          <a:bodyPr anchorCtr="0" anchor="t" bIns="50800" lIns="50800" spcFirstLastPara="1" rIns="50800" wrap="square" tIns="50800">
            <a:noAutofit/>
          </a:bodyPr>
          <a:lstStyle/>
          <a:p>
            <a:pPr indent="0" lvl="0" marL="0" rtl="0" algn="ctr">
              <a:spcBef>
                <a:spcPts val="0"/>
              </a:spcBef>
              <a:spcAft>
                <a:spcPts val="0"/>
              </a:spcAft>
              <a:buNone/>
            </a:pPr>
            <a:r>
              <a:rPr lang="en-US" sz="6900"/>
              <a:t>CryoCloud Onboarding Survey: </a:t>
            </a:r>
            <a:r>
              <a:rPr lang="en-US" sz="6900" u="sng">
                <a:solidFill>
                  <a:schemeClr val="hlink"/>
                </a:solidFill>
                <a:hlinkClick r:id="rId3"/>
              </a:rPr>
              <a:t>https://forms.gle/qN9Q6STWb24p4n2HA</a:t>
            </a:r>
            <a:endParaRPr sz="69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You will also need to fill out the Getting Started Survey, if you haven’t done so, to gain access to the hub: </a:t>
            </a:r>
            <a:r>
              <a:rPr lang="en-US" u="sng">
                <a:solidFill>
                  <a:schemeClr val="hlink"/>
                </a:solidFill>
                <a:hlinkClick r:id="rId4"/>
              </a:rPr>
              <a:t>https://forms.gle/DGCWFzdq4JLa2g3d9</a:t>
            </a:r>
            <a:r>
              <a:rPr lang="en-US"/>
              <a:t> </a:t>
            </a:r>
            <a:endParaRPr sz="4300"/>
          </a:p>
        </p:txBody>
      </p:sp>
      <p:pic>
        <p:nvPicPr>
          <p:cNvPr id="331" name="Google Shape;331;p65"/>
          <p:cNvPicPr preferRelativeResize="0"/>
          <p:nvPr/>
        </p:nvPicPr>
        <p:blipFill>
          <a:blip r:embed="rId5">
            <a:alphaModFix/>
          </a:blip>
          <a:stretch>
            <a:fillRect/>
          </a:stretch>
        </p:blipFill>
        <p:spPr>
          <a:xfrm>
            <a:off x="660775" y="742000"/>
            <a:ext cx="5732076" cy="3804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66"/>
          <p:cNvSpPr txBox="1"/>
          <p:nvPr>
            <p:ph type="title"/>
          </p:nvPr>
        </p:nvSpPr>
        <p:spPr>
          <a:xfrm>
            <a:off x="952500" y="645247"/>
            <a:ext cx="22479000" cy="1663800"/>
          </a:xfrm>
          <a:prstGeom prst="rect">
            <a:avLst/>
          </a:prstGeom>
        </p:spPr>
        <p:txBody>
          <a:bodyPr anchorCtr="0" anchor="ctr" bIns="50800" lIns="50800" spcFirstLastPara="1" rIns="50800" wrap="square" tIns="50800">
            <a:noAutofit/>
          </a:bodyPr>
          <a:lstStyle/>
          <a:p>
            <a:pPr indent="0" lvl="0" marL="0" rtl="0" algn="ctr">
              <a:spcBef>
                <a:spcPts val="2300"/>
              </a:spcBef>
              <a:spcAft>
                <a:spcPts val="0"/>
              </a:spcAft>
              <a:buNone/>
            </a:pPr>
            <a:r>
              <a:rPr lang="en-US"/>
              <a:t>Housekeeping</a:t>
            </a:r>
            <a:endParaRPr/>
          </a:p>
        </p:txBody>
      </p:sp>
      <p:sp>
        <p:nvSpPr>
          <p:cNvPr id="337" name="Google Shape;337;p66"/>
          <p:cNvSpPr txBox="1"/>
          <p:nvPr/>
        </p:nvSpPr>
        <p:spPr>
          <a:xfrm>
            <a:off x="545658" y="2831783"/>
            <a:ext cx="23942400" cy="10743900"/>
          </a:xfrm>
          <a:prstGeom prst="rect">
            <a:avLst/>
          </a:prstGeom>
          <a:noFill/>
          <a:ln>
            <a:noFill/>
          </a:ln>
        </p:spPr>
        <p:txBody>
          <a:bodyPr anchorCtr="0" anchor="t" bIns="243800" lIns="243800" spcFirstLastPara="1" rIns="243800" wrap="square" tIns="243800">
            <a:spAutoFit/>
          </a:bodyPr>
          <a:lstStyle/>
          <a:p>
            <a:pPr indent="0" lvl="0" marL="0" rtl="0" algn="l">
              <a:lnSpc>
                <a:spcPct val="115000"/>
              </a:lnSpc>
              <a:spcBef>
                <a:spcPts val="0"/>
              </a:spcBef>
              <a:spcAft>
                <a:spcPts val="0"/>
              </a:spcAft>
              <a:buNone/>
            </a:pPr>
            <a:r>
              <a:t/>
            </a:r>
            <a:endParaRPr sz="4500">
              <a:solidFill>
                <a:schemeClr val="dk1"/>
              </a:solidFill>
              <a:latin typeface="Avenir"/>
              <a:ea typeface="Avenir"/>
              <a:cs typeface="Avenir"/>
              <a:sym typeface="Avenir"/>
            </a:endParaRPr>
          </a:p>
          <a:p>
            <a:pPr indent="-895350" lvl="0" marL="1219200" rtl="0" algn="l">
              <a:lnSpc>
                <a:spcPct val="115000"/>
              </a:lnSpc>
              <a:spcBef>
                <a:spcPts val="0"/>
              </a:spcBef>
              <a:spcAft>
                <a:spcPts val="0"/>
              </a:spcAft>
              <a:buClr>
                <a:schemeClr val="dk1"/>
              </a:buClr>
              <a:buSzPts val="4500"/>
              <a:buFont typeface="Avenir"/>
              <a:buChar char="-"/>
            </a:pPr>
            <a:r>
              <a:rPr lang="en-US" sz="4500">
                <a:solidFill>
                  <a:schemeClr val="dk1"/>
                </a:solidFill>
                <a:latin typeface="Avenir"/>
                <a:ea typeface="Avenir"/>
                <a:cs typeface="Avenir"/>
                <a:sym typeface="Avenir"/>
              </a:rPr>
              <a:t>Who and how can access the CryoCloud - Setup instructions in How_Tos section of JupyterBook (Coming Soon!)</a:t>
            </a:r>
            <a:endParaRPr sz="4500">
              <a:solidFill>
                <a:schemeClr val="dk1"/>
              </a:solidFill>
              <a:latin typeface="Avenir"/>
              <a:ea typeface="Avenir"/>
              <a:cs typeface="Avenir"/>
              <a:sym typeface="Avenir"/>
            </a:endParaRPr>
          </a:p>
          <a:p>
            <a:pPr indent="-895350" lvl="0" marL="1219200" rtl="0" algn="l">
              <a:lnSpc>
                <a:spcPct val="115000"/>
              </a:lnSpc>
              <a:spcBef>
                <a:spcPts val="0"/>
              </a:spcBef>
              <a:spcAft>
                <a:spcPts val="0"/>
              </a:spcAft>
              <a:buClr>
                <a:schemeClr val="dk1"/>
              </a:buClr>
              <a:buSzPts val="4500"/>
              <a:buFont typeface="Avenir"/>
              <a:buChar char="-"/>
            </a:pPr>
            <a:r>
              <a:rPr lang="en-US" sz="4500">
                <a:solidFill>
                  <a:schemeClr val="dk1"/>
                </a:solidFill>
                <a:latin typeface="Avenir"/>
                <a:ea typeface="Avenir"/>
                <a:cs typeface="Avenir"/>
                <a:sym typeface="Avenir"/>
              </a:rPr>
              <a:t>Limitations on personal storage in hub - keep it to less than 0.5 Tb</a:t>
            </a:r>
            <a:endParaRPr sz="4500">
              <a:solidFill>
                <a:schemeClr val="dk1"/>
              </a:solidFill>
              <a:latin typeface="Avenir"/>
              <a:ea typeface="Avenir"/>
              <a:cs typeface="Avenir"/>
              <a:sym typeface="Avenir"/>
            </a:endParaRPr>
          </a:p>
          <a:p>
            <a:pPr indent="-895350" lvl="1" marL="2438400" rtl="0" algn="l">
              <a:lnSpc>
                <a:spcPct val="115000"/>
              </a:lnSpc>
              <a:spcBef>
                <a:spcPts val="0"/>
              </a:spcBef>
              <a:spcAft>
                <a:spcPts val="0"/>
              </a:spcAft>
              <a:buClr>
                <a:schemeClr val="dk1"/>
              </a:buClr>
              <a:buSzPts val="4500"/>
              <a:buFont typeface="Avenir"/>
              <a:buChar char="-"/>
            </a:pPr>
            <a:r>
              <a:rPr lang="en-US" sz="4500">
                <a:solidFill>
                  <a:schemeClr val="dk1"/>
                </a:solidFill>
                <a:latin typeface="Avenir"/>
                <a:ea typeface="Avenir"/>
                <a:cs typeface="Avenir"/>
                <a:sym typeface="Avenir"/>
              </a:rPr>
              <a:t>We can discuss a community S3 bucket for larger stores</a:t>
            </a:r>
            <a:endParaRPr sz="4500">
              <a:solidFill>
                <a:schemeClr val="dk1"/>
              </a:solidFill>
              <a:latin typeface="Avenir"/>
              <a:ea typeface="Avenir"/>
              <a:cs typeface="Avenir"/>
              <a:sym typeface="Avenir"/>
            </a:endParaRPr>
          </a:p>
          <a:p>
            <a:pPr indent="-895350" lvl="0" marL="1219200" rtl="0" algn="l">
              <a:lnSpc>
                <a:spcPct val="115000"/>
              </a:lnSpc>
              <a:spcBef>
                <a:spcPts val="0"/>
              </a:spcBef>
              <a:spcAft>
                <a:spcPts val="0"/>
              </a:spcAft>
              <a:buClr>
                <a:schemeClr val="dk1"/>
              </a:buClr>
              <a:buSzPts val="4500"/>
              <a:buFont typeface="Avenir"/>
              <a:buChar char="-"/>
            </a:pPr>
            <a:r>
              <a:rPr lang="en-US" sz="4500">
                <a:solidFill>
                  <a:schemeClr val="dk1"/>
                </a:solidFill>
                <a:latin typeface="Avenir"/>
                <a:ea typeface="Avenir"/>
                <a:cs typeface="Avenir"/>
                <a:sym typeface="Avenir"/>
              </a:rPr>
              <a:t>Ephemeral user pip installs and adding to docker image</a:t>
            </a:r>
            <a:endParaRPr sz="4500">
              <a:solidFill>
                <a:schemeClr val="dk1"/>
              </a:solidFill>
              <a:latin typeface="Avenir"/>
              <a:ea typeface="Avenir"/>
              <a:cs typeface="Avenir"/>
              <a:sym typeface="Avenir"/>
            </a:endParaRPr>
          </a:p>
          <a:p>
            <a:pPr indent="-895350" lvl="1" marL="2438400" rtl="0" algn="l">
              <a:lnSpc>
                <a:spcPct val="115000"/>
              </a:lnSpc>
              <a:spcBef>
                <a:spcPts val="0"/>
              </a:spcBef>
              <a:spcAft>
                <a:spcPts val="0"/>
              </a:spcAft>
              <a:buClr>
                <a:schemeClr val="dk1"/>
              </a:buClr>
              <a:buSzPts val="4500"/>
              <a:buFont typeface="Avenir"/>
              <a:buChar char="-"/>
            </a:pPr>
            <a:r>
              <a:rPr lang="en-US" sz="4500">
                <a:solidFill>
                  <a:schemeClr val="dk1"/>
                </a:solidFill>
                <a:latin typeface="Avenir"/>
                <a:ea typeface="Avenir"/>
                <a:cs typeface="Avenir"/>
                <a:sym typeface="Avenir"/>
              </a:rPr>
              <a:t>If more than one person uses the package regularly, add to docker image</a:t>
            </a:r>
            <a:endParaRPr sz="4500">
              <a:solidFill>
                <a:schemeClr val="dk1"/>
              </a:solidFill>
              <a:latin typeface="Avenir"/>
              <a:ea typeface="Avenir"/>
              <a:cs typeface="Avenir"/>
              <a:sym typeface="Avenir"/>
            </a:endParaRPr>
          </a:p>
          <a:p>
            <a:pPr indent="-895350" lvl="1" marL="2438400" rtl="0" algn="l">
              <a:lnSpc>
                <a:spcPct val="115000"/>
              </a:lnSpc>
              <a:spcBef>
                <a:spcPts val="0"/>
              </a:spcBef>
              <a:spcAft>
                <a:spcPts val="0"/>
              </a:spcAft>
              <a:buClr>
                <a:schemeClr val="dk1"/>
              </a:buClr>
              <a:buSzPts val="4500"/>
              <a:buFont typeface="Avenir"/>
              <a:buChar char="-"/>
            </a:pPr>
            <a:r>
              <a:rPr lang="en-US" sz="4500">
                <a:solidFill>
                  <a:schemeClr val="dk1"/>
                </a:solidFill>
                <a:latin typeface="Avenir"/>
                <a:ea typeface="Avenir"/>
                <a:cs typeface="Avenir"/>
                <a:sym typeface="Avenir"/>
              </a:rPr>
              <a:t>Otherwise will need to install on each use to maintain </a:t>
            </a:r>
            <a:r>
              <a:rPr lang="en-US" sz="4500">
                <a:solidFill>
                  <a:schemeClr val="dk1"/>
                </a:solidFill>
                <a:latin typeface="Avenir"/>
                <a:ea typeface="Avenir"/>
                <a:cs typeface="Avenir"/>
                <a:sym typeface="Avenir"/>
              </a:rPr>
              <a:t>shareability</a:t>
            </a:r>
            <a:r>
              <a:rPr lang="en-US" sz="4500">
                <a:solidFill>
                  <a:schemeClr val="dk1"/>
                </a:solidFill>
                <a:latin typeface="Avenir"/>
                <a:ea typeface="Avenir"/>
                <a:cs typeface="Avenir"/>
                <a:sym typeface="Avenir"/>
              </a:rPr>
              <a:t>/collaboration capabilities</a:t>
            </a:r>
            <a:endParaRPr sz="4500">
              <a:solidFill>
                <a:schemeClr val="dk1"/>
              </a:solidFill>
              <a:latin typeface="Avenir"/>
              <a:ea typeface="Avenir"/>
              <a:cs typeface="Avenir"/>
              <a:sym typeface="Avenir"/>
            </a:endParaRPr>
          </a:p>
          <a:p>
            <a:pPr indent="-895350" lvl="1" marL="2438400" rtl="0" algn="l">
              <a:lnSpc>
                <a:spcPct val="115000"/>
              </a:lnSpc>
              <a:spcBef>
                <a:spcPts val="0"/>
              </a:spcBef>
              <a:spcAft>
                <a:spcPts val="0"/>
              </a:spcAft>
              <a:buClr>
                <a:schemeClr val="dk1"/>
              </a:buClr>
              <a:buSzPts val="4500"/>
              <a:buFont typeface="Avenir"/>
              <a:buChar char="-"/>
            </a:pPr>
            <a:r>
              <a:rPr lang="en-US" sz="4500">
                <a:solidFill>
                  <a:schemeClr val="dk1"/>
                </a:solidFill>
                <a:latin typeface="Avenir"/>
                <a:ea typeface="Avenir"/>
                <a:cs typeface="Avenir"/>
                <a:sym typeface="Avenir"/>
              </a:rPr>
              <a:t>Guidance for adding packages in </a:t>
            </a:r>
            <a:r>
              <a:rPr lang="en-US" sz="4500" u="sng">
                <a:solidFill>
                  <a:schemeClr val="hlink"/>
                </a:solidFill>
                <a:latin typeface="Avenir"/>
                <a:ea typeface="Avenir"/>
                <a:cs typeface="Avenir"/>
                <a:sym typeface="Avenir"/>
                <a:hlinkClick r:id="rId3"/>
              </a:rPr>
              <a:t>Contributing/Workflows</a:t>
            </a:r>
            <a:r>
              <a:rPr lang="en-US" sz="4500">
                <a:solidFill>
                  <a:schemeClr val="dk1"/>
                </a:solidFill>
                <a:latin typeface="Avenir"/>
                <a:ea typeface="Avenir"/>
                <a:cs typeface="Avenir"/>
                <a:sym typeface="Avenir"/>
              </a:rPr>
              <a:t> in the JupyterBook</a:t>
            </a:r>
            <a:endParaRPr sz="45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rPr lang="en-US" sz="4500">
                <a:solidFill>
                  <a:schemeClr val="dk1"/>
                </a:solidFill>
                <a:highlight>
                  <a:srgbClr val="FFFF00"/>
                </a:highlight>
                <a:latin typeface="Avenir"/>
                <a:ea typeface="Avenir"/>
                <a:cs typeface="Avenir"/>
                <a:sym typeface="Avenir"/>
              </a:rPr>
              <a:t>Additional Tips</a:t>
            </a:r>
            <a:endParaRPr sz="4500">
              <a:solidFill>
                <a:schemeClr val="dk1"/>
              </a:solidFill>
              <a:highlight>
                <a:srgbClr val="FFFF00"/>
              </a:highlight>
              <a:latin typeface="Avenir"/>
              <a:ea typeface="Avenir"/>
              <a:cs typeface="Avenir"/>
              <a:sym typeface="Avenir"/>
            </a:endParaRPr>
          </a:p>
          <a:p>
            <a:pPr indent="-895350" lvl="0" marL="1219200" rtl="0" algn="l">
              <a:lnSpc>
                <a:spcPct val="115000"/>
              </a:lnSpc>
              <a:spcBef>
                <a:spcPts val="0"/>
              </a:spcBef>
              <a:spcAft>
                <a:spcPts val="0"/>
              </a:spcAft>
              <a:buClr>
                <a:schemeClr val="dk1"/>
              </a:buClr>
              <a:buSzPts val="4500"/>
              <a:buFont typeface="Avenir"/>
              <a:buChar char="-"/>
            </a:pPr>
            <a:r>
              <a:rPr lang="en-US" sz="4500">
                <a:solidFill>
                  <a:schemeClr val="dk1"/>
                </a:solidFill>
                <a:latin typeface="Avenir"/>
                <a:ea typeface="Avenir"/>
                <a:cs typeface="Avenir"/>
                <a:sym typeface="Avenir"/>
              </a:rPr>
              <a:t>Hub will automatically shut off after 90 min of no use or logging off, to turn off server earlier and save money go to File &gt; Hub Control Panel &gt; push </a:t>
            </a:r>
            <a:r>
              <a:rPr i="1" lang="en-US" sz="4500">
                <a:solidFill>
                  <a:schemeClr val="dk1"/>
                </a:solidFill>
                <a:latin typeface="Avenir"/>
                <a:ea typeface="Avenir"/>
                <a:cs typeface="Avenir"/>
                <a:sym typeface="Avenir"/>
              </a:rPr>
              <a:t>Stop Server</a:t>
            </a:r>
            <a:endParaRPr i="1" sz="4500">
              <a:solidFill>
                <a:schemeClr val="dk1"/>
              </a:solidFill>
              <a:latin typeface="Avenir"/>
              <a:ea typeface="Avenir"/>
              <a:cs typeface="Avenir"/>
              <a:sym typeface="Aveni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67"/>
          <p:cNvSpPr txBox="1"/>
          <p:nvPr>
            <p:ph type="title"/>
          </p:nvPr>
        </p:nvSpPr>
        <p:spPr>
          <a:xfrm>
            <a:off x="952500" y="1407247"/>
            <a:ext cx="22479000" cy="1663800"/>
          </a:xfrm>
          <a:prstGeom prst="rect">
            <a:avLst/>
          </a:prstGeom>
        </p:spPr>
        <p:txBody>
          <a:bodyPr anchorCtr="0" anchor="ctr" bIns="50800" lIns="50800" spcFirstLastPara="1" rIns="50800" wrap="square" tIns="50800">
            <a:noAutofit/>
          </a:bodyPr>
          <a:lstStyle/>
          <a:p>
            <a:pPr indent="0" lvl="0" marL="0" rtl="0" algn="ctr">
              <a:spcBef>
                <a:spcPts val="2300"/>
              </a:spcBef>
              <a:spcAft>
                <a:spcPts val="0"/>
              </a:spcAft>
              <a:buNone/>
            </a:pPr>
            <a:r>
              <a:rPr lang="en-US"/>
              <a:t>Troubleshooting</a:t>
            </a:r>
            <a:endParaRPr/>
          </a:p>
          <a:p>
            <a:pPr indent="0" lvl="0" marL="0" rtl="0" algn="ctr">
              <a:spcBef>
                <a:spcPts val="2300"/>
              </a:spcBef>
              <a:spcAft>
                <a:spcPts val="0"/>
              </a:spcAft>
              <a:buNone/>
            </a:pPr>
            <a:r>
              <a:rPr i="1" lang="en-US" sz="6800"/>
              <a:t>With open science, you have a community of expertise  at your fingertips</a:t>
            </a:r>
            <a:endParaRPr i="1" sz="6800"/>
          </a:p>
        </p:txBody>
      </p:sp>
      <p:sp>
        <p:nvSpPr>
          <p:cNvPr id="343" name="Google Shape;343;p67"/>
          <p:cNvSpPr txBox="1"/>
          <p:nvPr/>
        </p:nvSpPr>
        <p:spPr>
          <a:xfrm>
            <a:off x="545658" y="4203383"/>
            <a:ext cx="23942400" cy="7557600"/>
          </a:xfrm>
          <a:prstGeom prst="rect">
            <a:avLst/>
          </a:prstGeom>
          <a:noFill/>
          <a:ln>
            <a:noFill/>
          </a:ln>
        </p:spPr>
        <p:txBody>
          <a:bodyPr anchorCtr="0" anchor="t" bIns="243800" lIns="243800" spcFirstLastPara="1" rIns="243800" wrap="square" tIns="243800">
            <a:spAutoFit/>
          </a:bodyPr>
          <a:lstStyle/>
          <a:p>
            <a:pPr indent="0" lvl="0" marL="0" rtl="0" algn="l">
              <a:lnSpc>
                <a:spcPct val="115000"/>
              </a:lnSpc>
              <a:spcBef>
                <a:spcPts val="0"/>
              </a:spcBef>
              <a:spcAft>
                <a:spcPts val="0"/>
              </a:spcAft>
              <a:buNone/>
            </a:pPr>
            <a:r>
              <a:t/>
            </a:r>
            <a:endParaRPr sz="4500">
              <a:solidFill>
                <a:schemeClr val="dk1"/>
              </a:solidFill>
              <a:latin typeface="Avenir"/>
              <a:ea typeface="Avenir"/>
              <a:cs typeface="Avenir"/>
              <a:sym typeface="Avenir"/>
            </a:endParaRPr>
          </a:p>
          <a:p>
            <a:pPr indent="-895350" lvl="0" marL="1219200" rtl="0" algn="l">
              <a:lnSpc>
                <a:spcPct val="115000"/>
              </a:lnSpc>
              <a:spcBef>
                <a:spcPts val="0"/>
              </a:spcBef>
              <a:spcAft>
                <a:spcPts val="0"/>
              </a:spcAft>
              <a:buClr>
                <a:schemeClr val="dk1"/>
              </a:buClr>
              <a:buSzPts val="4500"/>
              <a:buFont typeface="Avenir"/>
              <a:buChar char="-"/>
            </a:pPr>
            <a:r>
              <a:rPr lang="en-US" sz="4500">
                <a:solidFill>
                  <a:schemeClr val="dk1"/>
                </a:solidFill>
                <a:latin typeface="Avenir"/>
                <a:ea typeface="Avenir"/>
                <a:cs typeface="Avenir"/>
                <a:sym typeface="Avenir"/>
              </a:rPr>
              <a:t>Open science - we will use community platforms and forums for troubleshooting so that others can help provide or learn from our solutions</a:t>
            </a:r>
            <a:endParaRPr sz="4500">
              <a:solidFill>
                <a:schemeClr val="dk1"/>
              </a:solidFill>
              <a:latin typeface="Avenir"/>
              <a:ea typeface="Avenir"/>
              <a:cs typeface="Avenir"/>
              <a:sym typeface="Avenir"/>
            </a:endParaRPr>
          </a:p>
          <a:p>
            <a:pPr indent="-895350" lvl="0" marL="1219200" rtl="0" algn="l">
              <a:lnSpc>
                <a:spcPct val="115000"/>
              </a:lnSpc>
              <a:spcBef>
                <a:spcPts val="0"/>
              </a:spcBef>
              <a:spcAft>
                <a:spcPts val="0"/>
              </a:spcAft>
              <a:buClr>
                <a:schemeClr val="dk1"/>
              </a:buClr>
              <a:buSzPts val="4500"/>
              <a:buFont typeface="Avenir"/>
              <a:buChar char="-"/>
            </a:pPr>
            <a:r>
              <a:rPr lang="en-US" sz="4500">
                <a:solidFill>
                  <a:schemeClr val="dk1"/>
                </a:solidFill>
                <a:latin typeface="Avenir"/>
                <a:ea typeface="Avenir"/>
                <a:cs typeface="Avenir"/>
                <a:sym typeface="Avenir"/>
              </a:rPr>
              <a:t>Report issues </a:t>
            </a:r>
            <a:r>
              <a:rPr lang="en-US" sz="4500">
                <a:solidFill>
                  <a:schemeClr val="dk1"/>
                </a:solidFill>
                <a:latin typeface="Avenir"/>
                <a:ea typeface="Avenir"/>
                <a:cs typeface="Avenir"/>
                <a:sym typeface="Avenir"/>
              </a:rPr>
              <a:t>that need to be fixed </a:t>
            </a:r>
            <a:r>
              <a:rPr lang="en-US" sz="4500">
                <a:solidFill>
                  <a:schemeClr val="dk1"/>
                </a:solidFill>
                <a:latin typeface="Avenir"/>
                <a:ea typeface="Avenir"/>
                <a:cs typeface="Avenir"/>
                <a:sym typeface="Avenir"/>
              </a:rPr>
              <a:t>on our hub by utilizing the Github Issues - use instructions in JupyterBook How_Tos and provided Github template (both coming soon) </a:t>
            </a:r>
            <a:endParaRPr sz="4500">
              <a:solidFill>
                <a:schemeClr val="dk1"/>
              </a:solidFill>
              <a:latin typeface="Avenir"/>
              <a:ea typeface="Avenir"/>
              <a:cs typeface="Avenir"/>
              <a:sym typeface="Avenir"/>
            </a:endParaRPr>
          </a:p>
          <a:p>
            <a:pPr indent="-895350" lvl="0" marL="1219200" rtl="0" algn="l">
              <a:lnSpc>
                <a:spcPct val="115000"/>
              </a:lnSpc>
              <a:spcBef>
                <a:spcPts val="0"/>
              </a:spcBef>
              <a:spcAft>
                <a:spcPts val="0"/>
              </a:spcAft>
              <a:buClr>
                <a:schemeClr val="dk1"/>
              </a:buClr>
              <a:buSzPts val="4500"/>
              <a:buFont typeface="Avenir"/>
              <a:buChar char="-"/>
            </a:pPr>
            <a:r>
              <a:rPr lang="en-US" sz="4500">
                <a:solidFill>
                  <a:schemeClr val="dk1"/>
                </a:solidFill>
                <a:latin typeface="Avenir"/>
                <a:ea typeface="Avenir"/>
                <a:cs typeface="Avenir"/>
                <a:sym typeface="Avenir"/>
              </a:rPr>
              <a:t>For hub issues and troubleshooting, utilize the ICESat-2 (icepyx related) or CryoCloud category in the Pangeo GitHub discussions page to access a community support (</a:t>
            </a:r>
            <a:r>
              <a:rPr lang="en-US" sz="4500" u="sng">
                <a:solidFill>
                  <a:schemeClr val="hlink"/>
                </a:solidFill>
                <a:latin typeface="Avenir"/>
                <a:ea typeface="Avenir"/>
                <a:cs typeface="Avenir"/>
                <a:sym typeface="Avenir"/>
                <a:hlinkClick r:id="rId3"/>
              </a:rPr>
              <a:t>discourse.pangeo.io</a:t>
            </a:r>
            <a:r>
              <a:rPr lang="en-US" sz="4500">
                <a:solidFill>
                  <a:schemeClr val="dk1"/>
                </a:solidFill>
                <a:latin typeface="Avenir"/>
                <a:ea typeface="Avenir"/>
                <a:cs typeface="Avenir"/>
                <a:sym typeface="Avenir"/>
              </a:rPr>
              <a:t>) </a:t>
            </a:r>
            <a:endParaRPr sz="4500">
              <a:solidFill>
                <a:schemeClr val="dk1"/>
              </a:solidFill>
              <a:latin typeface="Avenir"/>
              <a:ea typeface="Avenir"/>
              <a:cs typeface="Avenir"/>
              <a:sym typeface="Aveni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68"/>
          <p:cNvSpPr txBox="1"/>
          <p:nvPr>
            <p:ph type="title"/>
          </p:nvPr>
        </p:nvSpPr>
        <p:spPr>
          <a:xfrm>
            <a:off x="952500" y="645247"/>
            <a:ext cx="22479000" cy="1663800"/>
          </a:xfrm>
          <a:prstGeom prst="rect">
            <a:avLst/>
          </a:prstGeom>
        </p:spPr>
        <p:txBody>
          <a:bodyPr anchorCtr="0" anchor="ctr" bIns="50800" lIns="50800" spcFirstLastPara="1" rIns="50800" wrap="square" tIns="50800">
            <a:noAutofit/>
          </a:bodyPr>
          <a:lstStyle/>
          <a:p>
            <a:pPr indent="0" lvl="0" marL="0" rtl="0" algn="ctr">
              <a:spcBef>
                <a:spcPts val="2300"/>
              </a:spcBef>
              <a:spcAft>
                <a:spcPts val="0"/>
              </a:spcAft>
              <a:buNone/>
            </a:pPr>
            <a:r>
              <a:rPr lang="en-US"/>
              <a:t>Citing and contributing to CryoCloud</a:t>
            </a:r>
            <a:endParaRPr/>
          </a:p>
        </p:txBody>
      </p:sp>
      <p:sp>
        <p:nvSpPr>
          <p:cNvPr id="349" name="Google Shape;349;p68"/>
          <p:cNvSpPr txBox="1"/>
          <p:nvPr/>
        </p:nvSpPr>
        <p:spPr>
          <a:xfrm>
            <a:off x="393258" y="2831783"/>
            <a:ext cx="23942400" cy="10987800"/>
          </a:xfrm>
          <a:prstGeom prst="rect">
            <a:avLst/>
          </a:prstGeom>
          <a:noFill/>
          <a:ln>
            <a:noFill/>
          </a:ln>
        </p:spPr>
        <p:txBody>
          <a:bodyPr anchorCtr="0" anchor="t" bIns="243800" lIns="243800" spcFirstLastPara="1" rIns="243800" wrap="square" tIns="243800">
            <a:spAutoFit/>
          </a:bodyPr>
          <a:lstStyle/>
          <a:p>
            <a:pPr indent="0" lvl="0" marL="0" rtl="0" algn="l">
              <a:lnSpc>
                <a:spcPct val="115000"/>
              </a:lnSpc>
              <a:spcBef>
                <a:spcPts val="0"/>
              </a:spcBef>
              <a:spcAft>
                <a:spcPts val="0"/>
              </a:spcAft>
              <a:buNone/>
            </a:pPr>
            <a:r>
              <a:t/>
            </a:r>
            <a:endParaRPr sz="45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t/>
            </a:r>
            <a:endParaRPr sz="47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t/>
            </a:r>
            <a:endParaRPr sz="4700">
              <a:solidFill>
                <a:schemeClr val="dk1"/>
              </a:solidFill>
              <a:latin typeface="Avenir"/>
              <a:ea typeface="Avenir"/>
              <a:cs typeface="Avenir"/>
              <a:sym typeface="Avenir"/>
            </a:endParaRPr>
          </a:p>
          <a:p>
            <a:pPr indent="0" lvl="0" marL="0" rtl="0" algn="ctr">
              <a:lnSpc>
                <a:spcPct val="115000"/>
              </a:lnSpc>
              <a:spcBef>
                <a:spcPts val="0"/>
              </a:spcBef>
              <a:spcAft>
                <a:spcPts val="0"/>
              </a:spcAft>
              <a:buNone/>
            </a:pPr>
            <a:r>
              <a:rPr lang="en-US" sz="7600">
                <a:solidFill>
                  <a:schemeClr val="dk1"/>
                </a:solidFill>
                <a:latin typeface="Avenir"/>
                <a:ea typeface="Avenir"/>
                <a:cs typeface="Avenir"/>
                <a:sym typeface="Avenir"/>
              </a:rPr>
              <a:t>Please cite CryoCloud in your papers: </a:t>
            </a:r>
            <a:r>
              <a:rPr lang="en-US" sz="7600" u="sng">
                <a:solidFill>
                  <a:schemeClr val="hlink"/>
                </a:solidFill>
                <a:latin typeface="Avenir"/>
                <a:ea typeface="Avenir"/>
                <a:cs typeface="Avenir"/>
                <a:sym typeface="Avenir"/>
                <a:hlinkClick r:id="rId3"/>
              </a:rPr>
              <a:t>https://doi.org/10.5281/zenodo.7389522</a:t>
            </a:r>
            <a:r>
              <a:rPr lang="en-US" sz="7600">
                <a:solidFill>
                  <a:schemeClr val="dk1"/>
                </a:solidFill>
                <a:latin typeface="Avenir"/>
                <a:ea typeface="Avenir"/>
                <a:cs typeface="Avenir"/>
                <a:sym typeface="Avenir"/>
              </a:rPr>
              <a:t> </a:t>
            </a:r>
            <a:endParaRPr sz="76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t/>
            </a:r>
            <a:endParaRPr sz="62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t/>
            </a:r>
            <a:endParaRPr sz="62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t/>
            </a:r>
            <a:endParaRPr sz="6200">
              <a:solidFill>
                <a:schemeClr val="dk1"/>
              </a:solidFill>
              <a:latin typeface="Avenir"/>
              <a:ea typeface="Avenir"/>
              <a:cs typeface="Avenir"/>
              <a:sym typeface="Avenir"/>
            </a:endParaRPr>
          </a:p>
          <a:p>
            <a:pPr indent="-1003300" lvl="0" marL="1219200" rtl="0" algn="l">
              <a:lnSpc>
                <a:spcPct val="115000"/>
              </a:lnSpc>
              <a:spcBef>
                <a:spcPts val="0"/>
              </a:spcBef>
              <a:spcAft>
                <a:spcPts val="0"/>
              </a:spcAft>
              <a:buClr>
                <a:schemeClr val="dk1"/>
              </a:buClr>
              <a:buSzPts val="6200"/>
              <a:buFont typeface="Avenir"/>
              <a:buChar char="-"/>
            </a:pPr>
            <a:r>
              <a:rPr lang="en-US" sz="6200">
                <a:solidFill>
                  <a:schemeClr val="dk1"/>
                </a:solidFill>
                <a:latin typeface="Avenir"/>
                <a:ea typeface="Avenir"/>
                <a:cs typeface="Avenir"/>
                <a:sym typeface="Avenir"/>
              </a:rPr>
              <a:t>Add to the </a:t>
            </a:r>
            <a:r>
              <a:rPr lang="en-US" sz="6200">
                <a:solidFill>
                  <a:schemeClr val="dk1"/>
                </a:solidFill>
                <a:latin typeface="Avenir"/>
                <a:ea typeface="Avenir"/>
                <a:cs typeface="Avenir"/>
                <a:sym typeface="Avenir"/>
              </a:rPr>
              <a:t>CryoCloud Zenodo Community by adding community-related slides, doi’s, etc.</a:t>
            </a:r>
            <a:endParaRPr sz="6200">
              <a:solidFill>
                <a:schemeClr val="dk1"/>
              </a:solidFill>
              <a:latin typeface="Avenir"/>
              <a:ea typeface="Avenir"/>
              <a:cs typeface="Avenir"/>
              <a:sym typeface="Aveni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69"/>
          <p:cNvSpPr txBox="1"/>
          <p:nvPr>
            <p:ph type="title"/>
          </p:nvPr>
        </p:nvSpPr>
        <p:spPr>
          <a:xfrm>
            <a:off x="952500" y="1407247"/>
            <a:ext cx="22479000" cy="1663800"/>
          </a:xfrm>
          <a:prstGeom prst="rect">
            <a:avLst/>
          </a:prstGeom>
        </p:spPr>
        <p:txBody>
          <a:bodyPr anchorCtr="0" anchor="ctr" bIns="50800" lIns="50800" spcFirstLastPara="1" rIns="50800" wrap="square" tIns="50800">
            <a:noAutofit/>
          </a:bodyPr>
          <a:lstStyle/>
          <a:p>
            <a:pPr indent="0" lvl="0" marL="0" rtl="0" algn="ctr">
              <a:spcBef>
                <a:spcPts val="2300"/>
              </a:spcBef>
              <a:spcAft>
                <a:spcPts val="0"/>
              </a:spcAft>
              <a:buNone/>
            </a:pPr>
            <a:r>
              <a:rPr lang="en-US"/>
              <a:t>CryoCloud links cheatsheet</a:t>
            </a:r>
            <a:endParaRPr i="1" sz="6800"/>
          </a:p>
        </p:txBody>
      </p:sp>
      <p:sp>
        <p:nvSpPr>
          <p:cNvPr id="355" name="Google Shape;355;p69"/>
          <p:cNvSpPr txBox="1"/>
          <p:nvPr/>
        </p:nvSpPr>
        <p:spPr>
          <a:xfrm>
            <a:off x="530158" y="3583433"/>
            <a:ext cx="23942400" cy="8354100"/>
          </a:xfrm>
          <a:prstGeom prst="rect">
            <a:avLst/>
          </a:prstGeom>
          <a:noFill/>
          <a:ln>
            <a:noFill/>
          </a:ln>
        </p:spPr>
        <p:txBody>
          <a:bodyPr anchorCtr="0" anchor="t" bIns="243800" lIns="243800" spcFirstLastPara="1" rIns="243800" wrap="square" tIns="243800">
            <a:spAutoFit/>
          </a:bodyPr>
          <a:lstStyle/>
          <a:p>
            <a:pPr indent="0" lvl="0" marL="0" rtl="0" algn="l">
              <a:lnSpc>
                <a:spcPct val="115000"/>
              </a:lnSpc>
              <a:spcBef>
                <a:spcPts val="0"/>
              </a:spcBef>
              <a:spcAft>
                <a:spcPts val="0"/>
              </a:spcAft>
              <a:buNone/>
            </a:pPr>
            <a:r>
              <a:t/>
            </a:r>
            <a:endParaRPr sz="4500">
              <a:solidFill>
                <a:schemeClr val="dk1"/>
              </a:solidFill>
              <a:latin typeface="Avenir"/>
              <a:ea typeface="Avenir"/>
              <a:cs typeface="Avenir"/>
              <a:sym typeface="Avenir"/>
            </a:endParaRPr>
          </a:p>
          <a:p>
            <a:pPr indent="-895350" lvl="0" marL="1219200" rtl="0" algn="l">
              <a:lnSpc>
                <a:spcPct val="115000"/>
              </a:lnSpc>
              <a:spcBef>
                <a:spcPts val="0"/>
              </a:spcBef>
              <a:spcAft>
                <a:spcPts val="0"/>
              </a:spcAft>
              <a:buClr>
                <a:schemeClr val="dk1"/>
              </a:buClr>
              <a:buSzPts val="4500"/>
              <a:buFont typeface="Avenir"/>
              <a:buChar char="-"/>
            </a:pPr>
            <a:r>
              <a:rPr lang="en-US" sz="4500">
                <a:solidFill>
                  <a:schemeClr val="dk1"/>
                </a:solidFill>
                <a:latin typeface="Avenir"/>
                <a:ea typeface="Avenir"/>
                <a:cs typeface="Avenir"/>
                <a:sym typeface="Avenir"/>
              </a:rPr>
              <a:t>Website:  </a:t>
            </a:r>
            <a:r>
              <a:rPr lang="en-US" sz="4500" u="sng">
                <a:solidFill>
                  <a:schemeClr val="hlink"/>
                </a:solidFill>
                <a:latin typeface="Avenir"/>
                <a:ea typeface="Avenir"/>
                <a:cs typeface="Avenir"/>
                <a:sym typeface="Avenir"/>
                <a:hlinkClick r:id="rId3"/>
              </a:rPr>
              <a:t>cryointhecloud.com</a:t>
            </a:r>
            <a:r>
              <a:rPr lang="en-US" sz="4500">
                <a:solidFill>
                  <a:schemeClr val="dk1"/>
                </a:solidFill>
                <a:latin typeface="Avenir"/>
                <a:ea typeface="Avenir"/>
                <a:cs typeface="Avenir"/>
                <a:sym typeface="Avenir"/>
              </a:rPr>
              <a:t> </a:t>
            </a:r>
            <a:endParaRPr sz="4500">
              <a:solidFill>
                <a:schemeClr val="dk1"/>
              </a:solidFill>
              <a:latin typeface="Avenir"/>
              <a:ea typeface="Avenir"/>
              <a:cs typeface="Avenir"/>
              <a:sym typeface="Avenir"/>
            </a:endParaRPr>
          </a:p>
          <a:p>
            <a:pPr indent="-895350" lvl="0" marL="1219200" rtl="0" algn="l">
              <a:lnSpc>
                <a:spcPct val="115000"/>
              </a:lnSpc>
              <a:spcBef>
                <a:spcPts val="0"/>
              </a:spcBef>
              <a:spcAft>
                <a:spcPts val="0"/>
              </a:spcAft>
              <a:buClr>
                <a:schemeClr val="dk1"/>
              </a:buClr>
              <a:buSzPts val="4500"/>
              <a:buFont typeface="Avenir"/>
              <a:buChar char="-"/>
            </a:pPr>
            <a:r>
              <a:rPr lang="en-US" sz="4500">
                <a:solidFill>
                  <a:schemeClr val="dk1"/>
                </a:solidFill>
                <a:latin typeface="Avenir"/>
                <a:ea typeface="Avenir"/>
                <a:cs typeface="Avenir"/>
                <a:sym typeface="Avenir"/>
              </a:rPr>
              <a:t>Hub:  </a:t>
            </a:r>
            <a:r>
              <a:rPr lang="en-US" sz="4500" u="sng">
                <a:solidFill>
                  <a:schemeClr val="hlink"/>
                </a:solidFill>
                <a:latin typeface="Avenir"/>
                <a:ea typeface="Avenir"/>
                <a:cs typeface="Avenir"/>
                <a:sym typeface="Avenir"/>
                <a:hlinkClick r:id="rId4"/>
              </a:rPr>
              <a:t>hub.cryointhecloud.com</a:t>
            </a:r>
            <a:endParaRPr sz="4500">
              <a:solidFill>
                <a:schemeClr val="dk1"/>
              </a:solidFill>
              <a:latin typeface="Avenir"/>
              <a:ea typeface="Avenir"/>
              <a:cs typeface="Avenir"/>
              <a:sym typeface="Avenir"/>
            </a:endParaRPr>
          </a:p>
          <a:p>
            <a:pPr indent="-895350" lvl="0" marL="1219200" rtl="0" algn="l">
              <a:lnSpc>
                <a:spcPct val="115000"/>
              </a:lnSpc>
              <a:spcBef>
                <a:spcPts val="0"/>
              </a:spcBef>
              <a:spcAft>
                <a:spcPts val="0"/>
              </a:spcAft>
              <a:buClr>
                <a:schemeClr val="dk1"/>
              </a:buClr>
              <a:buSzPts val="4500"/>
              <a:buFont typeface="Avenir"/>
              <a:buChar char="-"/>
            </a:pPr>
            <a:r>
              <a:rPr lang="en-US" sz="4500">
                <a:solidFill>
                  <a:schemeClr val="dk1"/>
                </a:solidFill>
                <a:latin typeface="Avenir"/>
                <a:ea typeface="Avenir"/>
                <a:cs typeface="Avenir"/>
                <a:sym typeface="Avenir"/>
              </a:rPr>
              <a:t>JupyterBook:  </a:t>
            </a:r>
            <a:r>
              <a:rPr lang="en-US" sz="4500" u="sng">
                <a:solidFill>
                  <a:schemeClr val="hlink"/>
                </a:solidFill>
                <a:latin typeface="Avenir"/>
                <a:ea typeface="Avenir"/>
                <a:cs typeface="Avenir"/>
                <a:sym typeface="Avenir"/>
                <a:hlinkClick r:id="rId5"/>
              </a:rPr>
              <a:t>book.cryointhecloud.com</a:t>
            </a:r>
            <a:endParaRPr sz="4500">
              <a:solidFill>
                <a:schemeClr val="dk1"/>
              </a:solidFill>
              <a:latin typeface="Avenir"/>
              <a:ea typeface="Avenir"/>
              <a:cs typeface="Avenir"/>
              <a:sym typeface="Avenir"/>
            </a:endParaRPr>
          </a:p>
          <a:p>
            <a:pPr indent="-895350" lvl="0" marL="1219200" rtl="0" algn="l">
              <a:lnSpc>
                <a:spcPct val="115000"/>
              </a:lnSpc>
              <a:spcBef>
                <a:spcPts val="0"/>
              </a:spcBef>
              <a:spcAft>
                <a:spcPts val="0"/>
              </a:spcAft>
              <a:buClr>
                <a:schemeClr val="dk1"/>
              </a:buClr>
              <a:buSzPts val="4500"/>
              <a:buFont typeface="Avenir"/>
              <a:buChar char="-"/>
            </a:pPr>
            <a:r>
              <a:rPr lang="en-US" sz="4500">
                <a:solidFill>
                  <a:schemeClr val="dk1"/>
                </a:solidFill>
                <a:latin typeface="Avenir"/>
                <a:ea typeface="Avenir"/>
                <a:cs typeface="Avenir"/>
                <a:sym typeface="Avenir"/>
              </a:rPr>
              <a:t>Github:  </a:t>
            </a:r>
            <a:r>
              <a:rPr lang="en-US" sz="4500" u="sng">
                <a:solidFill>
                  <a:schemeClr val="hlink"/>
                </a:solidFill>
                <a:latin typeface="Avenir"/>
                <a:ea typeface="Avenir"/>
                <a:cs typeface="Avenir"/>
                <a:sym typeface="Avenir"/>
                <a:hlinkClick r:id="rId6"/>
              </a:rPr>
              <a:t>github.com/cryointhecloud</a:t>
            </a:r>
            <a:endParaRPr sz="4500">
              <a:solidFill>
                <a:schemeClr val="dk1"/>
              </a:solidFill>
              <a:latin typeface="Avenir"/>
              <a:ea typeface="Avenir"/>
              <a:cs typeface="Avenir"/>
              <a:sym typeface="Avenir"/>
            </a:endParaRPr>
          </a:p>
          <a:p>
            <a:pPr indent="-895350" lvl="0" marL="1219200" rtl="0" algn="l">
              <a:lnSpc>
                <a:spcPct val="115000"/>
              </a:lnSpc>
              <a:spcBef>
                <a:spcPts val="0"/>
              </a:spcBef>
              <a:spcAft>
                <a:spcPts val="0"/>
              </a:spcAft>
              <a:buClr>
                <a:schemeClr val="dk1"/>
              </a:buClr>
              <a:buSzPts val="4500"/>
              <a:buFont typeface="Avenir"/>
              <a:buChar char="-"/>
            </a:pPr>
            <a:r>
              <a:rPr lang="en-US" sz="4500">
                <a:solidFill>
                  <a:schemeClr val="dk1"/>
                </a:solidFill>
                <a:latin typeface="Avenir"/>
                <a:ea typeface="Avenir"/>
                <a:cs typeface="Avenir"/>
                <a:sym typeface="Avenir"/>
              </a:rPr>
              <a:t>CryoCloud website code:  </a:t>
            </a:r>
            <a:r>
              <a:rPr lang="en-US" sz="4500" u="sng">
                <a:solidFill>
                  <a:schemeClr val="hlink"/>
                </a:solidFill>
                <a:latin typeface="Avenir"/>
                <a:ea typeface="Avenir"/>
                <a:cs typeface="Avenir"/>
                <a:sym typeface="Avenir"/>
                <a:hlinkClick r:id="rId7"/>
              </a:rPr>
              <a:t>github.com/cryointhecloud/CryoCloudWebsite</a:t>
            </a:r>
            <a:endParaRPr sz="4500">
              <a:solidFill>
                <a:schemeClr val="dk1"/>
              </a:solidFill>
              <a:latin typeface="Avenir"/>
              <a:ea typeface="Avenir"/>
              <a:cs typeface="Avenir"/>
              <a:sym typeface="Avenir"/>
            </a:endParaRPr>
          </a:p>
          <a:p>
            <a:pPr indent="-895350" lvl="0" marL="1219200" rtl="0" algn="l">
              <a:lnSpc>
                <a:spcPct val="115000"/>
              </a:lnSpc>
              <a:spcBef>
                <a:spcPts val="0"/>
              </a:spcBef>
              <a:spcAft>
                <a:spcPts val="0"/>
              </a:spcAft>
              <a:buClr>
                <a:schemeClr val="dk1"/>
              </a:buClr>
              <a:buSzPts val="4500"/>
              <a:buFont typeface="Avenir"/>
              <a:buChar char="-"/>
            </a:pPr>
            <a:r>
              <a:rPr lang="en-US" sz="4500">
                <a:solidFill>
                  <a:schemeClr val="dk1"/>
                </a:solidFill>
                <a:latin typeface="Avenir"/>
                <a:ea typeface="Avenir"/>
                <a:cs typeface="Avenir"/>
                <a:sym typeface="Avenir"/>
              </a:rPr>
              <a:t>Slack:  </a:t>
            </a:r>
            <a:r>
              <a:rPr lang="en-US" sz="4500" u="sng">
                <a:solidFill>
                  <a:schemeClr val="hlink"/>
                </a:solidFill>
                <a:latin typeface="Avenir"/>
                <a:ea typeface="Avenir"/>
                <a:cs typeface="Avenir"/>
                <a:sym typeface="Avenir"/>
                <a:hlinkClick r:id="rId8"/>
              </a:rPr>
              <a:t>cryospherecloud.slack.com</a:t>
            </a:r>
            <a:endParaRPr sz="4500">
              <a:solidFill>
                <a:schemeClr val="dk1"/>
              </a:solidFill>
              <a:latin typeface="Avenir"/>
              <a:ea typeface="Avenir"/>
              <a:cs typeface="Avenir"/>
              <a:sym typeface="Avenir"/>
            </a:endParaRPr>
          </a:p>
          <a:p>
            <a:pPr indent="-895350" lvl="0" marL="1219200" rtl="0" algn="l">
              <a:lnSpc>
                <a:spcPct val="115000"/>
              </a:lnSpc>
              <a:spcBef>
                <a:spcPts val="0"/>
              </a:spcBef>
              <a:spcAft>
                <a:spcPts val="0"/>
              </a:spcAft>
              <a:buClr>
                <a:schemeClr val="dk1"/>
              </a:buClr>
              <a:buSzPts val="4500"/>
              <a:buFont typeface="Avenir"/>
              <a:buChar char="-"/>
            </a:pPr>
            <a:r>
              <a:rPr lang="en-US" sz="4500">
                <a:solidFill>
                  <a:schemeClr val="dk1"/>
                </a:solidFill>
                <a:latin typeface="Avenir"/>
                <a:ea typeface="Avenir"/>
                <a:cs typeface="Avenir"/>
                <a:sym typeface="Avenir"/>
              </a:rPr>
              <a:t>Pangeo discussions page for troubleshooting:  </a:t>
            </a:r>
            <a:r>
              <a:rPr lang="en-US" sz="4500" u="sng">
                <a:solidFill>
                  <a:schemeClr val="hlink"/>
                </a:solidFill>
                <a:latin typeface="Avenir"/>
                <a:ea typeface="Avenir"/>
                <a:cs typeface="Avenir"/>
                <a:sym typeface="Avenir"/>
                <a:hlinkClick r:id="rId9"/>
              </a:rPr>
              <a:t>discourse.pangeo.io</a:t>
            </a:r>
            <a:endParaRPr sz="4500">
              <a:solidFill>
                <a:schemeClr val="dk1"/>
              </a:solidFill>
              <a:latin typeface="Avenir"/>
              <a:ea typeface="Avenir"/>
              <a:cs typeface="Avenir"/>
              <a:sym typeface="Avenir"/>
            </a:endParaRPr>
          </a:p>
          <a:p>
            <a:pPr indent="-895350" lvl="0" marL="1219200" rtl="0" algn="l">
              <a:lnSpc>
                <a:spcPct val="115000"/>
              </a:lnSpc>
              <a:spcBef>
                <a:spcPts val="0"/>
              </a:spcBef>
              <a:spcAft>
                <a:spcPts val="0"/>
              </a:spcAft>
              <a:buClr>
                <a:schemeClr val="dk1"/>
              </a:buClr>
              <a:buSzPts val="4500"/>
              <a:buFont typeface="Avenir"/>
              <a:buChar char="-"/>
            </a:pPr>
            <a:r>
              <a:rPr lang="en-US" sz="4500">
                <a:solidFill>
                  <a:schemeClr val="dk1"/>
                </a:solidFill>
                <a:latin typeface="Avenir"/>
                <a:ea typeface="Avenir"/>
                <a:cs typeface="Avenir"/>
                <a:sym typeface="Avenir"/>
              </a:rPr>
              <a:t>Citing CryoCloud:  </a:t>
            </a:r>
            <a:r>
              <a:rPr lang="en-US" sz="4500" u="sng">
                <a:solidFill>
                  <a:schemeClr val="hlink"/>
                </a:solidFill>
                <a:latin typeface="Avenir"/>
                <a:ea typeface="Avenir"/>
                <a:cs typeface="Avenir"/>
                <a:sym typeface="Avenir"/>
                <a:hlinkClick r:id="rId10"/>
              </a:rPr>
              <a:t>https://doi.org/10.5281/zenodo.7389522</a:t>
            </a:r>
            <a:endParaRPr sz="4500">
              <a:solidFill>
                <a:schemeClr val="dk1"/>
              </a:solidFill>
              <a:latin typeface="Avenir"/>
              <a:ea typeface="Avenir"/>
              <a:cs typeface="Avenir"/>
              <a:sym typeface="Avenir"/>
            </a:endParaRPr>
          </a:p>
          <a:p>
            <a:pPr indent="-895350" lvl="0" marL="1219200" rtl="0" algn="l">
              <a:lnSpc>
                <a:spcPct val="115000"/>
              </a:lnSpc>
              <a:spcBef>
                <a:spcPts val="0"/>
              </a:spcBef>
              <a:spcAft>
                <a:spcPts val="0"/>
              </a:spcAft>
              <a:buClr>
                <a:schemeClr val="dk1"/>
              </a:buClr>
              <a:buSzPts val="4500"/>
              <a:buFont typeface="Avenir"/>
              <a:buChar char="-"/>
            </a:pPr>
            <a:r>
              <a:rPr lang="en-US" sz="4500">
                <a:solidFill>
                  <a:schemeClr val="dk1"/>
                </a:solidFill>
                <a:latin typeface="Avenir"/>
                <a:ea typeface="Avenir"/>
                <a:cs typeface="Avenir"/>
                <a:sym typeface="Avenir"/>
              </a:rPr>
              <a:t>Zenodo CryoCloud community:  </a:t>
            </a:r>
            <a:r>
              <a:rPr lang="en-US" sz="4500" u="sng">
                <a:solidFill>
                  <a:schemeClr val="hlink"/>
                </a:solidFill>
                <a:latin typeface="Avenir"/>
                <a:ea typeface="Avenir"/>
                <a:cs typeface="Avenir"/>
                <a:sym typeface="Avenir"/>
                <a:hlinkClick r:id="rId11"/>
              </a:rPr>
              <a:t>https://zenodo.org/communities/cryointhecloud</a:t>
            </a:r>
            <a:endParaRPr sz="4500">
              <a:solidFill>
                <a:schemeClr val="dk1"/>
              </a:solidFill>
              <a:latin typeface="Avenir"/>
              <a:ea typeface="Avenir"/>
              <a:cs typeface="Avenir"/>
              <a:sym typeface="Avenir"/>
            </a:endParaRPr>
          </a:p>
        </p:txBody>
      </p:sp>
    </p:spTree>
  </p:cSld>
  <p:clrMapOvr>
    <a:masterClrMapping/>
  </p:clrMapOvr>
</p:sld>
</file>

<file path=ppt/theme/theme1.xml><?xml version="1.0" encoding="utf-8"?>
<a:theme xmlns:a="http://schemas.openxmlformats.org/drawingml/2006/main" xmlns:r="http://schemas.openxmlformats.org/officeDocument/2006/relationships" name="New_Template4">
  <a:themeElements>
    <a:clrScheme name="New_Template4">
      <a:dk1>
        <a:srgbClr val="000000"/>
      </a:dk1>
      <a:lt1>
        <a:srgbClr val="FFFFFF"/>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New_Template4">
  <a:themeElements>
    <a:clrScheme name="New_Template4">
      <a:dk1>
        <a:srgbClr val="414141"/>
      </a:dk1>
      <a:lt1>
        <a:srgbClr val="004141"/>
      </a:lt1>
      <a:dk2>
        <a:srgbClr val="66635F"/>
      </a:dk2>
      <a:lt2>
        <a:srgbClr val="C9C3BA"/>
      </a:lt2>
      <a:accent1>
        <a:srgbClr val="738FAF"/>
      </a:accent1>
      <a:accent2>
        <a:srgbClr val="74B6A8"/>
      </a:accent2>
      <a:accent3>
        <a:srgbClr val="A0AA69"/>
      </a:accent3>
      <a:accent4>
        <a:srgbClr val="CBA968"/>
      </a:accent4>
      <a:accent5>
        <a:srgbClr val="D08A7A"/>
      </a:accent5>
      <a:accent6>
        <a:srgbClr val="0B5394"/>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lain">
  <a:themeElements>
    <a:clrScheme name="New_Template4">
      <a:dk1>
        <a:srgbClr val="073763"/>
      </a:dk1>
      <a:lt1>
        <a:srgbClr val="000000"/>
      </a:lt1>
      <a:dk2>
        <a:srgbClr val="66635F"/>
      </a:dk2>
      <a:lt2>
        <a:srgbClr val="C9C3BA"/>
      </a:lt2>
      <a:accent1>
        <a:srgbClr val="738FAF"/>
      </a:accent1>
      <a:accent2>
        <a:srgbClr val="74B6A8"/>
      </a:accent2>
      <a:accent3>
        <a:srgbClr val="A0AA69"/>
      </a:accent3>
      <a:accent4>
        <a:srgbClr val="CBA968"/>
      </a:accent4>
      <a:accent5>
        <a:srgbClr val="D08A7A"/>
      </a:accent5>
      <a:accent6>
        <a:srgbClr val="B45F06"/>
      </a:accent6>
      <a:hlink>
        <a:srgbClr val="3C78D8"/>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