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Lst>
  <p:sldSz cy="6858000" cx="9144000"/>
  <p:notesSz cx="6858000" cy="9144000"/>
  <p:embeddedFontLst>
    <p:embeddedFont>
      <p:font typeface="EB Garamond"/>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Erika Ishigaki"/>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864BC26-F593-4086-A7C2-0F3E13855EAB}">
  <a:tblStyle styleId="{B864BC26-F593-4086-A7C2-0F3E13855EA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font" Target="fonts/EBGaramond-bold.fntdata"/><Relationship Id="rId10" Type="http://schemas.openxmlformats.org/officeDocument/2006/relationships/slide" Target="slides/slide3.xml"/><Relationship Id="rId54" Type="http://schemas.openxmlformats.org/officeDocument/2006/relationships/font" Target="fonts/EBGaramond-regular.fntdata"/><Relationship Id="rId13" Type="http://schemas.openxmlformats.org/officeDocument/2006/relationships/slide" Target="slides/slide6.xml"/><Relationship Id="rId57" Type="http://schemas.openxmlformats.org/officeDocument/2006/relationships/font" Target="fonts/EBGaramond-boldItalic.fntdata"/><Relationship Id="rId12" Type="http://schemas.openxmlformats.org/officeDocument/2006/relationships/slide" Target="slides/slide5.xml"/><Relationship Id="rId56" Type="http://schemas.openxmlformats.org/officeDocument/2006/relationships/font" Target="fonts/EBGaramond-italic.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5-11T23:08:06.196">
    <p:pos x="6000" y="0"/>
    <p:text>Fe, será q não é melhor deixar esse artigo pra proxima reuniao? pq acho q a informação da confiabilidade vai ficar perdido no contexto dessa aula, não vai??</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pt-B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pt-BR"/>
              <a:t>Add referência</a:t>
            </a:r>
            <a:endParaRPr/>
          </a:p>
          <a:p>
            <a:pPr indent="0" lvl="0" marL="0" rtl="0" algn="l">
              <a:spcBef>
                <a:spcPts val="0"/>
              </a:spcBef>
              <a:spcAft>
                <a:spcPts val="0"/>
              </a:spcAft>
              <a:buNone/>
            </a:pPr>
            <a:r>
              <a:t/>
            </a:r>
            <a:endParaRPr/>
          </a:p>
        </p:txBody>
      </p:sp>
      <p:sp>
        <p:nvSpPr>
          <p:cNvPr id="168" name="Google Shape;168;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pt-BR"/>
              <a:t>Vale a pena destacar o conceito do q ele considera “validado”...</a:t>
            </a:r>
            <a:endParaRPr/>
          </a:p>
        </p:txBody>
      </p:sp>
      <p:sp>
        <p:nvSpPr>
          <p:cNvPr id="183" name="Google Shape;183;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pt-BR"/>
              <a:t>Falta avaliar outros fatores de risco/avaliação física unica e exclusivamente poderiam reduzir consequências graves</a:t>
            </a:r>
            <a:endParaRPr/>
          </a:p>
        </p:txBody>
      </p:sp>
      <p:sp>
        <p:nvSpPr>
          <p:cNvPr id="205" name="Google Shape;205;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2709ddc0a3_1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12709ddc0a3_1_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g12709ddc0a3_1_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2709ddc0a3_3_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12709ddc0a3_3_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g12709ddc0a3_3_2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2709ddc0a3_3_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12709ddc0a3_3_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g12709ddc0a3_3_2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2709ddc0a3_1_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12709ddc0a3_1_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g12709ddc0a3_1_1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2709ddc0a3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2709ddc0a3_1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g12709ddc0a3_1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2709ddc0a3_3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12709ddc0a3_3_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g12709ddc0a3_3_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2709ddc0a3_3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12709ddc0a3_3_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g12709ddc0a3_3_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pt-BR"/>
              <a:t>Esse artigo, além do Guideline da AGS devem nortear essa aula...principalmente agora q a Monica está BFF desse povo todo</a:t>
            </a:r>
            <a:endParaRPr/>
          </a:p>
        </p:txBody>
      </p:sp>
      <p:sp>
        <p:nvSpPr>
          <p:cNvPr id="261" name="Google Shape;261;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pt-BR"/>
              <a:t>montar fluxograma baseado nessas informações</a:t>
            </a:r>
            <a:endParaRPr/>
          </a:p>
        </p:txBody>
      </p:sp>
      <p:sp>
        <p:nvSpPr>
          <p:cNvPr id="288" name="Google Shape;288;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129c398ede2_2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g129c398ede2_2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pt-BR"/>
              <a:t>Esse é legal pq é Metanálise, porém de 2017... Não comparei os achado desse artigo com os outros mais atuais...e to impressionada q esse autor fez toda essa revisão sozinho!! #chocada</a:t>
            </a:r>
            <a:endParaRPr/>
          </a:p>
        </p:txBody>
      </p:sp>
      <p:sp>
        <p:nvSpPr>
          <p:cNvPr id="296" name="Google Shape;296;g129c398ede2_2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29c398ede2_2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129c398ede2_2_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g129c398ede2_2_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29c398ede2_2_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129c398ede2_2_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g129c398ede2_2_1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2d00acecd2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2d00acecd2_0_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g12d00acecd2_0_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marR="38100" rtl="0" algn="l">
              <a:lnSpc>
                <a:spcPct val="128571"/>
              </a:lnSpc>
              <a:spcBef>
                <a:spcPts val="0"/>
              </a:spcBef>
              <a:spcAft>
                <a:spcPts val="0"/>
              </a:spcAft>
              <a:buClr>
                <a:schemeClr val="dk1"/>
              </a:buClr>
              <a:buSzPts val="1100"/>
              <a:buFont typeface="Arial"/>
              <a:buNone/>
            </a:pPr>
            <a:r>
              <a:rPr lang="pt-BR" sz="900">
                <a:solidFill>
                  <a:srgbClr val="202124"/>
                </a:solidFill>
                <a:highlight>
                  <a:srgbClr val="F8F9FA"/>
                </a:highlight>
                <a:latin typeface="Arial"/>
                <a:ea typeface="Arial"/>
                <a:cs typeface="Arial"/>
                <a:sym typeface="Arial"/>
              </a:rPr>
              <a:t>este estudo tentou chegar a um consenso em relação aos fatores de risco e espera-se que seja benéfico para os idosos da comunidade quando se trata de projetos para criar  medidas de avaliações e  intervenções para prevenir quedas</a:t>
            </a:r>
            <a:endParaRPr/>
          </a:p>
        </p:txBody>
      </p:sp>
      <p:sp>
        <p:nvSpPr>
          <p:cNvPr id="319" name="Google Shape;319;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12960b3c947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12960b3c947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g12960b3c947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2859c91d96_0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12859c91d96_0_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marR="38100" rtl="0" algn="l">
              <a:lnSpc>
                <a:spcPct val="128571"/>
              </a:lnSpc>
              <a:spcBef>
                <a:spcPts val="0"/>
              </a:spcBef>
              <a:spcAft>
                <a:spcPts val="0"/>
              </a:spcAft>
              <a:buNone/>
            </a:pPr>
            <a:r>
              <a:t/>
            </a:r>
            <a:endParaRPr sz="900">
              <a:solidFill>
                <a:srgbClr val="202124"/>
              </a:solidFill>
              <a:highlight>
                <a:srgbClr val="F8F9FA"/>
              </a:highlight>
              <a:latin typeface="Arial"/>
              <a:ea typeface="Arial"/>
              <a:cs typeface="Arial"/>
              <a:sym typeface="Arial"/>
            </a:endParaRPr>
          </a:p>
          <a:p>
            <a:pPr indent="0" lvl="0" marL="0" marR="38100" rtl="0" algn="l">
              <a:lnSpc>
                <a:spcPct val="128571"/>
              </a:lnSpc>
              <a:spcBef>
                <a:spcPts val="0"/>
              </a:spcBef>
              <a:spcAft>
                <a:spcPts val="0"/>
              </a:spcAft>
              <a:buClr>
                <a:schemeClr val="dk1"/>
              </a:buClr>
              <a:buSzPts val="1100"/>
              <a:buFont typeface="Arial"/>
              <a:buNone/>
            </a:pPr>
            <a:r>
              <a:t/>
            </a:r>
            <a:endParaRPr sz="2100">
              <a:solidFill>
                <a:srgbClr val="202124"/>
              </a:solidFill>
              <a:highlight>
                <a:srgbClr val="F8F9FA"/>
              </a:highlight>
              <a:latin typeface="Arial"/>
              <a:ea typeface="Arial"/>
              <a:cs typeface="Arial"/>
              <a:sym typeface="Arial"/>
            </a:endParaRPr>
          </a:p>
          <a:p>
            <a:pPr indent="0" lvl="0" marL="0" rtl="0" algn="l">
              <a:spcBef>
                <a:spcPts val="0"/>
              </a:spcBef>
              <a:spcAft>
                <a:spcPts val="0"/>
              </a:spcAft>
              <a:buNone/>
            </a:pPr>
            <a:r>
              <a:t/>
            </a:r>
            <a:endParaRPr/>
          </a:p>
        </p:txBody>
      </p:sp>
      <p:sp>
        <p:nvSpPr>
          <p:cNvPr id="341" name="Google Shape;341;g12859c91d96_0_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12831748b92_0_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12831748b92_0_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g12831748b92_0_2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11bf0e1944e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11bf0e1944e_0_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g11bf0e1944e_0_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12831748b92_0_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12831748b92_0_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g12831748b92_0_2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12831748b92_0_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12831748b92_0_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g12831748b92_0_3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11bf0e1944e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11bf0e1944e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g11bf0e1944e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9" name="Google Shape;389;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129c398ede2_0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129c398ede2_0_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marR="38100" rtl="0" algn="l">
              <a:lnSpc>
                <a:spcPct val="128571"/>
              </a:lnSpc>
              <a:spcBef>
                <a:spcPts val="0"/>
              </a:spcBef>
              <a:spcAft>
                <a:spcPts val="0"/>
              </a:spcAft>
              <a:buClr>
                <a:schemeClr val="dk1"/>
              </a:buClr>
              <a:buSzPts val="1100"/>
              <a:buFont typeface="Arial"/>
              <a:buNone/>
            </a:pPr>
            <a:r>
              <a:t/>
            </a:r>
            <a:endParaRPr sz="1000">
              <a:solidFill>
                <a:srgbClr val="202124"/>
              </a:solidFill>
              <a:highlight>
                <a:srgbClr val="F8F9FA"/>
              </a:highlight>
              <a:latin typeface="Arial"/>
              <a:ea typeface="Arial"/>
              <a:cs typeface="Arial"/>
              <a:sym typeface="Arial"/>
            </a:endParaRPr>
          </a:p>
          <a:p>
            <a:pPr indent="0" lvl="0" marL="0" rtl="0" algn="l">
              <a:spcBef>
                <a:spcPts val="0"/>
              </a:spcBef>
              <a:spcAft>
                <a:spcPts val="0"/>
              </a:spcAft>
              <a:buNone/>
            </a:pPr>
            <a:r>
              <a:t/>
            </a:r>
            <a:endParaRPr/>
          </a:p>
        </p:txBody>
      </p:sp>
      <p:sp>
        <p:nvSpPr>
          <p:cNvPr id="397" name="Google Shape;397;g129c398ede2_0_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2709ddc0a3_3_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2709ddc0a3_3_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g12709ddc0a3_3_1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11bf0e1944e_0_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11bf0e1944e_0_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g11bf0e1944e_0_1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129c398ede2_0_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129c398ede2_0_6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g129c398ede2_0_6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129c398ede2_0_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129c398ede2_0_8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g129c398ede2_0_8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129c398ede2_0_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129c398ede2_0_8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pt-BR"/>
              <a:t>maior risco de quedas ou quem já apresentou uma queda passada</a:t>
            </a:r>
            <a:endParaRPr/>
          </a:p>
        </p:txBody>
      </p:sp>
      <p:sp>
        <p:nvSpPr>
          <p:cNvPr id="428" name="Google Shape;428;g129c398ede2_0_8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11bf0e1944e_0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11bf0e1944e_0_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marR="38100" rtl="0" algn="l">
              <a:lnSpc>
                <a:spcPct val="128571"/>
              </a:lnSpc>
              <a:spcBef>
                <a:spcPts val="0"/>
              </a:spcBef>
              <a:spcAft>
                <a:spcPts val="0"/>
              </a:spcAft>
              <a:buNone/>
            </a:pPr>
            <a:r>
              <a:t/>
            </a:r>
            <a:endParaRPr/>
          </a:p>
        </p:txBody>
      </p:sp>
      <p:sp>
        <p:nvSpPr>
          <p:cNvPr id="435" name="Google Shape;435;g11bf0e1944e_0_1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11c1a662297_0_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11c1a662297_0_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 name="Google Shape;442;g11c1a662297_0_2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11c1a662297_0_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11c1a662297_0_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g11c1a662297_0_1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88900" lvl="0" marL="91440" rtl="0" algn="l">
              <a:lnSpc>
                <a:spcPct val="85000"/>
              </a:lnSpc>
              <a:spcBef>
                <a:spcPts val="0"/>
              </a:spcBef>
              <a:spcAft>
                <a:spcPts val="0"/>
              </a:spcAft>
              <a:buClr>
                <a:srgbClr val="262626"/>
              </a:buClr>
              <a:buSzPts val="1400"/>
              <a:buChar char=" "/>
            </a:pPr>
            <a:r>
              <a:rPr lang="pt-BR" sz="1400">
                <a:solidFill>
                  <a:srgbClr val="262626"/>
                </a:solidFill>
              </a:rPr>
              <a:t>A dificuldade de instrumento eficaz para predizer o risco de quedas de idosos é devido a sua multifatorialidade...precisa de um instrumento q engloba todas os domínios q podem levar a queda</a:t>
            </a:r>
            <a:endParaRPr/>
          </a:p>
        </p:txBody>
      </p:sp>
      <p:sp>
        <p:nvSpPr>
          <p:cNvPr id="117" name="Google Shape;117;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25400" lvl="0" marL="91440" rtl="0" algn="l">
              <a:lnSpc>
                <a:spcPct val="85000"/>
              </a:lnSpc>
              <a:spcBef>
                <a:spcPts val="0"/>
              </a:spcBef>
              <a:spcAft>
                <a:spcPts val="0"/>
              </a:spcAft>
              <a:buClr>
                <a:srgbClr val="262626"/>
              </a:buClr>
              <a:buSzPts val="400"/>
              <a:buChar char=" "/>
            </a:pPr>
            <a:r>
              <a:t/>
            </a:r>
            <a:endParaRPr sz="400">
              <a:solidFill>
                <a:srgbClr val="262626"/>
              </a:solidFill>
            </a:endParaRPr>
          </a:p>
          <a:p>
            <a:pPr indent="-88900" lvl="0" marL="91440" rtl="0" algn="l">
              <a:lnSpc>
                <a:spcPct val="85000"/>
              </a:lnSpc>
              <a:spcBef>
                <a:spcPts val="0"/>
              </a:spcBef>
              <a:spcAft>
                <a:spcPts val="0"/>
              </a:spcAft>
              <a:buClr>
                <a:srgbClr val="262626"/>
              </a:buClr>
              <a:buSzPts val="1400"/>
              <a:buChar char=" "/>
            </a:pPr>
            <a:r>
              <a:rPr lang="pt-BR" sz="1400">
                <a:solidFill>
                  <a:srgbClr val="262626"/>
                </a:solidFill>
              </a:rPr>
              <a:t>Temos que apontar quais são as evidências de validade importante para escolher um instrumento para ser utilizado bem como questionar os seus resultados/escores para determinar uma condição de saúde!!!!</a:t>
            </a:r>
            <a:endParaRPr sz="1400">
              <a:solidFill>
                <a:srgbClr val="262626"/>
              </a:solidFill>
            </a:endParaRPr>
          </a:p>
          <a:p>
            <a:pPr indent="0" lvl="0" marL="0" rtl="0" algn="l">
              <a:spcBef>
                <a:spcPts val="0"/>
              </a:spcBef>
              <a:spcAft>
                <a:spcPts val="0"/>
              </a:spcAft>
              <a:buNone/>
            </a:pPr>
            <a:r>
              <a:t/>
            </a:r>
            <a:endParaRPr/>
          </a:p>
        </p:txBody>
      </p:sp>
      <p:sp>
        <p:nvSpPr>
          <p:cNvPr id="128" name="Google Shape;12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pt-BR"/>
              <a:t>Depende dos 5 fatores e não um ou outro critério....Quantas vezes os instrumentos são publicados como validados, mas só apresentou evidência de validade de um ou outro fator…</a:t>
            </a:r>
            <a:endParaRPr/>
          </a:p>
          <a:p>
            <a:pPr indent="-76200" lvl="0" marL="91440" rtl="0" algn="just">
              <a:lnSpc>
                <a:spcPct val="85000"/>
              </a:lnSpc>
              <a:spcBef>
                <a:spcPts val="0"/>
              </a:spcBef>
              <a:spcAft>
                <a:spcPts val="0"/>
              </a:spcAft>
              <a:buClr>
                <a:srgbClr val="262626"/>
              </a:buClr>
              <a:buSzPts val="1200"/>
              <a:buChar char=" "/>
            </a:pPr>
            <a:r>
              <a:rPr lang="pt-BR">
                <a:solidFill>
                  <a:srgbClr val="262626"/>
                </a:solidFill>
              </a:rPr>
              <a:t>Em 1999, a </a:t>
            </a:r>
            <a:r>
              <a:rPr i="1" lang="pt-BR">
                <a:solidFill>
                  <a:srgbClr val="262626"/>
                </a:solidFill>
              </a:rPr>
              <a:t>American Education Research Association (AERA), American Psychological Association (APA) e o National Council on Measurement in Education (NCME),</a:t>
            </a:r>
            <a:r>
              <a:rPr lang="pt-BR">
                <a:solidFill>
                  <a:srgbClr val="262626"/>
                </a:solidFill>
              </a:rPr>
              <a:t> publicaram uma revisão “</a:t>
            </a:r>
            <a:r>
              <a:rPr i="1" lang="pt-BR">
                <a:solidFill>
                  <a:srgbClr val="262626"/>
                </a:solidFill>
              </a:rPr>
              <a:t>Standards for Educational and Psychological Testing”</a:t>
            </a:r>
            <a:r>
              <a:rPr lang="pt-BR">
                <a:solidFill>
                  <a:srgbClr val="262626"/>
                </a:solidFill>
              </a:rPr>
              <a:t> que delinearam cinco tipos de evidências relevantes para estabelecer um novo conceito para interpretação da validade dos testes, é conhecido como “Método Pentagonal”.</a:t>
            </a:r>
            <a:endParaRPr sz="400"/>
          </a:p>
        </p:txBody>
      </p:sp>
      <p:sp>
        <p:nvSpPr>
          <p:cNvPr id="136" name="Google Shape;136;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pt-BR"/>
              <a:t>Exemplo de evidência de validade de estrutura interna (análise fatorial)</a:t>
            </a:r>
            <a:endParaRPr/>
          </a:p>
        </p:txBody>
      </p:sp>
      <p:sp>
        <p:nvSpPr>
          <p:cNvPr id="152" name="Google Shape;152;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2922261080_0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2922261080_0_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g12922261080_0_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pt-B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de Título" type="title">
  <p:cSld name="TITLE">
    <p:bg>
      <p:bgPr>
        <a:solidFill>
          <a:schemeClr val="accent1"/>
        </a:solidFill>
      </p:bgPr>
    </p:bg>
    <p:spTree>
      <p:nvGrpSpPr>
        <p:cNvPr id="15" name="Shape 15"/>
        <p:cNvGrpSpPr/>
        <p:nvPr/>
      </p:nvGrpSpPr>
      <p:grpSpPr>
        <a:xfrm>
          <a:off x="0" y="0"/>
          <a:ext cx="0" cy="0"/>
          <a:chOff x="0" y="0"/>
          <a:chExt cx="0" cy="0"/>
        </a:xfrm>
      </p:grpSpPr>
      <p:sp>
        <p:nvSpPr>
          <p:cNvPr id="16" name="Google Shape;16;p2"/>
          <p:cNvSpPr/>
          <p:nvPr/>
        </p:nvSpPr>
        <p:spPr>
          <a:xfrm>
            <a:off x="0" y="0"/>
            <a:ext cx="91440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txBox="1"/>
          <p:nvPr>
            <p:ph type="ctrTitle"/>
          </p:nvPr>
        </p:nvSpPr>
        <p:spPr>
          <a:xfrm>
            <a:off x="452628" y="770467"/>
            <a:ext cx="8086725" cy="3352800"/>
          </a:xfrm>
          <a:prstGeom prst="rect">
            <a:avLst/>
          </a:prstGeom>
          <a:noFill/>
          <a:ln>
            <a:noFill/>
          </a:ln>
        </p:spPr>
        <p:txBody>
          <a:bodyPr anchorCtr="0" anchor="b" bIns="45700" lIns="91425" spcFirstLastPara="1" rIns="91425" wrap="square" tIns="45700">
            <a:noAutofit/>
          </a:bodyPr>
          <a:lstStyle>
            <a:lvl1pPr lvl="0" algn="l">
              <a:lnSpc>
                <a:spcPct val="80000"/>
              </a:lnSpc>
              <a:spcBef>
                <a:spcPts val="0"/>
              </a:spcBef>
              <a:spcAft>
                <a:spcPts val="0"/>
              </a:spcAft>
              <a:buClr>
                <a:srgbClr val="FFFFFF"/>
              </a:buClr>
              <a:buSzPts val="8000"/>
              <a:buFont typeface="Calibri"/>
              <a:buNone/>
              <a:defRPr sz="80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
          <p:cNvSpPr txBox="1"/>
          <p:nvPr>
            <p:ph idx="1" type="subTitle"/>
          </p:nvPr>
        </p:nvSpPr>
        <p:spPr>
          <a:xfrm>
            <a:off x="500634" y="4198409"/>
            <a:ext cx="6921151" cy="1645920"/>
          </a:xfrm>
          <a:prstGeom prst="rect">
            <a:avLst/>
          </a:prstGeom>
          <a:noFill/>
          <a:ln>
            <a:noFill/>
          </a:ln>
        </p:spPr>
        <p:txBody>
          <a:bodyPr anchorCtr="0" anchor="t" bIns="45700" lIns="91425" spcFirstLastPara="1" rIns="91425" wrap="square" tIns="45700">
            <a:normAutofit/>
          </a:bodyPr>
          <a:lstStyle>
            <a:lvl1pPr lvl="0" algn="l">
              <a:lnSpc>
                <a:spcPct val="85000"/>
              </a:lnSpc>
              <a:spcBef>
                <a:spcPts val="1300"/>
              </a:spcBef>
              <a:spcAft>
                <a:spcPts val="0"/>
              </a:spcAft>
              <a:buClr>
                <a:schemeClr val="lt1"/>
              </a:buClr>
              <a:buSzPts val="2800"/>
              <a:buNone/>
              <a:defRPr sz="2800">
                <a:solidFill>
                  <a:schemeClr val="lt1"/>
                </a:solidFill>
                <a:latin typeface="Calibri"/>
                <a:ea typeface="Calibri"/>
                <a:cs typeface="Calibri"/>
                <a:sym typeface="Calibri"/>
              </a:defRPr>
            </a:lvl1pPr>
            <a:lvl2pPr lvl="1" algn="ctr">
              <a:lnSpc>
                <a:spcPct val="85000"/>
              </a:lnSpc>
              <a:spcBef>
                <a:spcPts val="600"/>
              </a:spcBef>
              <a:spcAft>
                <a:spcPts val="0"/>
              </a:spcAft>
              <a:buClr>
                <a:srgbClr val="262626"/>
              </a:buClr>
              <a:buSzPts val="2800"/>
              <a:buNone/>
              <a:defRPr sz="2800"/>
            </a:lvl2pPr>
            <a:lvl3pPr lvl="2" algn="ctr">
              <a:lnSpc>
                <a:spcPct val="85000"/>
              </a:lnSpc>
              <a:spcBef>
                <a:spcPts val="600"/>
              </a:spcBef>
              <a:spcAft>
                <a:spcPts val="0"/>
              </a:spcAft>
              <a:buClr>
                <a:srgbClr val="262626"/>
              </a:buClr>
              <a:buSzPts val="2400"/>
              <a:buNone/>
              <a:defRPr sz="2400"/>
            </a:lvl3pPr>
            <a:lvl4pPr lvl="3" algn="ctr">
              <a:lnSpc>
                <a:spcPct val="85000"/>
              </a:lnSpc>
              <a:spcBef>
                <a:spcPts val="600"/>
              </a:spcBef>
              <a:spcAft>
                <a:spcPts val="0"/>
              </a:spcAft>
              <a:buClr>
                <a:srgbClr val="262626"/>
              </a:buClr>
              <a:buSzPts val="2000"/>
              <a:buNone/>
              <a:defRPr sz="2000"/>
            </a:lvl4pPr>
            <a:lvl5pPr lvl="4" algn="ctr">
              <a:lnSpc>
                <a:spcPct val="85000"/>
              </a:lnSpc>
              <a:spcBef>
                <a:spcPts val="600"/>
              </a:spcBef>
              <a:spcAft>
                <a:spcPts val="0"/>
              </a:spcAft>
              <a:buClr>
                <a:srgbClr val="262626"/>
              </a:buClr>
              <a:buSzPts val="2000"/>
              <a:buNone/>
              <a:defRPr sz="2000"/>
            </a:lvl5pPr>
            <a:lvl6pPr lvl="5" algn="ctr">
              <a:lnSpc>
                <a:spcPct val="85000"/>
              </a:lnSpc>
              <a:spcBef>
                <a:spcPts val="600"/>
              </a:spcBef>
              <a:spcAft>
                <a:spcPts val="0"/>
              </a:spcAft>
              <a:buClr>
                <a:srgbClr val="262626"/>
              </a:buClr>
              <a:buSzPts val="2000"/>
              <a:buNone/>
              <a:defRPr sz="2000"/>
            </a:lvl6pPr>
            <a:lvl7pPr lvl="6" algn="ctr">
              <a:lnSpc>
                <a:spcPct val="85000"/>
              </a:lnSpc>
              <a:spcBef>
                <a:spcPts val="600"/>
              </a:spcBef>
              <a:spcAft>
                <a:spcPts val="0"/>
              </a:spcAft>
              <a:buClr>
                <a:srgbClr val="262626"/>
              </a:buClr>
              <a:buSzPts val="2000"/>
              <a:buNone/>
              <a:defRPr sz="2000"/>
            </a:lvl7pPr>
            <a:lvl8pPr lvl="7" algn="ctr">
              <a:lnSpc>
                <a:spcPct val="85000"/>
              </a:lnSpc>
              <a:spcBef>
                <a:spcPts val="600"/>
              </a:spcBef>
              <a:spcAft>
                <a:spcPts val="0"/>
              </a:spcAft>
              <a:buClr>
                <a:srgbClr val="262626"/>
              </a:buClr>
              <a:buSzPts val="2000"/>
              <a:buNone/>
              <a:defRPr sz="2000"/>
            </a:lvl8pPr>
            <a:lvl9pPr lvl="8" algn="ctr">
              <a:lnSpc>
                <a:spcPct val="85000"/>
              </a:lnSpc>
              <a:spcBef>
                <a:spcPts val="600"/>
              </a:spcBef>
              <a:spcAft>
                <a:spcPts val="0"/>
              </a:spcAft>
              <a:buClr>
                <a:srgbClr val="262626"/>
              </a:buClr>
              <a:buSzPts val="2000"/>
              <a:buNone/>
              <a:defRPr sz="2000"/>
            </a:lvl9pPr>
          </a:lstStyle>
          <a:p/>
        </p:txBody>
      </p:sp>
      <p:sp>
        <p:nvSpPr>
          <p:cNvPr id="19" name="Google Shape;19;p2"/>
          <p:cNvSpPr txBox="1"/>
          <p:nvPr>
            <p:ph idx="10" type="dt"/>
          </p:nvPr>
        </p:nvSpPr>
        <p:spPr>
          <a:xfrm>
            <a:off x="514350" y="6412447"/>
            <a:ext cx="30861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1" type="ftr"/>
          </p:nvPr>
        </p:nvSpPr>
        <p:spPr>
          <a:xfrm>
            <a:off x="514350" y="6554697"/>
            <a:ext cx="37719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2" type="sldNum"/>
          </p:nvPr>
        </p:nvSpPr>
        <p:spPr>
          <a:xfrm>
            <a:off x="6541193" y="5829748"/>
            <a:ext cx="2194560" cy="1397039"/>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i="0" sz="9000" u="none" cap="none" strike="noStrike">
                <a:solidFill>
                  <a:srgbClr val="FFFFFF"/>
                </a:solidFill>
                <a:latin typeface="Calibri"/>
                <a:ea typeface="Calibri"/>
                <a:cs typeface="Calibri"/>
                <a:sym typeface="Calibri"/>
              </a:defRPr>
            </a:lvl1pPr>
            <a:lvl2pPr indent="0" lvl="1" marL="0" algn="r">
              <a:spcBef>
                <a:spcPts val="0"/>
              </a:spcBef>
              <a:buNone/>
              <a:defRPr b="0" i="0" sz="9000" u="none" cap="none" strike="noStrike">
                <a:solidFill>
                  <a:srgbClr val="FFFFFF"/>
                </a:solidFill>
                <a:latin typeface="Calibri"/>
                <a:ea typeface="Calibri"/>
                <a:cs typeface="Calibri"/>
                <a:sym typeface="Calibri"/>
              </a:defRPr>
            </a:lvl2pPr>
            <a:lvl3pPr indent="0" lvl="2" marL="0" algn="r">
              <a:spcBef>
                <a:spcPts val="0"/>
              </a:spcBef>
              <a:buNone/>
              <a:defRPr b="0" i="0" sz="9000" u="none" cap="none" strike="noStrike">
                <a:solidFill>
                  <a:srgbClr val="FFFFFF"/>
                </a:solidFill>
                <a:latin typeface="Calibri"/>
                <a:ea typeface="Calibri"/>
                <a:cs typeface="Calibri"/>
                <a:sym typeface="Calibri"/>
              </a:defRPr>
            </a:lvl3pPr>
            <a:lvl4pPr indent="0" lvl="3" marL="0" algn="r">
              <a:spcBef>
                <a:spcPts val="0"/>
              </a:spcBef>
              <a:buNone/>
              <a:defRPr b="0" i="0" sz="9000" u="none" cap="none" strike="noStrike">
                <a:solidFill>
                  <a:srgbClr val="FFFFFF"/>
                </a:solidFill>
                <a:latin typeface="Calibri"/>
                <a:ea typeface="Calibri"/>
                <a:cs typeface="Calibri"/>
                <a:sym typeface="Calibri"/>
              </a:defRPr>
            </a:lvl4pPr>
            <a:lvl5pPr indent="0" lvl="4" marL="0" algn="r">
              <a:spcBef>
                <a:spcPts val="0"/>
              </a:spcBef>
              <a:buNone/>
              <a:defRPr b="0" i="0" sz="9000" u="none" cap="none" strike="noStrike">
                <a:solidFill>
                  <a:srgbClr val="FFFFFF"/>
                </a:solidFill>
                <a:latin typeface="Calibri"/>
                <a:ea typeface="Calibri"/>
                <a:cs typeface="Calibri"/>
                <a:sym typeface="Calibri"/>
              </a:defRPr>
            </a:lvl5pPr>
            <a:lvl6pPr indent="0" lvl="5" marL="0" algn="r">
              <a:spcBef>
                <a:spcPts val="0"/>
              </a:spcBef>
              <a:buNone/>
              <a:defRPr b="0" i="0" sz="9000" u="none" cap="none" strike="noStrike">
                <a:solidFill>
                  <a:srgbClr val="FFFFFF"/>
                </a:solidFill>
                <a:latin typeface="Calibri"/>
                <a:ea typeface="Calibri"/>
                <a:cs typeface="Calibri"/>
                <a:sym typeface="Calibri"/>
              </a:defRPr>
            </a:lvl6pPr>
            <a:lvl7pPr indent="0" lvl="6" marL="0" algn="r">
              <a:spcBef>
                <a:spcPts val="0"/>
              </a:spcBef>
              <a:buNone/>
              <a:defRPr b="0" i="0" sz="9000" u="none" cap="none" strike="noStrike">
                <a:solidFill>
                  <a:srgbClr val="FFFFFF"/>
                </a:solidFill>
                <a:latin typeface="Calibri"/>
                <a:ea typeface="Calibri"/>
                <a:cs typeface="Calibri"/>
                <a:sym typeface="Calibri"/>
              </a:defRPr>
            </a:lvl7pPr>
            <a:lvl8pPr indent="0" lvl="7" marL="0" algn="r">
              <a:spcBef>
                <a:spcPts val="0"/>
              </a:spcBef>
              <a:buNone/>
              <a:defRPr b="0" i="0" sz="9000" u="none" cap="none" strike="noStrike">
                <a:solidFill>
                  <a:srgbClr val="FFFFFF"/>
                </a:solidFill>
                <a:latin typeface="Calibri"/>
                <a:ea typeface="Calibri"/>
                <a:cs typeface="Calibri"/>
                <a:sym typeface="Calibri"/>
              </a:defRPr>
            </a:lvl8pPr>
            <a:lvl9pPr indent="0" lvl="8" marL="0" algn="r">
              <a:spcBef>
                <a:spcPts val="0"/>
              </a:spcBef>
              <a:buNone/>
              <a:defRPr b="0" i="0" sz="9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l" type="vertTx">
  <p:cSld name="VERTICAL_TEXT">
    <p:spTree>
      <p:nvGrpSpPr>
        <p:cNvPr id="74" name="Shape 74"/>
        <p:cNvGrpSpPr/>
        <p:nvPr/>
      </p:nvGrpSpPr>
      <p:grpSpPr>
        <a:xfrm>
          <a:off x="0" y="0"/>
          <a:ext cx="0" cy="0"/>
          <a:chOff x="0" y="0"/>
          <a:chExt cx="0" cy="0"/>
        </a:xfrm>
      </p:grpSpPr>
      <p:sp>
        <p:nvSpPr>
          <p:cNvPr id="75" name="Google Shape;75;p11"/>
          <p:cNvSpPr txBox="1"/>
          <p:nvPr>
            <p:ph type="title"/>
          </p:nvPr>
        </p:nvSpPr>
        <p:spPr>
          <a:xfrm>
            <a:off x="492919" y="499533"/>
            <a:ext cx="8079581" cy="165819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1"/>
          <p:cNvSpPr txBox="1"/>
          <p:nvPr>
            <p:ph idx="1" type="body"/>
          </p:nvPr>
        </p:nvSpPr>
        <p:spPr>
          <a:xfrm rot="5400000">
            <a:off x="2656761" y="-156162"/>
            <a:ext cx="3766185" cy="8065294"/>
          </a:xfrm>
          <a:prstGeom prst="rect">
            <a:avLst/>
          </a:prstGeom>
          <a:noFill/>
          <a:ln>
            <a:noFill/>
          </a:ln>
        </p:spPr>
        <p:txBody>
          <a:bodyPr anchorCtr="0" anchor="t" bIns="45700" lIns="91425" spcFirstLastPara="1" rIns="91425" wrap="square" tIns="45700">
            <a:normAutofit/>
          </a:bodyPr>
          <a:lstStyle>
            <a:lvl1pPr indent="-342900" lvl="0" marL="457200" algn="l">
              <a:lnSpc>
                <a:spcPct val="85000"/>
              </a:lnSpc>
              <a:spcBef>
                <a:spcPts val="1300"/>
              </a:spcBef>
              <a:spcAft>
                <a:spcPts val="0"/>
              </a:spcAft>
              <a:buClr>
                <a:srgbClr val="262626"/>
              </a:buClr>
              <a:buSzPts val="1800"/>
              <a:buChar char=" "/>
              <a:defRPr/>
            </a:lvl1pPr>
            <a:lvl2pPr indent="-342900" lvl="1" marL="914400" algn="l">
              <a:lnSpc>
                <a:spcPct val="85000"/>
              </a:lnSpc>
              <a:spcBef>
                <a:spcPts val="600"/>
              </a:spcBef>
              <a:spcAft>
                <a:spcPts val="0"/>
              </a:spcAft>
              <a:buClr>
                <a:srgbClr val="262626"/>
              </a:buClr>
              <a:buSzPts val="1800"/>
              <a:buChar char=" "/>
              <a:defRPr/>
            </a:lvl2pPr>
            <a:lvl3pPr indent="-342900" lvl="2" marL="1371600" algn="l">
              <a:lnSpc>
                <a:spcPct val="85000"/>
              </a:lnSpc>
              <a:spcBef>
                <a:spcPts val="600"/>
              </a:spcBef>
              <a:spcAft>
                <a:spcPts val="0"/>
              </a:spcAft>
              <a:buClr>
                <a:srgbClr val="262626"/>
              </a:buClr>
              <a:buSzPts val="1800"/>
              <a:buChar char=" "/>
              <a:defRPr/>
            </a:lvl3pPr>
            <a:lvl4pPr indent="-342900" lvl="3" marL="1828800" algn="l">
              <a:lnSpc>
                <a:spcPct val="85000"/>
              </a:lnSpc>
              <a:spcBef>
                <a:spcPts val="600"/>
              </a:spcBef>
              <a:spcAft>
                <a:spcPts val="0"/>
              </a:spcAft>
              <a:buClr>
                <a:srgbClr val="262626"/>
              </a:buClr>
              <a:buSzPts val="1800"/>
              <a:buChar char=" "/>
              <a:defRPr/>
            </a:lvl4pPr>
            <a:lvl5pPr indent="-342900" lvl="4" marL="2286000" algn="l">
              <a:lnSpc>
                <a:spcPct val="85000"/>
              </a:lnSpc>
              <a:spcBef>
                <a:spcPts val="600"/>
              </a:spcBef>
              <a:spcAft>
                <a:spcPts val="0"/>
              </a:spcAft>
              <a:buClr>
                <a:srgbClr val="262626"/>
              </a:buClr>
              <a:buSzPts val="1800"/>
              <a:buChar char=" "/>
              <a:defRPr/>
            </a:lvl5pPr>
            <a:lvl6pPr indent="-342900" lvl="5" marL="2743200" algn="l">
              <a:lnSpc>
                <a:spcPct val="85000"/>
              </a:lnSpc>
              <a:spcBef>
                <a:spcPts val="600"/>
              </a:spcBef>
              <a:spcAft>
                <a:spcPts val="0"/>
              </a:spcAft>
              <a:buClr>
                <a:srgbClr val="262626"/>
              </a:buClr>
              <a:buSzPts val="1800"/>
              <a:buChar char=" "/>
              <a:defRPr/>
            </a:lvl6pPr>
            <a:lvl7pPr indent="-342900" lvl="6" marL="3200400" algn="l">
              <a:lnSpc>
                <a:spcPct val="85000"/>
              </a:lnSpc>
              <a:spcBef>
                <a:spcPts val="600"/>
              </a:spcBef>
              <a:spcAft>
                <a:spcPts val="0"/>
              </a:spcAft>
              <a:buClr>
                <a:srgbClr val="262626"/>
              </a:buClr>
              <a:buSzPts val="1800"/>
              <a:buChar char=" "/>
              <a:defRPr/>
            </a:lvl7pPr>
            <a:lvl8pPr indent="-342900" lvl="7" marL="3657600" algn="l">
              <a:lnSpc>
                <a:spcPct val="85000"/>
              </a:lnSpc>
              <a:spcBef>
                <a:spcPts val="600"/>
              </a:spcBef>
              <a:spcAft>
                <a:spcPts val="0"/>
              </a:spcAft>
              <a:buClr>
                <a:srgbClr val="262626"/>
              </a:buClr>
              <a:buSzPts val="1800"/>
              <a:buChar char=" "/>
              <a:defRPr/>
            </a:lvl8pPr>
            <a:lvl9pPr indent="-342900" lvl="8" marL="4114800" algn="l">
              <a:lnSpc>
                <a:spcPct val="85000"/>
              </a:lnSpc>
              <a:spcBef>
                <a:spcPts val="600"/>
              </a:spcBef>
              <a:spcAft>
                <a:spcPts val="0"/>
              </a:spcAft>
              <a:buClr>
                <a:srgbClr val="262626"/>
              </a:buClr>
              <a:buSzPts val="1800"/>
              <a:buChar char=" "/>
              <a:defRPr/>
            </a:lvl9pPr>
          </a:lstStyle>
          <a:p/>
        </p:txBody>
      </p:sp>
      <p:sp>
        <p:nvSpPr>
          <p:cNvPr id="77" name="Google Shape;77;p11"/>
          <p:cNvSpPr txBox="1"/>
          <p:nvPr>
            <p:ph idx="10" type="dt"/>
          </p:nvPr>
        </p:nvSpPr>
        <p:spPr>
          <a:xfrm>
            <a:off x="514350" y="6412447"/>
            <a:ext cx="30861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1"/>
          <p:cNvSpPr txBox="1"/>
          <p:nvPr>
            <p:ph idx="11" type="ftr"/>
          </p:nvPr>
        </p:nvSpPr>
        <p:spPr>
          <a:xfrm>
            <a:off x="514350" y="6554697"/>
            <a:ext cx="37719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1"/>
          <p:cNvSpPr txBox="1"/>
          <p:nvPr>
            <p:ph idx="12" type="sldNum"/>
          </p:nvPr>
        </p:nvSpPr>
        <p:spPr>
          <a:xfrm>
            <a:off x="6541193" y="5829748"/>
            <a:ext cx="2194560" cy="1397039"/>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o e Título Vertical" type="vertTitleAndTx">
  <p:cSld name="VERTICAL_TITLE_AND_VERTICAL_TEXT">
    <p:spTree>
      <p:nvGrpSpPr>
        <p:cNvPr id="80" name="Shape 80"/>
        <p:cNvGrpSpPr/>
        <p:nvPr/>
      </p:nvGrpSpPr>
      <p:grpSpPr>
        <a:xfrm>
          <a:off x="0" y="0"/>
          <a:ext cx="0" cy="0"/>
          <a:chOff x="0" y="0"/>
          <a:chExt cx="0" cy="0"/>
        </a:xfrm>
      </p:grpSpPr>
      <p:sp>
        <p:nvSpPr>
          <p:cNvPr id="81" name="Google Shape;81;p12"/>
          <p:cNvSpPr txBox="1"/>
          <p:nvPr>
            <p:ph type="title"/>
          </p:nvPr>
        </p:nvSpPr>
        <p:spPr>
          <a:xfrm rot="5400000">
            <a:off x="5143501" y="2109788"/>
            <a:ext cx="4800600"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2"/>
          <p:cNvSpPr txBox="1"/>
          <p:nvPr>
            <p:ph idx="1" type="body"/>
          </p:nvPr>
        </p:nvSpPr>
        <p:spPr>
          <a:xfrm rot="5400000">
            <a:off x="778669" y="514351"/>
            <a:ext cx="5400675"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85000"/>
              </a:lnSpc>
              <a:spcBef>
                <a:spcPts val="1300"/>
              </a:spcBef>
              <a:spcAft>
                <a:spcPts val="0"/>
              </a:spcAft>
              <a:buClr>
                <a:srgbClr val="262626"/>
              </a:buClr>
              <a:buSzPts val="1800"/>
              <a:buChar char=" "/>
              <a:defRPr/>
            </a:lvl1pPr>
            <a:lvl2pPr indent="-342900" lvl="1" marL="914400" algn="l">
              <a:lnSpc>
                <a:spcPct val="85000"/>
              </a:lnSpc>
              <a:spcBef>
                <a:spcPts val="600"/>
              </a:spcBef>
              <a:spcAft>
                <a:spcPts val="0"/>
              </a:spcAft>
              <a:buClr>
                <a:srgbClr val="262626"/>
              </a:buClr>
              <a:buSzPts val="1800"/>
              <a:buChar char=" "/>
              <a:defRPr/>
            </a:lvl2pPr>
            <a:lvl3pPr indent="-342900" lvl="2" marL="1371600" algn="l">
              <a:lnSpc>
                <a:spcPct val="85000"/>
              </a:lnSpc>
              <a:spcBef>
                <a:spcPts val="600"/>
              </a:spcBef>
              <a:spcAft>
                <a:spcPts val="0"/>
              </a:spcAft>
              <a:buClr>
                <a:srgbClr val="262626"/>
              </a:buClr>
              <a:buSzPts val="1800"/>
              <a:buChar char=" "/>
              <a:defRPr/>
            </a:lvl3pPr>
            <a:lvl4pPr indent="-342900" lvl="3" marL="1828800" algn="l">
              <a:lnSpc>
                <a:spcPct val="85000"/>
              </a:lnSpc>
              <a:spcBef>
                <a:spcPts val="600"/>
              </a:spcBef>
              <a:spcAft>
                <a:spcPts val="0"/>
              </a:spcAft>
              <a:buClr>
                <a:srgbClr val="262626"/>
              </a:buClr>
              <a:buSzPts val="1800"/>
              <a:buChar char=" "/>
              <a:defRPr/>
            </a:lvl4pPr>
            <a:lvl5pPr indent="-342900" lvl="4" marL="2286000" algn="l">
              <a:lnSpc>
                <a:spcPct val="85000"/>
              </a:lnSpc>
              <a:spcBef>
                <a:spcPts val="600"/>
              </a:spcBef>
              <a:spcAft>
                <a:spcPts val="0"/>
              </a:spcAft>
              <a:buClr>
                <a:srgbClr val="262626"/>
              </a:buClr>
              <a:buSzPts val="1800"/>
              <a:buChar char=" "/>
              <a:defRPr/>
            </a:lvl5pPr>
            <a:lvl6pPr indent="-342900" lvl="5" marL="2743200" algn="l">
              <a:lnSpc>
                <a:spcPct val="85000"/>
              </a:lnSpc>
              <a:spcBef>
                <a:spcPts val="600"/>
              </a:spcBef>
              <a:spcAft>
                <a:spcPts val="0"/>
              </a:spcAft>
              <a:buClr>
                <a:srgbClr val="262626"/>
              </a:buClr>
              <a:buSzPts val="1800"/>
              <a:buChar char=" "/>
              <a:defRPr/>
            </a:lvl6pPr>
            <a:lvl7pPr indent="-342900" lvl="6" marL="3200400" algn="l">
              <a:lnSpc>
                <a:spcPct val="85000"/>
              </a:lnSpc>
              <a:spcBef>
                <a:spcPts val="600"/>
              </a:spcBef>
              <a:spcAft>
                <a:spcPts val="0"/>
              </a:spcAft>
              <a:buClr>
                <a:srgbClr val="262626"/>
              </a:buClr>
              <a:buSzPts val="1800"/>
              <a:buChar char=" "/>
              <a:defRPr/>
            </a:lvl7pPr>
            <a:lvl8pPr indent="-342900" lvl="7" marL="3657600" algn="l">
              <a:lnSpc>
                <a:spcPct val="85000"/>
              </a:lnSpc>
              <a:spcBef>
                <a:spcPts val="600"/>
              </a:spcBef>
              <a:spcAft>
                <a:spcPts val="0"/>
              </a:spcAft>
              <a:buClr>
                <a:srgbClr val="262626"/>
              </a:buClr>
              <a:buSzPts val="1800"/>
              <a:buChar char=" "/>
              <a:defRPr/>
            </a:lvl8pPr>
            <a:lvl9pPr indent="-342900" lvl="8" marL="4114800" algn="l">
              <a:lnSpc>
                <a:spcPct val="85000"/>
              </a:lnSpc>
              <a:spcBef>
                <a:spcPts val="600"/>
              </a:spcBef>
              <a:spcAft>
                <a:spcPts val="0"/>
              </a:spcAft>
              <a:buClr>
                <a:srgbClr val="262626"/>
              </a:buClr>
              <a:buSzPts val="1800"/>
              <a:buChar char=" "/>
              <a:defRPr/>
            </a:lvl9pPr>
          </a:lstStyle>
          <a:p/>
        </p:txBody>
      </p:sp>
      <p:sp>
        <p:nvSpPr>
          <p:cNvPr id="83" name="Google Shape;83;p12"/>
          <p:cNvSpPr txBox="1"/>
          <p:nvPr>
            <p:ph idx="10" type="dt"/>
          </p:nvPr>
        </p:nvSpPr>
        <p:spPr>
          <a:xfrm>
            <a:off x="514350" y="6412447"/>
            <a:ext cx="30861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2"/>
          <p:cNvSpPr txBox="1"/>
          <p:nvPr>
            <p:ph idx="11" type="ftr"/>
          </p:nvPr>
        </p:nvSpPr>
        <p:spPr>
          <a:xfrm>
            <a:off x="514350" y="6554697"/>
            <a:ext cx="37719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2"/>
          <p:cNvSpPr txBox="1"/>
          <p:nvPr>
            <p:ph idx="12" type="sldNum"/>
          </p:nvPr>
        </p:nvSpPr>
        <p:spPr>
          <a:xfrm>
            <a:off x="6541193" y="5829748"/>
            <a:ext cx="2194560" cy="1397039"/>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Conteúdo" type="obj">
  <p:cSld name="OBJECT">
    <p:spTree>
      <p:nvGrpSpPr>
        <p:cNvPr id="22" name="Shape 22"/>
        <p:cNvGrpSpPr/>
        <p:nvPr/>
      </p:nvGrpSpPr>
      <p:grpSpPr>
        <a:xfrm>
          <a:off x="0" y="0"/>
          <a:ext cx="0" cy="0"/>
          <a:chOff x="0" y="0"/>
          <a:chExt cx="0" cy="0"/>
        </a:xfrm>
      </p:grpSpPr>
      <p:sp>
        <p:nvSpPr>
          <p:cNvPr id="23" name="Google Shape;23;p3"/>
          <p:cNvSpPr txBox="1"/>
          <p:nvPr>
            <p:ph type="title"/>
          </p:nvPr>
        </p:nvSpPr>
        <p:spPr>
          <a:xfrm>
            <a:off x="492919" y="499533"/>
            <a:ext cx="8079581" cy="165819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
          <p:cNvSpPr txBox="1"/>
          <p:nvPr>
            <p:ph idx="1" type="body"/>
          </p:nvPr>
        </p:nvSpPr>
        <p:spPr>
          <a:xfrm>
            <a:off x="507206" y="1993393"/>
            <a:ext cx="8065294" cy="3766185"/>
          </a:xfrm>
          <a:prstGeom prst="rect">
            <a:avLst/>
          </a:prstGeom>
          <a:noFill/>
          <a:ln>
            <a:noFill/>
          </a:ln>
        </p:spPr>
        <p:txBody>
          <a:bodyPr anchorCtr="0" anchor="t" bIns="45700" lIns="91425" spcFirstLastPara="1" rIns="91425" wrap="square" tIns="45700">
            <a:normAutofit/>
          </a:bodyPr>
          <a:lstStyle>
            <a:lvl1pPr indent="-342900" lvl="0" marL="457200" algn="l">
              <a:lnSpc>
                <a:spcPct val="85000"/>
              </a:lnSpc>
              <a:spcBef>
                <a:spcPts val="1300"/>
              </a:spcBef>
              <a:spcAft>
                <a:spcPts val="0"/>
              </a:spcAft>
              <a:buClr>
                <a:srgbClr val="262626"/>
              </a:buClr>
              <a:buSzPts val="1800"/>
              <a:buChar char=" "/>
              <a:defRPr/>
            </a:lvl1pPr>
            <a:lvl2pPr indent="-342900" lvl="1" marL="914400" algn="l">
              <a:lnSpc>
                <a:spcPct val="85000"/>
              </a:lnSpc>
              <a:spcBef>
                <a:spcPts val="600"/>
              </a:spcBef>
              <a:spcAft>
                <a:spcPts val="0"/>
              </a:spcAft>
              <a:buClr>
                <a:srgbClr val="262626"/>
              </a:buClr>
              <a:buSzPts val="1800"/>
              <a:buChar char=" "/>
              <a:defRPr/>
            </a:lvl2pPr>
            <a:lvl3pPr indent="-342900" lvl="2" marL="1371600" algn="l">
              <a:lnSpc>
                <a:spcPct val="85000"/>
              </a:lnSpc>
              <a:spcBef>
                <a:spcPts val="600"/>
              </a:spcBef>
              <a:spcAft>
                <a:spcPts val="0"/>
              </a:spcAft>
              <a:buClr>
                <a:srgbClr val="262626"/>
              </a:buClr>
              <a:buSzPts val="1800"/>
              <a:buChar char=" "/>
              <a:defRPr/>
            </a:lvl3pPr>
            <a:lvl4pPr indent="-342900" lvl="3" marL="1828800" algn="l">
              <a:lnSpc>
                <a:spcPct val="85000"/>
              </a:lnSpc>
              <a:spcBef>
                <a:spcPts val="600"/>
              </a:spcBef>
              <a:spcAft>
                <a:spcPts val="0"/>
              </a:spcAft>
              <a:buClr>
                <a:srgbClr val="262626"/>
              </a:buClr>
              <a:buSzPts val="1800"/>
              <a:buChar char=" "/>
              <a:defRPr/>
            </a:lvl4pPr>
            <a:lvl5pPr indent="-342900" lvl="4" marL="2286000" algn="l">
              <a:lnSpc>
                <a:spcPct val="85000"/>
              </a:lnSpc>
              <a:spcBef>
                <a:spcPts val="600"/>
              </a:spcBef>
              <a:spcAft>
                <a:spcPts val="0"/>
              </a:spcAft>
              <a:buClr>
                <a:srgbClr val="262626"/>
              </a:buClr>
              <a:buSzPts val="1800"/>
              <a:buChar char=" "/>
              <a:defRPr/>
            </a:lvl5pPr>
            <a:lvl6pPr indent="-342900" lvl="5" marL="2743200" algn="l">
              <a:lnSpc>
                <a:spcPct val="85000"/>
              </a:lnSpc>
              <a:spcBef>
                <a:spcPts val="600"/>
              </a:spcBef>
              <a:spcAft>
                <a:spcPts val="0"/>
              </a:spcAft>
              <a:buClr>
                <a:srgbClr val="262626"/>
              </a:buClr>
              <a:buSzPts val="1800"/>
              <a:buChar char=" "/>
              <a:defRPr/>
            </a:lvl6pPr>
            <a:lvl7pPr indent="-342900" lvl="6" marL="3200400" algn="l">
              <a:lnSpc>
                <a:spcPct val="85000"/>
              </a:lnSpc>
              <a:spcBef>
                <a:spcPts val="600"/>
              </a:spcBef>
              <a:spcAft>
                <a:spcPts val="0"/>
              </a:spcAft>
              <a:buClr>
                <a:srgbClr val="262626"/>
              </a:buClr>
              <a:buSzPts val="1800"/>
              <a:buChar char=" "/>
              <a:defRPr/>
            </a:lvl7pPr>
            <a:lvl8pPr indent="-342900" lvl="7" marL="3657600" algn="l">
              <a:lnSpc>
                <a:spcPct val="85000"/>
              </a:lnSpc>
              <a:spcBef>
                <a:spcPts val="600"/>
              </a:spcBef>
              <a:spcAft>
                <a:spcPts val="0"/>
              </a:spcAft>
              <a:buClr>
                <a:srgbClr val="262626"/>
              </a:buClr>
              <a:buSzPts val="1800"/>
              <a:buChar char=" "/>
              <a:defRPr/>
            </a:lvl8pPr>
            <a:lvl9pPr indent="-342900" lvl="8" marL="4114800" algn="l">
              <a:lnSpc>
                <a:spcPct val="85000"/>
              </a:lnSpc>
              <a:spcBef>
                <a:spcPts val="600"/>
              </a:spcBef>
              <a:spcAft>
                <a:spcPts val="0"/>
              </a:spcAft>
              <a:buClr>
                <a:srgbClr val="262626"/>
              </a:buClr>
              <a:buSzPts val="1800"/>
              <a:buChar char=" "/>
              <a:defRPr/>
            </a:lvl9pPr>
          </a:lstStyle>
          <a:p/>
        </p:txBody>
      </p:sp>
      <p:sp>
        <p:nvSpPr>
          <p:cNvPr id="25" name="Google Shape;25;p3"/>
          <p:cNvSpPr txBox="1"/>
          <p:nvPr>
            <p:ph idx="10" type="dt"/>
          </p:nvPr>
        </p:nvSpPr>
        <p:spPr>
          <a:xfrm>
            <a:off x="514350" y="6412447"/>
            <a:ext cx="30861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1" type="ftr"/>
          </p:nvPr>
        </p:nvSpPr>
        <p:spPr>
          <a:xfrm>
            <a:off x="514350" y="6554697"/>
            <a:ext cx="37719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2" type="sldNum"/>
          </p:nvPr>
        </p:nvSpPr>
        <p:spPr>
          <a:xfrm>
            <a:off x="6541193" y="5829748"/>
            <a:ext cx="2194560" cy="1397039"/>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beçalho da Seção" type="secHead">
  <p:cSld name="SECTION_HEADER">
    <p:spTree>
      <p:nvGrpSpPr>
        <p:cNvPr id="28" name="Shape 28"/>
        <p:cNvGrpSpPr/>
        <p:nvPr/>
      </p:nvGrpSpPr>
      <p:grpSpPr>
        <a:xfrm>
          <a:off x="0" y="0"/>
          <a:ext cx="0" cy="0"/>
          <a:chOff x="0" y="0"/>
          <a:chExt cx="0" cy="0"/>
        </a:xfrm>
      </p:grpSpPr>
      <p:sp>
        <p:nvSpPr>
          <p:cNvPr id="29" name="Google Shape;29;p4"/>
          <p:cNvSpPr txBox="1"/>
          <p:nvPr>
            <p:ph type="title"/>
          </p:nvPr>
        </p:nvSpPr>
        <p:spPr>
          <a:xfrm>
            <a:off x="452628" y="767419"/>
            <a:ext cx="8085582" cy="3355848"/>
          </a:xfrm>
          <a:prstGeom prst="rect">
            <a:avLst/>
          </a:prstGeom>
          <a:noFill/>
          <a:ln>
            <a:noFill/>
          </a:ln>
        </p:spPr>
        <p:txBody>
          <a:bodyPr anchorCtr="0" anchor="b" bIns="45700" lIns="91425" spcFirstLastPara="1" rIns="91425" wrap="square" tIns="45700">
            <a:normAutofit/>
          </a:bodyPr>
          <a:lstStyle>
            <a:lvl1pPr lvl="0" algn="l">
              <a:lnSpc>
                <a:spcPct val="80000"/>
              </a:lnSpc>
              <a:spcBef>
                <a:spcPts val="0"/>
              </a:spcBef>
              <a:spcAft>
                <a:spcPts val="0"/>
              </a:spcAft>
              <a:buClr>
                <a:schemeClr val="accent1"/>
              </a:buClr>
              <a:buSzPts val="8000"/>
              <a:buFont typeface="Calibri"/>
              <a:buNone/>
              <a:defRPr b="0" sz="8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4"/>
          <p:cNvSpPr txBox="1"/>
          <p:nvPr>
            <p:ph idx="1" type="body"/>
          </p:nvPr>
        </p:nvSpPr>
        <p:spPr>
          <a:xfrm>
            <a:off x="500634" y="4187275"/>
            <a:ext cx="6919722" cy="1645920"/>
          </a:xfrm>
          <a:prstGeom prst="rect">
            <a:avLst/>
          </a:prstGeom>
          <a:noFill/>
          <a:ln>
            <a:noFill/>
          </a:ln>
        </p:spPr>
        <p:txBody>
          <a:bodyPr anchorCtr="0" anchor="t" bIns="45700" lIns="91425" spcFirstLastPara="1" rIns="91425" wrap="square" tIns="45700">
            <a:normAutofit/>
          </a:bodyPr>
          <a:lstStyle>
            <a:lvl1pPr indent="-228600" lvl="0" marL="457200" algn="l">
              <a:lnSpc>
                <a:spcPct val="85000"/>
              </a:lnSpc>
              <a:spcBef>
                <a:spcPts val="1300"/>
              </a:spcBef>
              <a:spcAft>
                <a:spcPts val="0"/>
              </a:spcAft>
              <a:buClr>
                <a:schemeClr val="dk1"/>
              </a:buClr>
              <a:buSzPts val="2800"/>
              <a:buNone/>
              <a:defRPr sz="2800">
                <a:solidFill>
                  <a:schemeClr val="dk1"/>
                </a:solidFill>
                <a:latin typeface="Calibri"/>
                <a:ea typeface="Calibri"/>
                <a:cs typeface="Calibri"/>
                <a:sym typeface="Calibri"/>
              </a:defRPr>
            </a:lvl1pPr>
            <a:lvl2pPr indent="-228600" lvl="1" marL="914400" algn="l">
              <a:lnSpc>
                <a:spcPct val="85000"/>
              </a:lnSpc>
              <a:spcBef>
                <a:spcPts val="600"/>
              </a:spcBef>
              <a:spcAft>
                <a:spcPts val="0"/>
              </a:spcAft>
              <a:buClr>
                <a:srgbClr val="888888"/>
              </a:buClr>
              <a:buSzPts val="1800"/>
              <a:buNone/>
              <a:defRPr sz="1800">
                <a:solidFill>
                  <a:srgbClr val="888888"/>
                </a:solidFill>
              </a:defRPr>
            </a:lvl2pPr>
            <a:lvl3pPr indent="-228600" lvl="2" marL="1371600" algn="l">
              <a:lnSpc>
                <a:spcPct val="85000"/>
              </a:lnSpc>
              <a:spcBef>
                <a:spcPts val="600"/>
              </a:spcBef>
              <a:spcAft>
                <a:spcPts val="0"/>
              </a:spcAft>
              <a:buClr>
                <a:srgbClr val="888888"/>
              </a:buClr>
              <a:buSzPts val="1600"/>
              <a:buNone/>
              <a:defRPr sz="1600">
                <a:solidFill>
                  <a:srgbClr val="888888"/>
                </a:solidFill>
              </a:defRPr>
            </a:lvl3pPr>
            <a:lvl4pPr indent="-228600" lvl="3" marL="1828800" algn="l">
              <a:lnSpc>
                <a:spcPct val="85000"/>
              </a:lnSpc>
              <a:spcBef>
                <a:spcPts val="600"/>
              </a:spcBef>
              <a:spcAft>
                <a:spcPts val="0"/>
              </a:spcAft>
              <a:buClr>
                <a:srgbClr val="888888"/>
              </a:buClr>
              <a:buSzPts val="1400"/>
              <a:buNone/>
              <a:defRPr sz="1400">
                <a:solidFill>
                  <a:srgbClr val="888888"/>
                </a:solidFill>
              </a:defRPr>
            </a:lvl4pPr>
            <a:lvl5pPr indent="-228600" lvl="4" marL="2286000" algn="l">
              <a:lnSpc>
                <a:spcPct val="85000"/>
              </a:lnSpc>
              <a:spcBef>
                <a:spcPts val="600"/>
              </a:spcBef>
              <a:spcAft>
                <a:spcPts val="0"/>
              </a:spcAft>
              <a:buClr>
                <a:srgbClr val="888888"/>
              </a:buClr>
              <a:buSzPts val="1400"/>
              <a:buNone/>
              <a:defRPr sz="1400">
                <a:solidFill>
                  <a:srgbClr val="888888"/>
                </a:solidFill>
              </a:defRPr>
            </a:lvl5pPr>
            <a:lvl6pPr indent="-228600" lvl="5" marL="2743200" algn="l">
              <a:lnSpc>
                <a:spcPct val="85000"/>
              </a:lnSpc>
              <a:spcBef>
                <a:spcPts val="600"/>
              </a:spcBef>
              <a:spcAft>
                <a:spcPts val="0"/>
              </a:spcAft>
              <a:buClr>
                <a:srgbClr val="888888"/>
              </a:buClr>
              <a:buSzPts val="1400"/>
              <a:buNone/>
              <a:defRPr sz="1400">
                <a:solidFill>
                  <a:srgbClr val="888888"/>
                </a:solidFill>
              </a:defRPr>
            </a:lvl6pPr>
            <a:lvl7pPr indent="-228600" lvl="6" marL="3200400" algn="l">
              <a:lnSpc>
                <a:spcPct val="85000"/>
              </a:lnSpc>
              <a:spcBef>
                <a:spcPts val="600"/>
              </a:spcBef>
              <a:spcAft>
                <a:spcPts val="0"/>
              </a:spcAft>
              <a:buClr>
                <a:srgbClr val="888888"/>
              </a:buClr>
              <a:buSzPts val="1400"/>
              <a:buNone/>
              <a:defRPr sz="1400">
                <a:solidFill>
                  <a:srgbClr val="888888"/>
                </a:solidFill>
              </a:defRPr>
            </a:lvl7pPr>
            <a:lvl8pPr indent="-228600" lvl="7" marL="3657600" algn="l">
              <a:lnSpc>
                <a:spcPct val="85000"/>
              </a:lnSpc>
              <a:spcBef>
                <a:spcPts val="600"/>
              </a:spcBef>
              <a:spcAft>
                <a:spcPts val="0"/>
              </a:spcAft>
              <a:buClr>
                <a:srgbClr val="888888"/>
              </a:buClr>
              <a:buSzPts val="1400"/>
              <a:buNone/>
              <a:defRPr sz="1400">
                <a:solidFill>
                  <a:srgbClr val="888888"/>
                </a:solidFill>
              </a:defRPr>
            </a:lvl8pPr>
            <a:lvl9pPr indent="-228600" lvl="8" marL="4114800" algn="l">
              <a:lnSpc>
                <a:spcPct val="85000"/>
              </a:lnSpc>
              <a:spcBef>
                <a:spcPts val="600"/>
              </a:spcBef>
              <a:spcAft>
                <a:spcPts val="0"/>
              </a:spcAft>
              <a:buClr>
                <a:srgbClr val="888888"/>
              </a:buClr>
              <a:buSzPts val="1400"/>
              <a:buNone/>
              <a:defRPr sz="1400">
                <a:solidFill>
                  <a:srgbClr val="888888"/>
                </a:solidFill>
              </a:defRPr>
            </a:lvl9pPr>
          </a:lstStyle>
          <a:p/>
        </p:txBody>
      </p:sp>
      <p:sp>
        <p:nvSpPr>
          <p:cNvPr id="31" name="Google Shape;31;p4"/>
          <p:cNvSpPr txBox="1"/>
          <p:nvPr>
            <p:ph idx="10" type="dt"/>
          </p:nvPr>
        </p:nvSpPr>
        <p:spPr>
          <a:xfrm>
            <a:off x="514350" y="6412447"/>
            <a:ext cx="30861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1" type="ftr"/>
          </p:nvPr>
        </p:nvSpPr>
        <p:spPr>
          <a:xfrm>
            <a:off x="514350" y="6554697"/>
            <a:ext cx="37719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2" type="sldNum"/>
          </p:nvPr>
        </p:nvSpPr>
        <p:spPr>
          <a:xfrm>
            <a:off x="6541193" y="5829748"/>
            <a:ext cx="2194560" cy="1397039"/>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as Partes de Conteúdo" type="twoObj">
  <p:cSld name="TWO_OBJECTS">
    <p:spTree>
      <p:nvGrpSpPr>
        <p:cNvPr id="34" name="Shape 34"/>
        <p:cNvGrpSpPr/>
        <p:nvPr/>
      </p:nvGrpSpPr>
      <p:grpSpPr>
        <a:xfrm>
          <a:off x="0" y="0"/>
          <a:ext cx="0" cy="0"/>
          <a:chOff x="0" y="0"/>
          <a:chExt cx="0" cy="0"/>
        </a:xfrm>
      </p:grpSpPr>
      <p:sp>
        <p:nvSpPr>
          <p:cNvPr id="35" name="Google Shape;35;p5"/>
          <p:cNvSpPr txBox="1"/>
          <p:nvPr>
            <p:ph type="title"/>
          </p:nvPr>
        </p:nvSpPr>
        <p:spPr>
          <a:xfrm>
            <a:off x="492919" y="499533"/>
            <a:ext cx="8079581" cy="165819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
          <p:cNvSpPr txBox="1"/>
          <p:nvPr>
            <p:ph idx="1" type="body"/>
          </p:nvPr>
        </p:nvSpPr>
        <p:spPr>
          <a:xfrm>
            <a:off x="507492" y="1993392"/>
            <a:ext cx="3806190" cy="3767328"/>
          </a:xfrm>
          <a:prstGeom prst="rect">
            <a:avLst/>
          </a:prstGeom>
          <a:noFill/>
          <a:ln>
            <a:noFill/>
          </a:ln>
        </p:spPr>
        <p:txBody>
          <a:bodyPr anchorCtr="0" anchor="t" bIns="45700" lIns="91425" spcFirstLastPara="1" rIns="91425" wrap="square" tIns="45700">
            <a:normAutofit/>
          </a:bodyPr>
          <a:lstStyle>
            <a:lvl1pPr indent="-368300" lvl="0" marL="457200" algn="l">
              <a:lnSpc>
                <a:spcPct val="85000"/>
              </a:lnSpc>
              <a:spcBef>
                <a:spcPts val="1300"/>
              </a:spcBef>
              <a:spcAft>
                <a:spcPts val="0"/>
              </a:spcAft>
              <a:buClr>
                <a:srgbClr val="262626"/>
              </a:buClr>
              <a:buSzPts val="2200"/>
              <a:buChar char=" "/>
              <a:defRPr sz="2200"/>
            </a:lvl1pPr>
            <a:lvl2pPr indent="-349250" lvl="1" marL="914400" algn="l">
              <a:lnSpc>
                <a:spcPct val="85000"/>
              </a:lnSpc>
              <a:spcBef>
                <a:spcPts val="600"/>
              </a:spcBef>
              <a:spcAft>
                <a:spcPts val="0"/>
              </a:spcAft>
              <a:buClr>
                <a:srgbClr val="262626"/>
              </a:buClr>
              <a:buSzPts val="1900"/>
              <a:buChar char=" "/>
              <a:defRPr sz="1900"/>
            </a:lvl2pPr>
            <a:lvl3pPr indent="-336550" lvl="2" marL="1371600" algn="l">
              <a:lnSpc>
                <a:spcPct val="85000"/>
              </a:lnSpc>
              <a:spcBef>
                <a:spcPts val="600"/>
              </a:spcBef>
              <a:spcAft>
                <a:spcPts val="0"/>
              </a:spcAft>
              <a:buClr>
                <a:srgbClr val="262626"/>
              </a:buClr>
              <a:buSzPts val="1700"/>
              <a:buChar char=" "/>
              <a:defRPr sz="1700"/>
            </a:lvl3pPr>
            <a:lvl4pPr indent="-323850" lvl="3" marL="1828800" algn="l">
              <a:lnSpc>
                <a:spcPct val="85000"/>
              </a:lnSpc>
              <a:spcBef>
                <a:spcPts val="600"/>
              </a:spcBef>
              <a:spcAft>
                <a:spcPts val="0"/>
              </a:spcAft>
              <a:buClr>
                <a:srgbClr val="262626"/>
              </a:buClr>
              <a:buSzPts val="1500"/>
              <a:buChar char=" "/>
              <a:defRPr sz="1500"/>
            </a:lvl4pPr>
            <a:lvl5pPr indent="-317500" lvl="4" marL="2286000" algn="l">
              <a:lnSpc>
                <a:spcPct val="85000"/>
              </a:lnSpc>
              <a:spcBef>
                <a:spcPts val="600"/>
              </a:spcBef>
              <a:spcAft>
                <a:spcPts val="0"/>
              </a:spcAft>
              <a:buClr>
                <a:srgbClr val="262626"/>
              </a:buClr>
              <a:buSzPts val="1400"/>
              <a:buChar char=" "/>
              <a:defRPr sz="1400"/>
            </a:lvl5pPr>
            <a:lvl6pPr indent="-317500" lvl="5" marL="2743200" algn="l">
              <a:lnSpc>
                <a:spcPct val="85000"/>
              </a:lnSpc>
              <a:spcBef>
                <a:spcPts val="600"/>
              </a:spcBef>
              <a:spcAft>
                <a:spcPts val="0"/>
              </a:spcAft>
              <a:buClr>
                <a:srgbClr val="262626"/>
              </a:buClr>
              <a:buSzPts val="1400"/>
              <a:buChar char=" "/>
              <a:defRPr sz="1400"/>
            </a:lvl6pPr>
            <a:lvl7pPr indent="-317500" lvl="6" marL="3200400" algn="l">
              <a:lnSpc>
                <a:spcPct val="85000"/>
              </a:lnSpc>
              <a:spcBef>
                <a:spcPts val="600"/>
              </a:spcBef>
              <a:spcAft>
                <a:spcPts val="0"/>
              </a:spcAft>
              <a:buClr>
                <a:srgbClr val="262626"/>
              </a:buClr>
              <a:buSzPts val="1400"/>
              <a:buChar char=" "/>
              <a:defRPr sz="1400"/>
            </a:lvl7pPr>
            <a:lvl8pPr indent="-317500" lvl="7" marL="3657600" algn="l">
              <a:lnSpc>
                <a:spcPct val="85000"/>
              </a:lnSpc>
              <a:spcBef>
                <a:spcPts val="600"/>
              </a:spcBef>
              <a:spcAft>
                <a:spcPts val="0"/>
              </a:spcAft>
              <a:buClr>
                <a:srgbClr val="262626"/>
              </a:buClr>
              <a:buSzPts val="1400"/>
              <a:buChar char=" "/>
              <a:defRPr sz="1400"/>
            </a:lvl8pPr>
            <a:lvl9pPr indent="-317500" lvl="8" marL="4114800" algn="l">
              <a:lnSpc>
                <a:spcPct val="85000"/>
              </a:lnSpc>
              <a:spcBef>
                <a:spcPts val="600"/>
              </a:spcBef>
              <a:spcAft>
                <a:spcPts val="0"/>
              </a:spcAft>
              <a:buClr>
                <a:srgbClr val="262626"/>
              </a:buClr>
              <a:buSzPts val="1400"/>
              <a:buChar char=" "/>
              <a:defRPr sz="1400"/>
            </a:lvl9pPr>
          </a:lstStyle>
          <a:p/>
        </p:txBody>
      </p:sp>
      <p:sp>
        <p:nvSpPr>
          <p:cNvPr id="37" name="Google Shape;37;p5"/>
          <p:cNvSpPr txBox="1"/>
          <p:nvPr>
            <p:ph idx="2" type="body"/>
          </p:nvPr>
        </p:nvSpPr>
        <p:spPr>
          <a:xfrm>
            <a:off x="4757738" y="1993392"/>
            <a:ext cx="3806190" cy="3767328"/>
          </a:xfrm>
          <a:prstGeom prst="rect">
            <a:avLst/>
          </a:prstGeom>
          <a:noFill/>
          <a:ln>
            <a:noFill/>
          </a:ln>
        </p:spPr>
        <p:txBody>
          <a:bodyPr anchorCtr="0" anchor="t" bIns="45700" lIns="91425" spcFirstLastPara="1" rIns="91425" wrap="square" tIns="45700">
            <a:normAutofit/>
          </a:bodyPr>
          <a:lstStyle>
            <a:lvl1pPr indent="-368300" lvl="0" marL="457200" algn="l">
              <a:lnSpc>
                <a:spcPct val="85000"/>
              </a:lnSpc>
              <a:spcBef>
                <a:spcPts val="1300"/>
              </a:spcBef>
              <a:spcAft>
                <a:spcPts val="0"/>
              </a:spcAft>
              <a:buClr>
                <a:srgbClr val="262626"/>
              </a:buClr>
              <a:buSzPts val="2200"/>
              <a:buChar char=" "/>
              <a:defRPr sz="2200"/>
            </a:lvl1pPr>
            <a:lvl2pPr indent="-349250" lvl="1" marL="914400" algn="l">
              <a:lnSpc>
                <a:spcPct val="85000"/>
              </a:lnSpc>
              <a:spcBef>
                <a:spcPts val="600"/>
              </a:spcBef>
              <a:spcAft>
                <a:spcPts val="0"/>
              </a:spcAft>
              <a:buClr>
                <a:srgbClr val="262626"/>
              </a:buClr>
              <a:buSzPts val="1900"/>
              <a:buChar char=" "/>
              <a:defRPr sz="1900"/>
            </a:lvl2pPr>
            <a:lvl3pPr indent="-336550" lvl="2" marL="1371600" algn="l">
              <a:lnSpc>
                <a:spcPct val="85000"/>
              </a:lnSpc>
              <a:spcBef>
                <a:spcPts val="600"/>
              </a:spcBef>
              <a:spcAft>
                <a:spcPts val="0"/>
              </a:spcAft>
              <a:buClr>
                <a:srgbClr val="262626"/>
              </a:buClr>
              <a:buSzPts val="1700"/>
              <a:buChar char=" "/>
              <a:defRPr sz="1700"/>
            </a:lvl3pPr>
            <a:lvl4pPr indent="-323850" lvl="3" marL="1828800" algn="l">
              <a:lnSpc>
                <a:spcPct val="85000"/>
              </a:lnSpc>
              <a:spcBef>
                <a:spcPts val="600"/>
              </a:spcBef>
              <a:spcAft>
                <a:spcPts val="0"/>
              </a:spcAft>
              <a:buClr>
                <a:srgbClr val="262626"/>
              </a:buClr>
              <a:buSzPts val="1500"/>
              <a:buChar char=" "/>
              <a:defRPr sz="1500"/>
            </a:lvl4pPr>
            <a:lvl5pPr indent="-317500" lvl="4" marL="2286000" algn="l">
              <a:lnSpc>
                <a:spcPct val="85000"/>
              </a:lnSpc>
              <a:spcBef>
                <a:spcPts val="600"/>
              </a:spcBef>
              <a:spcAft>
                <a:spcPts val="0"/>
              </a:spcAft>
              <a:buClr>
                <a:srgbClr val="262626"/>
              </a:buClr>
              <a:buSzPts val="1400"/>
              <a:buChar char=" "/>
              <a:defRPr sz="1400"/>
            </a:lvl5pPr>
            <a:lvl6pPr indent="-317500" lvl="5" marL="2743200" algn="l">
              <a:lnSpc>
                <a:spcPct val="85000"/>
              </a:lnSpc>
              <a:spcBef>
                <a:spcPts val="600"/>
              </a:spcBef>
              <a:spcAft>
                <a:spcPts val="0"/>
              </a:spcAft>
              <a:buClr>
                <a:srgbClr val="262626"/>
              </a:buClr>
              <a:buSzPts val="1400"/>
              <a:buChar char=" "/>
              <a:defRPr sz="1400"/>
            </a:lvl6pPr>
            <a:lvl7pPr indent="-317500" lvl="6" marL="3200400" algn="l">
              <a:lnSpc>
                <a:spcPct val="85000"/>
              </a:lnSpc>
              <a:spcBef>
                <a:spcPts val="600"/>
              </a:spcBef>
              <a:spcAft>
                <a:spcPts val="0"/>
              </a:spcAft>
              <a:buClr>
                <a:srgbClr val="262626"/>
              </a:buClr>
              <a:buSzPts val="1400"/>
              <a:buChar char=" "/>
              <a:defRPr sz="1400"/>
            </a:lvl7pPr>
            <a:lvl8pPr indent="-317500" lvl="7" marL="3657600" algn="l">
              <a:lnSpc>
                <a:spcPct val="85000"/>
              </a:lnSpc>
              <a:spcBef>
                <a:spcPts val="600"/>
              </a:spcBef>
              <a:spcAft>
                <a:spcPts val="0"/>
              </a:spcAft>
              <a:buClr>
                <a:srgbClr val="262626"/>
              </a:buClr>
              <a:buSzPts val="1400"/>
              <a:buChar char=" "/>
              <a:defRPr sz="1400"/>
            </a:lvl8pPr>
            <a:lvl9pPr indent="-317500" lvl="8" marL="4114800" algn="l">
              <a:lnSpc>
                <a:spcPct val="85000"/>
              </a:lnSpc>
              <a:spcBef>
                <a:spcPts val="600"/>
              </a:spcBef>
              <a:spcAft>
                <a:spcPts val="0"/>
              </a:spcAft>
              <a:buClr>
                <a:srgbClr val="262626"/>
              </a:buClr>
              <a:buSzPts val="1400"/>
              <a:buChar char=" "/>
              <a:defRPr sz="1400"/>
            </a:lvl9pPr>
          </a:lstStyle>
          <a:p/>
        </p:txBody>
      </p:sp>
      <p:sp>
        <p:nvSpPr>
          <p:cNvPr id="38" name="Google Shape;38;p5"/>
          <p:cNvSpPr txBox="1"/>
          <p:nvPr>
            <p:ph idx="10" type="dt"/>
          </p:nvPr>
        </p:nvSpPr>
        <p:spPr>
          <a:xfrm>
            <a:off x="514350" y="6412447"/>
            <a:ext cx="30861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1" type="ftr"/>
          </p:nvPr>
        </p:nvSpPr>
        <p:spPr>
          <a:xfrm>
            <a:off x="514350" y="6554697"/>
            <a:ext cx="37719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
          <p:cNvSpPr txBox="1"/>
          <p:nvPr>
            <p:ph idx="12" type="sldNum"/>
          </p:nvPr>
        </p:nvSpPr>
        <p:spPr>
          <a:xfrm>
            <a:off x="6541193" y="5829748"/>
            <a:ext cx="2194560" cy="1397039"/>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ção" type="twoTxTwoObj">
  <p:cSld name="TWO_OBJECTS_WITH_TEXT">
    <p:spTree>
      <p:nvGrpSpPr>
        <p:cNvPr id="41" name="Shape 41"/>
        <p:cNvGrpSpPr/>
        <p:nvPr/>
      </p:nvGrpSpPr>
      <p:grpSpPr>
        <a:xfrm>
          <a:off x="0" y="0"/>
          <a:ext cx="0" cy="0"/>
          <a:chOff x="0" y="0"/>
          <a:chExt cx="0" cy="0"/>
        </a:xfrm>
      </p:grpSpPr>
      <p:sp>
        <p:nvSpPr>
          <p:cNvPr id="42" name="Google Shape;42;p6"/>
          <p:cNvSpPr txBox="1"/>
          <p:nvPr>
            <p:ph type="title"/>
          </p:nvPr>
        </p:nvSpPr>
        <p:spPr>
          <a:xfrm>
            <a:off x="492919" y="499533"/>
            <a:ext cx="8079581" cy="165819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6"/>
          <p:cNvSpPr txBox="1"/>
          <p:nvPr>
            <p:ph idx="1" type="body"/>
          </p:nvPr>
        </p:nvSpPr>
        <p:spPr>
          <a:xfrm>
            <a:off x="507492" y="2032000"/>
            <a:ext cx="3806190" cy="723400"/>
          </a:xfrm>
          <a:prstGeom prst="rect">
            <a:avLst/>
          </a:prstGeom>
          <a:noFill/>
          <a:ln>
            <a:noFill/>
          </a:ln>
        </p:spPr>
        <p:txBody>
          <a:bodyPr anchorCtr="0" anchor="ctr" bIns="45700" lIns="91425" spcFirstLastPara="1" rIns="91425" wrap="square" tIns="45700">
            <a:normAutofit/>
          </a:bodyPr>
          <a:lstStyle>
            <a:lvl1pPr indent="-228600" lvl="0" marL="457200" algn="l">
              <a:lnSpc>
                <a:spcPct val="85000"/>
              </a:lnSpc>
              <a:spcBef>
                <a:spcPts val="0"/>
              </a:spcBef>
              <a:spcAft>
                <a:spcPts val="0"/>
              </a:spcAft>
              <a:buClr>
                <a:srgbClr val="262626"/>
              </a:buClr>
              <a:buSzPts val="2000"/>
              <a:buNone/>
              <a:defRPr b="0" sz="2000" cap="none">
                <a:solidFill>
                  <a:srgbClr val="262626"/>
                </a:solidFill>
                <a:latin typeface="Calibri"/>
                <a:ea typeface="Calibri"/>
                <a:cs typeface="Calibri"/>
                <a:sym typeface="Calibri"/>
              </a:defRPr>
            </a:lvl1pPr>
            <a:lvl2pPr indent="-228600" lvl="1" marL="914400" algn="l">
              <a:lnSpc>
                <a:spcPct val="85000"/>
              </a:lnSpc>
              <a:spcBef>
                <a:spcPts val="600"/>
              </a:spcBef>
              <a:spcAft>
                <a:spcPts val="0"/>
              </a:spcAft>
              <a:buClr>
                <a:srgbClr val="262626"/>
              </a:buClr>
              <a:buSzPts val="2000"/>
              <a:buNone/>
              <a:defRPr b="1" sz="2000"/>
            </a:lvl2pPr>
            <a:lvl3pPr indent="-228600" lvl="2" marL="1371600" algn="l">
              <a:lnSpc>
                <a:spcPct val="85000"/>
              </a:lnSpc>
              <a:spcBef>
                <a:spcPts val="600"/>
              </a:spcBef>
              <a:spcAft>
                <a:spcPts val="0"/>
              </a:spcAft>
              <a:buClr>
                <a:srgbClr val="262626"/>
              </a:buClr>
              <a:buSzPts val="1800"/>
              <a:buNone/>
              <a:defRPr b="1" sz="1800"/>
            </a:lvl3pPr>
            <a:lvl4pPr indent="-228600" lvl="3" marL="1828800" algn="l">
              <a:lnSpc>
                <a:spcPct val="85000"/>
              </a:lnSpc>
              <a:spcBef>
                <a:spcPts val="600"/>
              </a:spcBef>
              <a:spcAft>
                <a:spcPts val="0"/>
              </a:spcAft>
              <a:buClr>
                <a:srgbClr val="262626"/>
              </a:buClr>
              <a:buSzPts val="1600"/>
              <a:buNone/>
              <a:defRPr b="1" sz="1600"/>
            </a:lvl4pPr>
            <a:lvl5pPr indent="-228600" lvl="4" marL="2286000" algn="l">
              <a:lnSpc>
                <a:spcPct val="85000"/>
              </a:lnSpc>
              <a:spcBef>
                <a:spcPts val="600"/>
              </a:spcBef>
              <a:spcAft>
                <a:spcPts val="0"/>
              </a:spcAft>
              <a:buClr>
                <a:srgbClr val="262626"/>
              </a:buClr>
              <a:buSzPts val="1600"/>
              <a:buNone/>
              <a:defRPr b="1" sz="1600"/>
            </a:lvl5pPr>
            <a:lvl6pPr indent="-228600" lvl="5" marL="2743200" algn="l">
              <a:lnSpc>
                <a:spcPct val="85000"/>
              </a:lnSpc>
              <a:spcBef>
                <a:spcPts val="600"/>
              </a:spcBef>
              <a:spcAft>
                <a:spcPts val="0"/>
              </a:spcAft>
              <a:buClr>
                <a:srgbClr val="262626"/>
              </a:buClr>
              <a:buSzPts val="1600"/>
              <a:buNone/>
              <a:defRPr b="1" sz="1600"/>
            </a:lvl6pPr>
            <a:lvl7pPr indent="-228600" lvl="6" marL="3200400" algn="l">
              <a:lnSpc>
                <a:spcPct val="85000"/>
              </a:lnSpc>
              <a:spcBef>
                <a:spcPts val="600"/>
              </a:spcBef>
              <a:spcAft>
                <a:spcPts val="0"/>
              </a:spcAft>
              <a:buClr>
                <a:srgbClr val="262626"/>
              </a:buClr>
              <a:buSzPts val="1600"/>
              <a:buNone/>
              <a:defRPr b="1" sz="1600"/>
            </a:lvl7pPr>
            <a:lvl8pPr indent="-228600" lvl="7" marL="3657600" algn="l">
              <a:lnSpc>
                <a:spcPct val="85000"/>
              </a:lnSpc>
              <a:spcBef>
                <a:spcPts val="600"/>
              </a:spcBef>
              <a:spcAft>
                <a:spcPts val="0"/>
              </a:spcAft>
              <a:buClr>
                <a:srgbClr val="262626"/>
              </a:buClr>
              <a:buSzPts val="1600"/>
              <a:buNone/>
              <a:defRPr b="1" sz="1600"/>
            </a:lvl8pPr>
            <a:lvl9pPr indent="-228600" lvl="8" marL="4114800" algn="l">
              <a:lnSpc>
                <a:spcPct val="85000"/>
              </a:lnSpc>
              <a:spcBef>
                <a:spcPts val="600"/>
              </a:spcBef>
              <a:spcAft>
                <a:spcPts val="0"/>
              </a:spcAft>
              <a:buClr>
                <a:srgbClr val="262626"/>
              </a:buClr>
              <a:buSzPts val="1600"/>
              <a:buNone/>
              <a:defRPr b="1" sz="1600"/>
            </a:lvl9pPr>
          </a:lstStyle>
          <a:p/>
        </p:txBody>
      </p:sp>
      <p:sp>
        <p:nvSpPr>
          <p:cNvPr id="44" name="Google Shape;44;p6"/>
          <p:cNvSpPr txBox="1"/>
          <p:nvPr>
            <p:ph idx="2" type="body"/>
          </p:nvPr>
        </p:nvSpPr>
        <p:spPr>
          <a:xfrm>
            <a:off x="507492" y="2736150"/>
            <a:ext cx="3806190" cy="3200400"/>
          </a:xfrm>
          <a:prstGeom prst="rect">
            <a:avLst/>
          </a:prstGeom>
          <a:noFill/>
          <a:ln>
            <a:noFill/>
          </a:ln>
        </p:spPr>
        <p:txBody>
          <a:bodyPr anchorCtr="0" anchor="t" bIns="45700" lIns="91425" spcFirstLastPara="1" rIns="91425" wrap="square" tIns="45700">
            <a:normAutofit/>
          </a:bodyPr>
          <a:lstStyle>
            <a:lvl1pPr indent="-361950" lvl="0" marL="457200" algn="l">
              <a:lnSpc>
                <a:spcPct val="85000"/>
              </a:lnSpc>
              <a:spcBef>
                <a:spcPts val="1300"/>
              </a:spcBef>
              <a:spcAft>
                <a:spcPts val="0"/>
              </a:spcAft>
              <a:buClr>
                <a:srgbClr val="262626"/>
              </a:buClr>
              <a:buSzPts val="2100"/>
              <a:buChar char=" "/>
              <a:defRPr sz="2100"/>
            </a:lvl1pPr>
            <a:lvl2pPr indent="-342900" lvl="1" marL="914400" algn="l">
              <a:lnSpc>
                <a:spcPct val="85000"/>
              </a:lnSpc>
              <a:spcBef>
                <a:spcPts val="600"/>
              </a:spcBef>
              <a:spcAft>
                <a:spcPts val="0"/>
              </a:spcAft>
              <a:buClr>
                <a:srgbClr val="262626"/>
              </a:buClr>
              <a:buSzPts val="1800"/>
              <a:buChar char=" "/>
              <a:defRPr sz="1800"/>
            </a:lvl2pPr>
            <a:lvl3pPr indent="-330200" lvl="2" marL="1371600" algn="l">
              <a:lnSpc>
                <a:spcPct val="85000"/>
              </a:lnSpc>
              <a:spcBef>
                <a:spcPts val="600"/>
              </a:spcBef>
              <a:spcAft>
                <a:spcPts val="0"/>
              </a:spcAft>
              <a:buClr>
                <a:srgbClr val="262626"/>
              </a:buClr>
              <a:buSzPts val="1600"/>
              <a:buChar char=" "/>
              <a:defRPr sz="1600"/>
            </a:lvl3pPr>
            <a:lvl4pPr indent="-317500" lvl="3" marL="1828800" algn="l">
              <a:lnSpc>
                <a:spcPct val="85000"/>
              </a:lnSpc>
              <a:spcBef>
                <a:spcPts val="600"/>
              </a:spcBef>
              <a:spcAft>
                <a:spcPts val="0"/>
              </a:spcAft>
              <a:buClr>
                <a:srgbClr val="262626"/>
              </a:buClr>
              <a:buSzPts val="1400"/>
              <a:buChar char=" "/>
              <a:defRPr sz="1400"/>
            </a:lvl4pPr>
            <a:lvl5pPr indent="-317500" lvl="4" marL="2286000" algn="l">
              <a:lnSpc>
                <a:spcPct val="85000"/>
              </a:lnSpc>
              <a:spcBef>
                <a:spcPts val="600"/>
              </a:spcBef>
              <a:spcAft>
                <a:spcPts val="0"/>
              </a:spcAft>
              <a:buClr>
                <a:srgbClr val="262626"/>
              </a:buClr>
              <a:buSzPts val="1400"/>
              <a:buChar char=" "/>
              <a:defRPr sz="1400"/>
            </a:lvl5pPr>
            <a:lvl6pPr indent="-317500" lvl="5" marL="2743200" algn="l">
              <a:lnSpc>
                <a:spcPct val="85000"/>
              </a:lnSpc>
              <a:spcBef>
                <a:spcPts val="600"/>
              </a:spcBef>
              <a:spcAft>
                <a:spcPts val="0"/>
              </a:spcAft>
              <a:buClr>
                <a:srgbClr val="262626"/>
              </a:buClr>
              <a:buSzPts val="1400"/>
              <a:buChar char=" "/>
              <a:defRPr sz="1400"/>
            </a:lvl6pPr>
            <a:lvl7pPr indent="-317500" lvl="6" marL="3200400" algn="l">
              <a:lnSpc>
                <a:spcPct val="85000"/>
              </a:lnSpc>
              <a:spcBef>
                <a:spcPts val="600"/>
              </a:spcBef>
              <a:spcAft>
                <a:spcPts val="0"/>
              </a:spcAft>
              <a:buClr>
                <a:srgbClr val="262626"/>
              </a:buClr>
              <a:buSzPts val="1400"/>
              <a:buChar char=" "/>
              <a:defRPr sz="1400"/>
            </a:lvl7pPr>
            <a:lvl8pPr indent="-317500" lvl="7" marL="3657600" algn="l">
              <a:lnSpc>
                <a:spcPct val="85000"/>
              </a:lnSpc>
              <a:spcBef>
                <a:spcPts val="600"/>
              </a:spcBef>
              <a:spcAft>
                <a:spcPts val="0"/>
              </a:spcAft>
              <a:buClr>
                <a:srgbClr val="262626"/>
              </a:buClr>
              <a:buSzPts val="1400"/>
              <a:buChar char=" "/>
              <a:defRPr sz="1400"/>
            </a:lvl8pPr>
            <a:lvl9pPr indent="-317500" lvl="8" marL="4114800" algn="l">
              <a:lnSpc>
                <a:spcPct val="85000"/>
              </a:lnSpc>
              <a:spcBef>
                <a:spcPts val="600"/>
              </a:spcBef>
              <a:spcAft>
                <a:spcPts val="0"/>
              </a:spcAft>
              <a:buClr>
                <a:srgbClr val="262626"/>
              </a:buClr>
              <a:buSzPts val="1400"/>
              <a:buChar char=" "/>
              <a:defRPr sz="1400"/>
            </a:lvl9pPr>
          </a:lstStyle>
          <a:p/>
        </p:txBody>
      </p:sp>
      <p:sp>
        <p:nvSpPr>
          <p:cNvPr id="45" name="Google Shape;45;p6"/>
          <p:cNvSpPr txBox="1"/>
          <p:nvPr>
            <p:ph idx="3" type="body"/>
          </p:nvPr>
        </p:nvSpPr>
        <p:spPr>
          <a:xfrm>
            <a:off x="4766310" y="2029968"/>
            <a:ext cx="3806190" cy="722376"/>
          </a:xfrm>
          <a:prstGeom prst="rect">
            <a:avLst/>
          </a:prstGeom>
          <a:noFill/>
          <a:ln>
            <a:noFill/>
          </a:ln>
        </p:spPr>
        <p:txBody>
          <a:bodyPr anchorCtr="0" anchor="ctr" bIns="45700" lIns="91425" spcFirstLastPara="1" rIns="91425" wrap="square" tIns="45700">
            <a:normAutofit/>
          </a:bodyPr>
          <a:lstStyle>
            <a:lvl1pPr indent="-228600" lvl="0" marL="457200" algn="l">
              <a:lnSpc>
                <a:spcPct val="85000"/>
              </a:lnSpc>
              <a:spcBef>
                <a:spcPts val="0"/>
              </a:spcBef>
              <a:spcAft>
                <a:spcPts val="0"/>
              </a:spcAft>
              <a:buClr>
                <a:srgbClr val="262626"/>
              </a:buClr>
              <a:buSzPts val="2000"/>
              <a:buNone/>
              <a:defRPr b="0" sz="2000" cap="none">
                <a:latin typeface="Calibri"/>
                <a:ea typeface="Calibri"/>
                <a:cs typeface="Calibri"/>
                <a:sym typeface="Calibri"/>
              </a:defRPr>
            </a:lvl1pPr>
            <a:lvl2pPr indent="-228600" lvl="1" marL="914400" algn="l">
              <a:lnSpc>
                <a:spcPct val="85000"/>
              </a:lnSpc>
              <a:spcBef>
                <a:spcPts val="600"/>
              </a:spcBef>
              <a:spcAft>
                <a:spcPts val="0"/>
              </a:spcAft>
              <a:buClr>
                <a:srgbClr val="262626"/>
              </a:buClr>
              <a:buSzPts val="2000"/>
              <a:buNone/>
              <a:defRPr b="1" sz="2000"/>
            </a:lvl2pPr>
            <a:lvl3pPr indent="-228600" lvl="2" marL="1371600" algn="l">
              <a:lnSpc>
                <a:spcPct val="85000"/>
              </a:lnSpc>
              <a:spcBef>
                <a:spcPts val="600"/>
              </a:spcBef>
              <a:spcAft>
                <a:spcPts val="0"/>
              </a:spcAft>
              <a:buClr>
                <a:srgbClr val="262626"/>
              </a:buClr>
              <a:buSzPts val="1800"/>
              <a:buNone/>
              <a:defRPr b="1" sz="1800"/>
            </a:lvl3pPr>
            <a:lvl4pPr indent="-228600" lvl="3" marL="1828800" algn="l">
              <a:lnSpc>
                <a:spcPct val="85000"/>
              </a:lnSpc>
              <a:spcBef>
                <a:spcPts val="600"/>
              </a:spcBef>
              <a:spcAft>
                <a:spcPts val="0"/>
              </a:spcAft>
              <a:buClr>
                <a:srgbClr val="262626"/>
              </a:buClr>
              <a:buSzPts val="1600"/>
              <a:buNone/>
              <a:defRPr b="1" sz="1600"/>
            </a:lvl4pPr>
            <a:lvl5pPr indent="-228600" lvl="4" marL="2286000" algn="l">
              <a:lnSpc>
                <a:spcPct val="85000"/>
              </a:lnSpc>
              <a:spcBef>
                <a:spcPts val="600"/>
              </a:spcBef>
              <a:spcAft>
                <a:spcPts val="0"/>
              </a:spcAft>
              <a:buClr>
                <a:srgbClr val="262626"/>
              </a:buClr>
              <a:buSzPts val="1600"/>
              <a:buNone/>
              <a:defRPr b="1" sz="1600"/>
            </a:lvl5pPr>
            <a:lvl6pPr indent="-228600" lvl="5" marL="2743200" algn="l">
              <a:lnSpc>
                <a:spcPct val="85000"/>
              </a:lnSpc>
              <a:spcBef>
                <a:spcPts val="600"/>
              </a:spcBef>
              <a:spcAft>
                <a:spcPts val="0"/>
              </a:spcAft>
              <a:buClr>
                <a:srgbClr val="262626"/>
              </a:buClr>
              <a:buSzPts val="1600"/>
              <a:buNone/>
              <a:defRPr b="1" sz="1600"/>
            </a:lvl6pPr>
            <a:lvl7pPr indent="-228600" lvl="6" marL="3200400" algn="l">
              <a:lnSpc>
                <a:spcPct val="85000"/>
              </a:lnSpc>
              <a:spcBef>
                <a:spcPts val="600"/>
              </a:spcBef>
              <a:spcAft>
                <a:spcPts val="0"/>
              </a:spcAft>
              <a:buClr>
                <a:srgbClr val="262626"/>
              </a:buClr>
              <a:buSzPts val="1600"/>
              <a:buNone/>
              <a:defRPr b="1" sz="1600"/>
            </a:lvl7pPr>
            <a:lvl8pPr indent="-228600" lvl="7" marL="3657600" algn="l">
              <a:lnSpc>
                <a:spcPct val="85000"/>
              </a:lnSpc>
              <a:spcBef>
                <a:spcPts val="600"/>
              </a:spcBef>
              <a:spcAft>
                <a:spcPts val="0"/>
              </a:spcAft>
              <a:buClr>
                <a:srgbClr val="262626"/>
              </a:buClr>
              <a:buSzPts val="1600"/>
              <a:buNone/>
              <a:defRPr b="1" sz="1600"/>
            </a:lvl8pPr>
            <a:lvl9pPr indent="-228600" lvl="8" marL="4114800" algn="l">
              <a:lnSpc>
                <a:spcPct val="85000"/>
              </a:lnSpc>
              <a:spcBef>
                <a:spcPts val="600"/>
              </a:spcBef>
              <a:spcAft>
                <a:spcPts val="0"/>
              </a:spcAft>
              <a:buClr>
                <a:srgbClr val="262626"/>
              </a:buClr>
              <a:buSzPts val="1600"/>
              <a:buNone/>
              <a:defRPr b="1" sz="1600"/>
            </a:lvl9pPr>
          </a:lstStyle>
          <a:p/>
        </p:txBody>
      </p:sp>
      <p:sp>
        <p:nvSpPr>
          <p:cNvPr id="46" name="Google Shape;46;p6"/>
          <p:cNvSpPr txBox="1"/>
          <p:nvPr>
            <p:ph idx="4" type="body"/>
          </p:nvPr>
        </p:nvSpPr>
        <p:spPr>
          <a:xfrm>
            <a:off x="4766310" y="2734056"/>
            <a:ext cx="3806190" cy="3200400"/>
          </a:xfrm>
          <a:prstGeom prst="rect">
            <a:avLst/>
          </a:prstGeom>
          <a:noFill/>
          <a:ln>
            <a:noFill/>
          </a:ln>
        </p:spPr>
        <p:txBody>
          <a:bodyPr anchorCtr="0" anchor="t" bIns="45700" lIns="91425" spcFirstLastPara="1" rIns="91425" wrap="square" tIns="45700">
            <a:normAutofit/>
          </a:bodyPr>
          <a:lstStyle>
            <a:lvl1pPr indent="-361950" lvl="0" marL="457200" algn="l">
              <a:lnSpc>
                <a:spcPct val="85000"/>
              </a:lnSpc>
              <a:spcBef>
                <a:spcPts val="1300"/>
              </a:spcBef>
              <a:spcAft>
                <a:spcPts val="0"/>
              </a:spcAft>
              <a:buClr>
                <a:srgbClr val="262626"/>
              </a:buClr>
              <a:buSzPts val="2100"/>
              <a:buChar char=" "/>
              <a:defRPr sz="2100"/>
            </a:lvl1pPr>
            <a:lvl2pPr indent="-342900" lvl="1" marL="914400" algn="l">
              <a:lnSpc>
                <a:spcPct val="85000"/>
              </a:lnSpc>
              <a:spcBef>
                <a:spcPts val="600"/>
              </a:spcBef>
              <a:spcAft>
                <a:spcPts val="0"/>
              </a:spcAft>
              <a:buClr>
                <a:srgbClr val="262626"/>
              </a:buClr>
              <a:buSzPts val="1800"/>
              <a:buChar char=" "/>
              <a:defRPr sz="1800"/>
            </a:lvl2pPr>
            <a:lvl3pPr indent="-330200" lvl="2" marL="1371600" algn="l">
              <a:lnSpc>
                <a:spcPct val="85000"/>
              </a:lnSpc>
              <a:spcBef>
                <a:spcPts val="600"/>
              </a:spcBef>
              <a:spcAft>
                <a:spcPts val="0"/>
              </a:spcAft>
              <a:buClr>
                <a:srgbClr val="262626"/>
              </a:buClr>
              <a:buSzPts val="1600"/>
              <a:buChar char=" "/>
              <a:defRPr sz="1600"/>
            </a:lvl3pPr>
            <a:lvl4pPr indent="-317500" lvl="3" marL="1828800" algn="l">
              <a:lnSpc>
                <a:spcPct val="85000"/>
              </a:lnSpc>
              <a:spcBef>
                <a:spcPts val="600"/>
              </a:spcBef>
              <a:spcAft>
                <a:spcPts val="0"/>
              </a:spcAft>
              <a:buClr>
                <a:srgbClr val="262626"/>
              </a:buClr>
              <a:buSzPts val="1400"/>
              <a:buChar char=" "/>
              <a:defRPr sz="1400"/>
            </a:lvl4pPr>
            <a:lvl5pPr indent="-317500" lvl="4" marL="2286000" algn="l">
              <a:lnSpc>
                <a:spcPct val="85000"/>
              </a:lnSpc>
              <a:spcBef>
                <a:spcPts val="600"/>
              </a:spcBef>
              <a:spcAft>
                <a:spcPts val="0"/>
              </a:spcAft>
              <a:buClr>
                <a:srgbClr val="262626"/>
              </a:buClr>
              <a:buSzPts val="1400"/>
              <a:buChar char=" "/>
              <a:defRPr sz="1400"/>
            </a:lvl5pPr>
            <a:lvl6pPr indent="-317500" lvl="5" marL="2743200" algn="l">
              <a:lnSpc>
                <a:spcPct val="85000"/>
              </a:lnSpc>
              <a:spcBef>
                <a:spcPts val="600"/>
              </a:spcBef>
              <a:spcAft>
                <a:spcPts val="0"/>
              </a:spcAft>
              <a:buClr>
                <a:srgbClr val="262626"/>
              </a:buClr>
              <a:buSzPts val="1400"/>
              <a:buChar char=" "/>
              <a:defRPr sz="1400"/>
            </a:lvl6pPr>
            <a:lvl7pPr indent="-317500" lvl="6" marL="3200400" algn="l">
              <a:lnSpc>
                <a:spcPct val="85000"/>
              </a:lnSpc>
              <a:spcBef>
                <a:spcPts val="600"/>
              </a:spcBef>
              <a:spcAft>
                <a:spcPts val="0"/>
              </a:spcAft>
              <a:buClr>
                <a:srgbClr val="262626"/>
              </a:buClr>
              <a:buSzPts val="1400"/>
              <a:buChar char=" "/>
              <a:defRPr sz="1400"/>
            </a:lvl7pPr>
            <a:lvl8pPr indent="-317500" lvl="7" marL="3657600" algn="l">
              <a:lnSpc>
                <a:spcPct val="85000"/>
              </a:lnSpc>
              <a:spcBef>
                <a:spcPts val="600"/>
              </a:spcBef>
              <a:spcAft>
                <a:spcPts val="0"/>
              </a:spcAft>
              <a:buClr>
                <a:srgbClr val="262626"/>
              </a:buClr>
              <a:buSzPts val="1400"/>
              <a:buChar char=" "/>
              <a:defRPr sz="1400"/>
            </a:lvl8pPr>
            <a:lvl9pPr indent="-317500" lvl="8" marL="4114800" algn="l">
              <a:lnSpc>
                <a:spcPct val="85000"/>
              </a:lnSpc>
              <a:spcBef>
                <a:spcPts val="600"/>
              </a:spcBef>
              <a:spcAft>
                <a:spcPts val="0"/>
              </a:spcAft>
              <a:buClr>
                <a:srgbClr val="262626"/>
              </a:buClr>
              <a:buSzPts val="1400"/>
              <a:buChar char=" "/>
              <a:defRPr sz="1400"/>
            </a:lvl9pPr>
          </a:lstStyle>
          <a:p/>
        </p:txBody>
      </p:sp>
      <p:sp>
        <p:nvSpPr>
          <p:cNvPr id="47" name="Google Shape;47;p6"/>
          <p:cNvSpPr txBox="1"/>
          <p:nvPr>
            <p:ph idx="10" type="dt"/>
          </p:nvPr>
        </p:nvSpPr>
        <p:spPr>
          <a:xfrm>
            <a:off x="514350" y="6412447"/>
            <a:ext cx="30861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1" type="ftr"/>
          </p:nvPr>
        </p:nvSpPr>
        <p:spPr>
          <a:xfrm>
            <a:off x="514350" y="6554697"/>
            <a:ext cx="37719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2" type="sldNum"/>
          </p:nvPr>
        </p:nvSpPr>
        <p:spPr>
          <a:xfrm>
            <a:off x="6541193" y="5829748"/>
            <a:ext cx="2194560" cy="1397039"/>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mente Título" type="titleOnly">
  <p:cSld name="TITLE_ONLY">
    <p:spTree>
      <p:nvGrpSpPr>
        <p:cNvPr id="50" name="Shape 50"/>
        <p:cNvGrpSpPr/>
        <p:nvPr/>
      </p:nvGrpSpPr>
      <p:grpSpPr>
        <a:xfrm>
          <a:off x="0" y="0"/>
          <a:ext cx="0" cy="0"/>
          <a:chOff x="0" y="0"/>
          <a:chExt cx="0" cy="0"/>
        </a:xfrm>
      </p:grpSpPr>
      <p:sp>
        <p:nvSpPr>
          <p:cNvPr id="51" name="Google Shape;51;p7"/>
          <p:cNvSpPr txBox="1"/>
          <p:nvPr>
            <p:ph type="title"/>
          </p:nvPr>
        </p:nvSpPr>
        <p:spPr>
          <a:xfrm>
            <a:off x="492919" y="499533"/>
            <a:ext cx="8079581" cy="165819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7"/>
          <p:cNvSpPr txBox="1"/>
          <p:nvPr>
            <p:ph idx="10" type="dt"/>
          </p:nvPr>
        </p:nvSpPr>
        <p:spPr>
          <a:xfrm>
            <a:off x="514350" y="6412447"/>
            <a:ext cx="30861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1" type="ftr"/>
          </p:nvPr>
        </p:nvSpPr>
        <p:spPr>
          <a:xfrm>
            <a:off x="514350" y="6554697"/>
            <a:ext cx="37719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2" type="sldNum"/>
          </p:nvPr>
        </p:nvSpPr>
        <p:spPr>
          <a:xfrm>
            <a:off x="6541193" y="5829748"/>
            <a:ext cx="2194560" cy="1397039"/>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 Branco" type="blank">
  <p:cSld name="BLANK">
    <p:spTree>
      <p:nvGrpSpPr>
        <p:cNvPr id="55" name="Shape 55"/>
        <p:cNvGrpSpPr/>
        <p:nvPr/>
      </p:nvGrpSpPr>
      <p:grpSpPr>
        <a:xfrm>
          <a:off x="0" y="0"/>
          <a:ext cx="0" cy="0"/>
          <a:chOff x="0" y="0"/>
          <a:chExt cx="0" cy="0"/>
        </a:xfrm>
      </p:grpSpPr>
      <p:sp>
        <p:nvSpPr>
          <p:cNvPr id="56" name="Google Shape;56;p8"/>
          <p:cNvSpPr txBox="1"/>
          <p:nvPr>
            <p:ph idx="10" type="dt"/>
          </p:nvPr>
        </p:nvSpPr>
        <p:spPr>
          <a:xfrm>
            <a:off x="514350" y="6412447"/>
            <a:ext cx="30861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1" type="ftr"/>
          </p:nvPr>
        </p:nvSpPr>
        <p:spPr>
          <a:xfrm>
            <a:off x="514350" y="6554697"/>
            <a:ext cx="37719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8"/>
          <p:cNvSpPr txBox="1"/>
          <p:nvPr>
            <p:ph idx="12" type="sldNum"/>
          </p:nvPr>
        </p:nvSpPr>
        <p:spPr>
          <a:xfrm>
            <a:off x="6541193" y="5829748"/>
            <a:ext cx="2194560" cy="1397039"/>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com Legenda" type="objTx">
  <p:cSld name="OBJECT_WITH_CAPTION_TEXT">
    <p:spTree>
      <p:nvGrpSpPr>
        <p:cNvPr id="59" name="Shape 59"/>
        <p:cNvGrpSpPr/>
        <p:nvPr/>
      </p:nvGrpSpPr>
      <p:grpSpPr>
        <a:xfrm>
          <a:off x="0" y="0"/>
          <a:ext cx="0" cy="0"/>
          <a:chOff x="0" y="0"/>
          <a:chExt cx="0" cy="0"/>
        </a:xfrm>
      </p:grpSpPr>
      <p:sp>
        <p:nvSpPr>
          <p:cNvPr id="60" name="Google Shape;60;p9"/>
          <p:cNvSpPr/>
          <p:nvPr/>
        </p:nvSpPr>
        <p:spPr>
          <a:xfrm>
            <a:off x="5715000" y="0"/>
            <a:ext cx="34290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9"/>
          <p:cNvSpPr txBox="1"/>
          <p:nvPr>
            <p:ph type="title"/>
          </p:nvPr>
        </p:nvSpPr>
        <p:spPr>
          <a:xfrm>
            <a:off x="6196053" y="542282"/>
            <a:ext cx="2537460" cy="1920240"/>
          </a:xfrm>
          <a:prstGeom prst="rect">
            <a:avLst/>
          </a:prstGeom>
          <a:noFill/>
          <a:ln>
            <a:noFill/>
          </a:ln>
        </p:spPr>
        <p:txBody>
          <a:bodyPr anchorCtr="0" anchor="b" bIns="45700" lIns="91425" spcFirstLastPara="1" rIns="91425" wrap="square" tIns="45700">
            <a:noAutofit/>
          </a:bodyPr>
          <a:lstStyle>
            <a:lvl1pPr lvl="0" algn="l">
              <a:lnSpc>
                <a:spcPct val="85000"/>
              </a:lnSpc>
              <a:spcBef>
                <a:spcPts val="0"/>
              </a:spcBef>
              <a:spcAft>
                <a:spcPts val="0"/>
              </a:spcAft>
              <a:buClr>
                <a:srgbClr val="FFFFFF"/>
              </a:buClr>
              <a:buSzPts val="3600"/>
              <a:buFont typeface="Calibri"/>
              <a:buNone/>
              <a:defRPr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9"/>
          <p:cNvSpPr txBox="1"/>
          <p:nvPr>
            <p:ph idx="1" type="body"/>
          </p:nvPr>
        </p:nvSpPr>
        <p:spPr>
          <a:xfrm>
            <a:off x="571500" y="762000"/>
            <a:ext cx="4572000" cy="4572000"/>
          </a:xfrm>
          <a:prstGeom prst="rect">
            <a:avLst/>
          </a:prstGeom>
          <a:noFill/>
          <a:ln>
            <a:noFill/>
          </a:ln>
        </p:spPr>
        <p:txBody>
          <a:bodyPr anchorCtr="0" anchor="t" bIns="45700" lIns="91425" spcFirstLastPara="1" rIns="91425" wrap="square" tIns="45700">
            <a:normAutofit/>
          </a:bodyPr>
          <a:lstStyle>
            <a:lvl1pPr indent="-368300" lvl="0" marL="457200" algn="l">
              <a:lnSpc>
                <a:spcPct val="85000"/>
              </a:lnSpc>
              <a:spcBef>
                <a:spcPts val="1300"/>
              </a:spcBef>
              <a:spcAft>
                <a:spcPts val="0"/>
              </a:spcAft>
              <a:buClr>
                <a:srgbClr val="262626"/>
              </a:buClr>
              <a:buSzPts val="2200"/>
              <a:buChar char=" "/>
              <a:defRPr sz="2200"/>
            </a:lvl1pPr>
            <a:lvl2pPr indent="-349250" lvl="1" marL="914400" algn="l">
              <a:lnSpc>
                <a:spcPct val="85000"/>
              </a:lnSpc>
              <a:spcBef>
                <a:spcPts val="600"/>
              </a:spcBef>
              <a:spcAft>
                <a:spcPts val="0"/>
              </a:spcAft>
              <a:buClr>
                <a:srgbClr val="262626"/>
              </a:buClr>
              <a:buSzPts val="1900"/>
              <a:buChar char=" "/>
              <a:defRPr sz="1900"/>
            </a:lvl2pPr>
            <a:lvl3pPr indent="-336550" lvl="2" marL="1371600" algn="l">
              <a:lnSpc>
                <a:spcPct val="85000"/>
              </a:lnSpc>
              <a:spcBef>
                <a:spcPts val="600"/>
              </a:spcBef>
              <a:spcAft>
                <a:spcPts val="0"/>
              </a:spcAft>
              <a:buClr>
                <a:srgbClr val="262626"/>
              </a:buClr>
              <a:buSzPts val="1700"/>
              <a:buChar char=" "/>
              <a:defRPr sz="1700"/>
            </a:lvl3pPr>
            <a:lvl4pPr indent="-323850" lvl="3" marL="1828800" algn="l">
              <a:lnSpc>
                <a:spcPct val="85000"/>
              </a:lnSpc>
              <a:spcBef>
                <a:spcPts val="600"/>
              </a:spcBef>
              <a:spcAft>
                <a:spcPts val="0"/>
              </a:spcAft>
              <a:buClr>
                <a:srgbClr val="262626"/>
              </a:buClr>
              <a:buSzPts val="1500"/>
              <a:buChar char=" "/>
              <a:defRPr sz="1500"/>
            </a:lvl4pPr>
            <a:lvl5pPr indent="-317500" lvl="4" marL="2286000" algn="l">
              <a:lnSpc>
                <a:spcPct val="85000"/>
              </a:lnSpc>
              <a:spcBef>
                <a:spcPts val="600"/>
              </a:spcBef>
              <a:spcAft>
                <a:spcPts val="0"/>
              </a:spcAft>
              <a:buClr>
                <a:srgbClr val="262626"/>
              </a:buClr>
              <a:buSzPts val="1400"/>
              <a:buChar char=" "/>
              <a:defRPr sz="1400"/>
            </a:lvl5pPr>
            <a:lvl6pPr indent="-317500" lvl="5" marL="2743200" algn="l">
              <a:lnSpc>
                <a:spcPct val="85000"/>
              </a:lnSpc>
              <a:spcBef>
                <a:spcPts val="600"/>
              </a:spcBef>
              <a:spcAft>
                <a:spcPts val="0"/>
              </a:spcAft>
              <a:buClr>
                <a:srgbClr val="262626"/>
              </a:buClr>
              <a:buSzPts val="1400"/>
              <a:buChar char=" "/>
              <a:defRPr sz="1400"/>
            </a:lvl6pPr>
            <a:lvl7pPr indent="-317500" lvl="6" marL="3200400" algn="l">
              <a:lnSpc>
                <a:spcPct val="85000"/>
              </a:lnSpc>
              <a:spcBef>
                <a:spcPts val="600"/>
              </a:spcBef>
              <a:spcAft>
                <a:spcPts val="0"/>
              </a:spcAft>
              <a:buClr>
                <a:srgbClr val="262626"/>
              </a:buClr>
              <a:buSzPts val="1400"/>
              <a:buChar char=" "/>
              <a:defRPr sz="1400"/>
            </a:lvl7pPr>
            <a:lvl8pPr indent="-317500" lvl="7" marL="3657600" algn="l">
              <a:lnSpc>
                <a:spcPct val="85000"/>
              </a:lnSpc>
              <a:spcBef>
                <a:spcPts val="600"/>
              </a:spcBef>
              <a:spcAft>
                <a:spcPts val="0"/>
              </a:spcAft>
              <a:buClr>
                <a:srgbClr val="262626"/>
              </a:buClr>
              <a:buSzPts val="1400"/>
              <a:buChar char=" "/>
              <a:defRPr sz="1400"/>
            </a:lvl8pPr>
            <a:lvl9pPr indent="-317500" lvl="8" marL="4114800" algn="l">
              <a:lnSpc>
                <a:spcPct val="85000"/>
              </a:lnSpc>
              <a:spcBef>
                <a:spcPts val="600"/>
              </a:spcBef>
              <a:spcAft>
                <a:spcPts val="0"/>
              </a:spcAft>
              <a:buClr>
                <a:srgbClr val="262626"/>
              </a:buClr>
              <a:buSzPts val="1400"/>
              <a:buChar char=" "/>
              <a:defRPr sz="1400"/>
            </a:lvl9pPr>
          </a:lstStyle>
          <a:p/>
        </p:txBody>
      </p:sp>
      <p:sp>
        <p:nvSpPr>
          <p:cNvPr id="63" name="Google Shape;63;p9"/>
          <p:cNvSpPr txBox="1"/>
          <p:nvPr>
            <p:ph idx="2" type="body"/>
          </p:nvPr>
        </p:nvSpPr>
        <p:spPr>
          <a:xfrm>
            <a:off x="6206987" y="2511813"/>
            <a:ext cx="2548890" cy="3126987"/>
          </a:xfrm>
          <a:prstGeom prst="rect">
            <a:avLst/>
          </a:prstGeom>
          <a:noFill/>
          <a:ln>
            <a:noFill/>
          </a:ln>
        </p:spPr>
        <p:txBody>
          <a:bodyPr anchorCtr="0" anchor="t" bIns="45700" lIns="91425" spcFirstLastPara="1" rIns="91425" wrap="square" tIns="45700">
            <a:normAutofit/>
          </a:bodyPr>
          <a:lstStyle>
            <a:lvl1pPr indent="-228600" lvl="0" marL="457200" marR="0" algn="l">
              <a:lnSpc>
                <a:spcPct val="100000"/>
              </a:lnSpc>
              <a:spcBef>
                <a:spcPts val="1200"/>
              </a:spcBef>
              <a:spcAft>
                <a:spcPts val="0"/>
              </a:spcAft>
              <a:buClr>
                <a:srgbClr val="404040"/>
              </a:buClr>
              <a:buSzPts val="1500"/>
              <a:buFont typeface="Calibri"/>
              <a:buNone/>
              <a:defRPr sz="1500">
                <a:solidFill>
                  <a:srgbClr val="404040"/>
                </a:solidFill>
              </a:defRPr>
            </a:lvl1pPr>
            <a:lvl2pPr indent="-228600" lvl="1" marL="914400" algn="l">
              <a:lnSpc>
                <a:spcPct val="85000"/>
              </a:lnSpc>
              <a:spcBef>
                <a:spcPts val="600"/>
              </a:spcBef>
              <a:spcAft>
                <a:spcPts val="0"/>
              </a:spcAft>
              <a:buClr>
                <a:srgbClr val="262626"/>
              </a:buClr>
              <a:buSzPts val="1200"/>
              <a:buNone/>
              <a:defRPr sz="1200"/>
            </a:lvl2pPr>
            <a:lvl3pPr indent="-228600" lvl="2" marL="1371600" algn="l">
              <a:lnSpc>
                <a:spcPct val="85000"/>
              </a:lnSpc>
              <a:spcBef>
                <a:spcPts val="600"/>
              </a:spcBef>
              <a:spcAft>
                <a:spcPts val="0"/>
              </a:spcAft>
              <a:buClr>
                <a:srgbClr val="262626"/>
              </a:buClr>
              <a:buSzPts val="1000"/>
              <a:buNone/>
              <a:defRPr sz="1000"/>
            </a:lvl3pPr>
            <a:lvl4pPr indent="-228600" lvl="3" marL="1828800" algn="l">
              <a:lnSpc>
                <a:spcPct val="85000"/>
              </a:lnSpc>
              <a:spcBef>
                <a:spcPts val="600"/>
              </a:spcBef>
              <a:spcAft>
                <a:spcPts val="0"/>
              </a:spcAft>
              <a:buClr>
                <a:srgbClr val="262626"/>
              </a:buClr>
              <a:buSzPts val="900"/>
              <a:buNone/>
              <a:defRPr sz="900"/>
            </a:lvl4pPr>
            <a:lvl5pPr indent="-228600" lvl="4" marL="2286000" algn="l">
              <a:lnSpc>
                <a:spcPct val="85000"/>
              </a:lnSpc>
              <a:spcBef>
                <a:spcPts val="600"/>
              </a:spcBef>
              <a:spcAft>
                <a:spcPts val="0"/>
              </a:spcAft>
              <a:buClr>
                <a:srgbClr val="262626"/>
              </a:buClr>
              <a:buSzPts val="900"/>
              <a:buNone/>
              <a:defRPr sz="900"/>
            </a:lvl5pPr>
            <a:lvl6pPr indent="-228600" lvl="5" marL="2743200" algn="l">
              <a:lnSpc>
                <a:spcPct val="85000"/>
              </a:lnSpc>
              <a:spcBef>
                <a:spcPts val="600"/>
              </a:spcBef>
              <a:spcAft>
                <a:spcPts val="0"/>
              </a:spcAft>
              <a:buClr>
                <a:srgbClr val="262626"/>
              </a:buClr>
              <a:buSzPts val="900"/>
              <a:buNone/>
              <a:defRPr sz="900"/>
            </a:lvl6pPr>
            <a:lvl7pPr indent="-228600" lvl="6" marL="3200400" algn="l">
              <a:lnSpc>
                <a:spcPct val="85000"/>
              </a:lnSpc>
              <a:spcBef>
                <a:spcPts val="600"/>
              </a:spcBef>
              <a:spcAft>
                <a:spcPts val="0"/>
              </a:spcAft>
              <a:buClr>
                <a:srgbClr val="262626"/>
              </a:buClr>
              <a:buSzPts val="900"/>
              <a:buNone/>
              <a:defRPr sz="900"/>
            </a:lvl7pPr>
            <a:lvl8pPr indent="-228600" lvl="7" marL="3657600" algn="l">
              <a:lnSpc>
                <a:spcPct val="85000"/>
              </a:lnSpc>
              <a:spcBef>
                <a:spcPts val="600"/>
              </a:spcBef>
              <a:spcAft>
                <a:spcPts val="0"/>
              </a:spcAft>
              <a:buClr>
                <a:srgbClr val="262626"/>
              </a:buClr>
              <a:buSzPts val="900"/>
              <a:buNone/>
              <a:defRPr sz="900"/>
            </a:lvl8pPr>
            <a:lvl9pPr indent="-228600" lvl="8" marL="4114800" algn="l">
              <a:lnSpc>
                <a:spcPct val="85000"/>
              </a:lnSpc>
              <a:spcBef>
                <a:spcPts val="600"/>
              </a:spcBef>
              <a:spcAft>
                <a:spcPts val="0"/>
              </a:spcAft>
              <a:buClr>
                <a:srgbClr val="262626"/>
              </a:buClr>
              <a:buSzPts val="900"/>
              <a:buNone/>
              <a:defRPr sz="900"/>
            </a:lvl9pPr>
          </a:lstStyle>
          <a:p/>
        </p:txBody>
      </p:sp>
      <p:sp>
        <p:nvSpPr>
          <p:cNvPr id="64" name="Google Shape;64;p9"/>
          <p:cNvSpPr txBox="1"/>
          <p:nvPr>
            <p:ph idx="10" type="dt"/>
          </p:nvPr>
        </p:nvSpPr>
        <p:spPr>
          <a:xfrm>
            <a:off x="514350" y="6412447"/>
            <a:ext cx="30861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9"/>
          <p:cNvSpPr txBox="1"/>
          <p:nvPr>
            <p:ph idx="11" type="ftr"/>
          </p:nvPr>
        </p:nvSpPr>
        <p:spPr>
          <a:xfrm>
            <a:off x="514350" y="6554697"/>
            <a:ext cx="37719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9"/>
          <p:cNvSpPr txBox="1"/>
          <p:nvPr>
            <p:ph idx="12" type="sldNum"/>
          </p:nvPr>
        </p:nvSpPr>
        <p:spPr>
          <a:xfrm>
            <a:off x="6541193" y="5829748"/>
            <a:ext cx="2194560" cy="1397039"/>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sz="9000">
                <a:solidFill>
                  <a:srgbClr val="FFFFFF"/>
                </a:solidFill>
                <a:latin typeface="Calibri"/>
                <a:ea typeface="Calibri"/>
                <a:cs typeface="Calibri"/>
                <a:sym typeface="Calibri"/>
              </a:defRPr>
            </a:lvl1pPr>
            <a:lvl2pPr indent="0" lvl="1" marL="0" algn="r">
              <a:spcBef>
                <a:spcPts val="0"/>
              </a:spcBef>
              <a:buNone/>
              <a:defRPr b="0" sz="9000">
                <a:solidFill>
                  <a:srgbClr val="FFFFFF"/>
                </a:solidFill>
                <a:latin typeface="Calibri"/>
                <a:ea typeface="Calibri"/>
                <a:cs typeface="Calibri"/>
                <a:sym typeface="Calibri"/>
              </a:defRPr>
            </a:lvl2pPr>
            <a:lvl3pPr indent="0" lvl="2" marL="0" algn="r">
              <a:spcBef>
                <a:spcPts val="0"/>
              </a:spcBef>
              <a:buNone/>
              <a:defRPr b="0" sz="9000">
                <a:solidFill>
                  <a:srgbClr val="FFFFFF"/>
                </a:solidFill>
                <a:latin typeface="Calibri"/>
                <a:ea typeface="Calibri"/>
                <a:cs typeface="Calibri"/>
                <a:sym typeface="Calibri"/>
              </a:defRPr>
            </a:lvl3pPr>
            <a:lvl4pPr indent="0" lvl="3" marL="0" algn="r">
              <a:spcBef>
                <a:spcPts val="0"/>
              </a:spcBef>
              <a:buNone/>
              <a:defRPr b="0" sz="9000">
                <a:solidFill>
                  <a:srgbClr val="FFFFFF"/>
                </a:solidFill>
                <a:latin typeface="Calibri"/>
                <a:ea typeface="Calibri"/>
                <a:cs typeface="Calibri"/>
                <a:sym typeface="Calibri"/>
              </a:defRPr>
            </a:lvl4pPr>
            <a:lvl5pPr indent="0" lvl="4" marL="0" algn="r">
              <a:spcBef>
                <a:spcPts val="0"/>
              </a:spcBef>
              <a:buNone/>
              <a:defRPr b="0" sz="9000">
                <a:solidFill>
                  <a:srgbClr val="FFFFFF"/>
                </a:solidFill>
                <a:latin typeface="Calibri"/>
                <a:ea typeface="Calibri"/>
                <a:cs typeface="Calibri"/>
                <a:sym typeface="Calibri"/>
              </a:defRPr>
            </a:lvl5pPr>
            <a:lvl6pPr indent="0" lvl="5" marL="0" algn="r">
              <a:spcBef>
                <a:spcPts val="0"/>
              </a:spcBef>
              <a:buNone/>
              <a:defRPr b="0" sz="9000">
                <a:solidFill>
                  <a:srgbClr val="FFFFFF"/>
                </a:solidFill>
                <a:latin typeface="Calibri"/>
                <a:ea typeface="Calibri"/>
                <a:cs typeface="Calibri"/>
                <a:sym typeface="Calibri"/>
              </a:defRPr>
            </a:lvl6pPr>
            <a:lvl7pPr indent="0" lvl="6" marL="0" algn="r">
              <a:spcBef>
                <a:spcPts val="0"/>
              </a:spcBef>
              <a:buNone/>
              <a:defRPr b="0" sz="9000">
                <a:solidFill>
                  <a:srgbClr val="FFFFFF"/>
                </a:solidFill>
                <a:latin typeface="Calibri"/>
                <a:ea typeface="Calibri"/>
                <a:cs typeface="Calibri"/>
                <a:sym typeface="Calibri"/>
              </a:defRPr>
            </a:lvl7pPr>
            <a:lvl8pPr indent="0" lvl="7" marL="0" algn="r">
              <a:spcBef>
                <a:spcPts val="0"/>
              </a:spcBef>
              <a:buNone/>
              <a:defRPr b="0" sz="9000">
                <a:solidFill>
                  <a:srgbClr val="FFFFFF"/>
                </a:solidFill>
                <a:latin typeface="Calibri"/>
                <a:ea typeface="Calibri"/>
                <a:cs typeface="Calibri"/>
                <a:sym typeface="Calibri"/>
              </a:defRPr>
            </a:lvl8pPr>
            <a:lvl9pPr indent="0" lvl="8" marL="0" algn="r">
              <a:spcBef>
                <a:spcPts val="0"/>
              </a:spcBef>
              <a:buNone/>
              <a:defRPr b="0" sz="90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m com Legenda" type="picTx">
  <p:cSld name="PICTURE_WITH_CAPTION_TEXT">
    <p:bg>
      <p:bgPr>
        <a:solidFill>
          <a:schemeClr val="accent1"/>
        </a:solidFill>
      </p:bgPr>
    </p:bg>
    <p:spTree>
      <p:nvGrpSpPr>
        <p:cNvPr id="67" name="Shape 67"/>
        <p:cNvGrpSpPr/>
        <p:nvPr/>
      </p:nvGrpSpPr>
      <p:grpSpPr>
        <a:xfrm>
          <a:off x="0" y="0"/>
          <a:ext cx="0" cy="0"/>
          <a:chOff x="0" y="0"/>
          <a:chExt cx="0" cy="0"/>
        </a:xfrm>
      </p:grpSpPr>
      <p:sp>
        <p:nvSpPr>
          <p:cNvPr id="68" name="Google Shape;68;p10"/>
          <p:cNvSpPr txBox="1"/>
          <p:nvPr>
            <p:ph type="title"/>
          </p:nvPr>
        </p:nvSpPr>
        <p:spPr>
          <a:xfrm>
            <a:off x="486918" y="5418668"/>
            <a:ext cx="8085582" cy="613283"/>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2800"/>
              <a:buFont typeface="Calibri"/>
              <a:buNone/>
              <a:defRPr b="0" sz="28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0"/>
          <p:cNvSpPr/>
          <p:nvPr>
            <p:ph idx="2" type="pic"/>
          </p:nvPr>
        </p:nvSpPr>
        <p:spPr>
          <a:xfrm>
            <a:off x="0" y="0"/>
            <a:ext cx="9144000" cy="5330952"/>
          </a:xfrm>
          <a:prstGeom prst="rect">
            <a:avLst/>
          </a:prstGeom>
          <a:solidFill>
            <a:srgbClr val="B7E0E9"/>
          </a:solidFill>
          <a:ln>
            <a:noFill/>
          </a:ln>
        </p:spPr>
      </p:sp>
      <p:sp>
        <p:nvSpPr>
          <p:cNvPr id="70" name="Google Shape;70;p10"/>
          <p:cNvSpPr txBox="1"/>
          <p:nvPr>
            <p:ph idx="1" type="body"/>
          </p:nvPr>
        </p:nvSpPr>
        <p:spPr>
          <a:xfrm>
            <a:off x="507492" y="5909735"/>
            <a:ext cx="6922008" cy="533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Clr>
                <a:srgbClr val="262626"/>
              </a:buClr>
              <a:buSzPts val="1400"/>
              <a:buNone/>
              <a:defRPr sz="1400">
                <a:solidFill>
                  <a:srgbClr val="262626"/>
                </a:solidFill>
              </a:defRPr>
            </a:lvl1pPr>
            <a:lvl2pPr indent="-228600" lvl="1" marL="914400" algn="l">
              <a:lnSpc>
                <a:spcPct val="85000"/>
              </a:lnSpc>
              <a:spcBef>
                <a:spcPts val="600"/>
              </a:spcBef>
              <a:spcAft>
                <a:spcPts val="0"/>
              </a:spcAft>
              <a:buClr>
                <a:srgbClr val="FEFEFE"/>
              </a:buClr>
              <a:buSzPts val="1200"/>
              <a:buNone/>
              <a:defRPr sz="1200"/>
            </a:lvl2pPr>
            <a:lvl3pPr indent="-228600" lvl="2" marL="1371600" algn="l">
              <a:lnSpc>
                <a:spcPct val="85000"/>
              </a:lnSpc>
              <a:spcBef>
                <a:spcPts val="600"/>
              </a:spcBef>
              <a:spcAft>
                <a:spcPts val="0"/>
              </a:spcAft>
              <a:buClr>
                <a:srgbClr val="FEFEFE"/>
              </a:buClr>
              <a:buSzPts val="1000"/>
              <a:buNone/>
              <a:defRPr sz="1000"/>
            </a:lvl3pPr>
            <a:lvl4pPr indent="-228600" lvl="3" marL="1828800" algn="l">
              <a:lnSpc>
                <a:spcPct val="85000"/>
              </a:lnSpc>
              <a:spcBef>
                <a:spcPts val="600"/>
              </a:spcBef>
              <a:spcAft>
                <a:spcPts val="0"/>
              </a:spcAft>
              <a:buClr>
                <a:srgbClr val="FEFEFE"/>
              </a:buClr>
              <a:buSzPts val="900"/>
              <a:buNone/>
              <a:defRPr sz="900"/>
            </a:lvl4pPr>
            <a:lvl5pPr indent="-228600" lvl="4" marL="2286000" algn="l">
              <a:lnSpc>
                <a:spcPct val="85000"/>
              </a:lnSpc>
              <a:spcBef>
                <a:spcPts val="600"/>
              </a:spcBef>
              <a:spcAft>
                <a:spcPts val="0"/>
              </a:spcAft>
              <a:buClr>
                <a:srgbClr val="FEFEFE"/>
              </a:buClr>
              <a:buSzPts val="900"/>
              <a:buNone/>
              <a:defRPr sz="900"/>
            </a:lvl5pPr>
            <a:lvl6pPr indent="-228600" lvl="5" marL="2743200" algn="l">
              <a:lnSpc>
                <a:spcPct val="85000"/>
              </a:lnSpc>
              <a:spcBef>
                <a:spcPts val="600"/>
              </a:spcBef>
              <a:spcAft>
                <a:spcPts val="0"/>
              </a:spcAft>
              <a:buClr>
                <a:srgbClr val="FEFEFE"/>
              </a:buClr>
              <a:buSzPts val="900"/>
              <a:buNone/>
              <a:defRPr sz="900"/>
            </a:lvl6pPr>
            <a:lvl7pPr indent="-228600" lvl="6" marL="3200400" algn="l">
              <a:lnSpc>
                <a:spcPct val="85000"/>
              </a:lnSpc>
              <a:spcBef>
                <a:spcPts val="600"/>
              </a:spcBef>
              <a:spcAft>
                <a:spcPts val="0"/>
              </a:spcAft>
              <a:buClr>
                <a:srgbClr val="FEFEFE"/>
              </a:buClr>
              <a:buSzPts val="900"/>
              <a:buNone/>
              <a:defRPr sz="900"/>
            </a:lvl7pPr>
            <a:lvl8pPr indent="-228600" lvl="7" marL="3657600" algn="l">
              <a:lnSpc>
                <a:spcPct val="85000"/>
              </a:lnSpc>
              <a:spcBef>
                <a:spcPts val="600"/>
              </a:spcBef>
              <a:spcAft>
                <a:spcPts val="0"/>
              </a:spcAft>
              <a:buClr>
                <a:srgbClr val="FEFEFE"/>
              </a:buClr>
              <a:buSzPts val="900"/>
              <a:buNone/>
              <a:defRPr sz="900"/>
            </a:lvl8pPr>
            <a:lvl9pPr indent="-228600" lvl="8" marL="4114800" algn="l">
              <a:lnSpc>
                <a:spcPct val="85000"/>
              </a:lnSpc>
              <a:spcBef>
                <a:spcPts val="600"/>
              </a:spcBef>
              <a:spcAft>
                <a:spcPts val="0"/>
              </a:spcAft>
              <a:buClr>
                <a:srgbClr val="FEFEFE"/>
              </a:buClr>
              <a:buSzPts val="900"/>
              <a:buNone/>
              <a:defRPr sz="900"/>
            </a:lvl9pPr>
          </a:lstStyle>
          <a:p/>
        </p:txBody>
      </p:sp>
      <p:sp>
        <p:nvSpPr>
          <p:cNvPr id="71" name="Google Shape;71;p10"/>
          <p:cNvSpPr txBox="1"/>
          <p:nvPr>
            <p:ph idx="10" type="dt"/>
          </p:nvPr>
        </p:nvSpPr>
        <p:spPr>
          <a:xfrm>
            <a:off x="514350" y="6412447"/>
            <a:ext cx="30861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0"/>
          <p:cNvSpPr txBox="1"/>
          <p:nvPr>
            <p:ph idx="11" type="ftr"/>
          </p:nvPr>
        </p:nvSpPr>
        <p:spPr>
          <a:xfrm>
            <a:off x="514350" y="6554697"/>
            <a:ext cx="37719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0"/>
          <p:cNvSpPr txBox="1"/>
          <p:nvPr>
            <p:ph idx="12" type="sldNum"/>
          </p:nvPr>
        </p:nvSpPr>
        <p:spPr>
          <a:xfrm>
            <a:off x="6541193" y="5829748"/>
            <a:ext cx="2194560" cy="1397039"/>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sz="9000">
                <a:solidFill>
                  <a:srgbClr val="FFFFFF"/>
                </a:solidFill>
                <a:latin typeface="Calibri"/>
                <a:ea typeface="Calibri"/>
                <a:cs typeface="Calibri"/>
                <a:sym typeface="Calibri"/>
              </a:defRPr>
            </a:lvl1pPr>
            <a:lvl2pPr indent="0" lvl="1" marL="0" algn="r">
              <a:spcBef>
                <a:spcPts val="0"/>
              </a:spcBef>
              <a:buNone/>
              <a:defRPr b="0" sz="9000">
                <a:solidFill>
                  <a:srgbClr val="FFFFFF"/>
                </a:solidFill>
                <a:latin typeface="Calibri"/>
                <a:ea typeface="Calibri"/>
                <a:cs typeface="Calibri"/>
                <a:sym typeface="Calibri"/>
              </a:defRPr>
            </a:lvl2pPr>
            <a:lvl3pPr indent="0" lvl="2" marL="0" algn="r">
              <a:spcBef>
                <a:spcPts val="0"/>
              </a:spcBef>
              <a:buNone/>
              <a:defRPr b="0" sz="9000">
                <a:solidFill>
                  <a:srgbClr val="FFFFFF"/>
                </a:solidFill>
                <a:latin typeface="Calibri"/>
                <a:ea typeface="Calibri"/>
                <a:cs typeface="Calibri"/>
                <a:sym typeface="Calibri"/>
              </a:defRPr>
            </a:lvl3pPr>
            <a:lvl4pPr indent="0" lvl="3" marL="0" algn="r">
              <a:spcBef>
                <a:spcPts val="0"/>
              </a:spcBef>
              <a:buNone/>
              <a:defRPr b="0" sz="9000">
                <a:solidFill>
                  <a:srgbClr val="FFFFFF"/>
                </a:solidFill>
                <a:latin typeface="Calibri"/>
                <a:ea typeface="Calibri"/>
                <a:cs typeface="Calibri"/>
                <a:sym typeface="Calibri"/>
              </a:defRPr>
            </a:lvl4pPr>
            <a:lvl5pPr indent="0" lvl="4" marL="0" algn="r">
              <a:spcBef>
                <a:spcPts val="0"/>
              </a:spcBef>
              <a:buNone/>
              <a:defRPr b="0" sz="9000">
                <a:solidFill>
                  <a:srgbClr val="FFFFFF"/>
                </a:solidFill>
                <a:latin typeface="Calibri"/>
                <a:ea typeface="Calibri"/>
                <a:cs typeface="Calibri"/>
                <a:sym typeface="Calibri"/>
              </a:defRPr>
            </a:lvl5pPr>
            <a:lvl6pPr indent="0" lvl="5" marL="0" algn="r">
              <a:spcBef>
                <a:spcPts val="0"/>
              </a:spcBef>
              <a:buNone/>
              <a:defRPr b="0" sz="9000">
                <a:solidFill>
                  <a:srgbClr val="FFFFFF"/>
                </a:solidFill>
                <a:latin typeface="Calibri"/>
                <a:ea typeface="Calibri"/>
                <a:cs typeface="Calibri"/>
                <a:sym typeface="Calibri"/>
              </a:defRPr>
            </a:lvl6pPr>
            <a:lvl7pPr indent="0" lvl="6" marL="0" algn="r">
              <a:spcBef>
                <a:spcPts val="0"/>
              </a:spcBef>
              <a:buNone/>
              <a:defRPr b="0" sz="9000">
                <a:solidFill>
                  <a:srgbClr val="FFFFFF"/>
                </a:solidFill>
                <a:latin typeface="Calibri"/>
                <a:ea typeface="Calibri"/>
                <a:cs typeface="Calibri"/>
                <a:sym typeface="Calibri"/>
              </a:defRPr>
            </a:lvl7pPr>
            <a:lvl8pPr indent="0" lvl="7" marL="0" algn="r">
              <a:spcBef>
                <a:spcPts val="0"/>
              </a:spcBef>
              <a:buNone/>
              <a:defRPr b="0" sz="9000">
                <a:solidFill>
                  <a:srgbClr val="FFFFFF"/>
                </a:solidFill>
                <a:latin typeface="Calibri"/>
                <a:ea typeface="Calibri"/>
                <a:cs typeface="Calibri"/>
                <a:sym typeface="Calibri"/>
              </a:defRPr>
            </a:lvl8pPr>
            <a:lvl9pPr indent="0" lvl="8" marL="0" algn="r">
              <a:spcBef>
                <a:spcPts val="0"/>
              </a:spcBef>
              <a:buNone/>
              <a:defRPr b="0" sz="90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92919" y="499533"/>
            <a:ext cx="8079581" cy="1658198"/>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accent1"/>
              </a:buClr>
              <a:buSzPts val="4800"/>
              <a:buFont typeface="Calibri"/>
              <a:buNone/>
              <a:defRPr b="0" i="0" sz="4800" u="none" cap="none" strike="noStrik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507206" y="1993393"/>
            <a:ext cx="8065294" cy="3766185"/>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85000"/>
              </a:lnSpc>
              <a:spcBef>
                <a:spcPts val="1300"/>
              </a:spcBef>
              <a:spcAft>
                <a:spcPts val="0"/>
              </a:spcAft>
              <a:buClr>
                <a:srgbClr val="262626"/>
              </a:buClr>
              <a:buSzPts val="2400"/>
              <a:buFont typeface="Arial"/>
              <a:buChar char=" "/>
              <a:defRPr b="0" i="0" sz="2400" u="none" cap="none" strike="noStrike">
                <a:solidFill>
                  <a:srgbClr val="262626"/>
                </a:solidFill>
                <a:latin typeface="Calibri"/>
                <a:ea typeface="Calibri"/>
                <a:cs typeface="Calibri"/>
                <a:sym typeface="Calibri"/>
              </a:defRPr>
            </a:lvl1pPr>
            <a:lvl2pPr indent="-381000" lvl="1" marL="914400" marR="0" rtl="0" algn="l">
              <a:lnSpc>
                <a:spcPct val="85000"/>
              </a:lnSpc>
              <a:spcBef>
                <a:spcPts val="600"/>
              </a:spcBef>
              <a:spcAft>
                <a:spcPts val="0"/>
              </a:spcAft>
              <a:buClr>
                <a:srgbClr val="262626"/>
              </a:buClr>
              <a:buSzPts val="2400"/>
              <a:buFont typeface="Arial"/>
              <a:buChar char=" "/>
              <a:defRPr b="0" i="0" sz="2400" u="none" cap="none" strike="noStrike">
                <a:solidFill>
                  <a:srgbClr val="262626"/>
                </a:solidFill>
                <a:latin typeface="Calibri"/>
                <a:ea typeface="Calibri"/>
                <a:cs typeface="Calibri"/>
                <a:sym typeface="Calibri"/>
              </a:defRPr>
            </a:lvl2pPr>
            <a:lvl3pPr indent="-355600" lvl="2" marL="1371600" marR="0" rtl="0" algn="l">
              <a:lnSpc>
                <a:spcPct val="85000"/>
              </a:lnSpc>
              <a:spcBef>
                <a:spcPts val="600"/>
              </a:spcBef>
              <a:spcAft>
                <a:spcPts val="0"/>
              </a:spcAft>
              <a:buClr>
                <a:srgbClr val="262626"/>
              </a:buClr>
              <a:buSzPts val="2000"/>
              <a:buFont typeface="Arial"/>
              <a:buChar char=" "/>
              <a:defRPr b="0" i="1" sz="2000" u="none" cap="none" strike="noStrike">
                <a:solidFill>
                  <a:srgbClr val="262626"/>
                </a:solidFill>
                <a:latin typeface="Calibri"/>
                <a:ea typeface="Calibri"/>
                <a:cs typeface="Calibri"/>
                <a:sym typeface="Calibri"/>
              </a:defRPr>
            </a:lvl3pPr>
            <a:lvl4pPr indent="-342900" lvl="3" marL="18288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4pPr>
            <a:lvl5pPr indent="-342900" lvl="4" marL="22860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5pPr>
            <a:lvl6pPr indent="-342900" lvl="5" marL="27432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6pPr>
            <a:lvl7pPr indent="-342900" lvl="6" marL="32004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7pPr>
            <a:lvl8pPr indent="-342900" lvl="7" marL="36576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8pPr>
            <a:lvl9pPr indent="-342900" lvl="8" marL="41148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9pPr>
          </a:lstStyle>
          <a:p/>
        </p:txBody>
      </p:sp>
      <p:sp>
        <p:nvSpPr>
          <p:cNvPr id="12" name="Google Shape;12;p1"/>
          <p:cNvSpPr txBox="1"/>
          <p:nvPr>
            <p:ph idx="10" type="dt"/>
          </p:nvPr>
        </p:nvSpPr>
        <p:spPr>
          <a:xfrm>
            <a:off x="514350" y="6412447"/>
            <a:ext cx="30861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5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514350" y="6554697"/>
            <a:ext cx="37719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5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41193" y="5829748"/>
            <a:ext cx="2194560" cy="1397039"/>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9000" u="none" cap="none" strike="noStrike">
                <a:solidFill>
                  <a:schemeClr val="accent1"/>
                </a:solidFill>
                <a:latin typeface="Calibri"/>
                <a:ea typeface="Calibri"/>
                <a:cs typeface="Calibri"/>
                <a:sym typeface="Calibri"/>
              </a:defRPr>
            </a:lvl1pPr>
            <a:lvl2pPr indent="0" lvl="1" marL="0" marR="0" rtl="0" algn="r">
              <a:spcBef>
                <a:spcPts val="0"/>
              </a:spcBef>
              <a:buNone/>
              <a:defRPr b="0" i="0" sz="9000" u="none" cap="none" strike="noStrike">
                <a:solidFill>
                  <a:schemeClr val="accent1"/>
                </a:solidFill>
                <a:latin typeface="Calibri"/>
                <a:ea typeface="Calibri"/>
                <a:cs typeface="Calibri"/>
                <a:sym typeface="Calibri"/>
              </a:defRPr>
            </a:lvl2pPr>
            <a:lvl3pPr indent="0" lvl="2" marL="0" marR="0" rtl="0" algn="r">
              <a:spcBef>
                <a:spcPts val="0"/>
              </a:spcBef>
              <a:buNone/>
              <a:defRPr b="0" i="0" sz="9000" u="none" cap="none" strike="noStrike">
                <a:solidFill>
                  <a:schemeClr val="accent1"/>
                </a:solidFill>
                <a:latin typeface="Calibri"/>
                <a:ea typeface="Calibri"/>
                <a:cs typeface="Calibri"/>
                <a:sym typeface="Calibri"/>
              </a:defRPr>
            </a:lvl3pPr>
            <a:lvl4pPr indent="0" lvl="3" marL="0" marR="0" rtl="0" algn="r">
              <a:spcBef>
                <a:spcPts val="0"/>
              </a:spcBef>
              <a:buNone/>
              <a:defRPr b="0" i="0" sz="9000" u="none" cap="none" strike="noStrike">
                <a:solidFill>
                  <a:schemeClr val="accent1"/>
                </a:solidFill>
                <a:latin typeface="Calibri"/>
                <a:ea typeface="Calibri"/>
                <a:cs typeface="Calibri"/>
                <a:sym typeface="Calibri"/>
              </a:defRPr>
            </a:lvl4pPr>
            <a:lvl5pPr indent="0" lvl="4" marL="0" marR="0" rtl="0" algn="r">
              <a:spcBef>
                <a:spcPts val="0"/>
              </a:spcBef>
              <a:buNone/>
              <a:defRPr b="0" i="0" sz="9000" u="none" cap="none" strike="noStrike">
                <a:solidFill>
                  <a:schemeClr val="accent1"/>
                </a:solidFill>
                <a:latin typeface="Calibri"/>
                <a:ea typeface="Calibri"/>
                <a:cs typeface="Calibri"/>
                <a:sym typeface="Calibri"/>
              </a:defRPr>
            </a:lvl5pPr>
            <a:lvl6pPr indent="0" lvl="5" marL="0" marR="0" rtl="0" algn="r">
              <a:spcBef>
                <a:spcPts val="0"/>
              </a:spcBef>
              <a:buNone/>
              <a:defRPr b="0" i="0" sz="9000" u="none" cap="none" strike="noStrike">
                <a:solidFill>
                  <a:schemeClr val="accent1"/>
                </a:solidFill>
                <a:latin typeface="Calibri"/>
                <a:ea typeface="Calibri"/>
                <a:cs typeface="Calibri"/>
                <a:sym typeface="Calibri"/>
              </a:defRPr>
            </a:lvl6pPr>
            <a:lvl7pPr indent="0" lvl="6" marL="0" marR="0" rtl="0" algn="r">
              <a:spcBef>
                <a:spcPts val="0"/>
              </a:spcBef>
              <a:buNone/>
              <a:defRPr b="0" i="0" sz="9000" u="none" cap="none" strike="noStrike">
                <a:solidFill>
                  <a:schemeClr val="accent1"/>
                </a:solidFill>
                <a:latin typeface="Calibri"/>
                <a:ea typeface="Calibri"/>
                <a:cs typeface="Calibri"/>
                <a:sym typeface="Calibri"/>
              </a:defRPr>
            </a:lvl7pPr>
            <a:lvl8pPr indent="0" lvl="7" marL="0" marR="0" rtl="0" algn="r">
              <a:spcBef>
                <a:spcPts val="0"/>
              </a:spcBef>
              <a:buNone/>
              <a:defRPr b="0" i="0" sz="9000" u="none" cap="none" strike="noStrike">
                <a:solidFill>
                  <a:schemeClr val="accent1"/>
                </a:solidFill>
                <a:latin typeface="Calibri"/>
                <a:ea typeface="Calibri"/>
                <a:cs typeface="Calibri"/>
                <a:sym typeface="Calibri"/>
              </a:defRPr>
            </a:lvl8pPr>
            <a:lvl9pPr indent="0" lvl="8" marL="0" marR="0" rtl="0" algn="r">
              <a:spcBef>
                <a:spcPts val="0"/>
              </a:spcBef>
              <a:buNone/>
              <a:defRPr b="0" i="0" sz="90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9.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comments" Target="../comments/comment1.xml"/><Relationship Id="rId4" Type="http://schemas.openxmlformats.org/officeDocument/2006/relationships/image" Target="../media/image13.png"/><Relationship Id="rId5"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3.png"/><Relationship Id="rId4" Type="http://schemas.openxmlformats.org/officeDocument/2006/relationships/image" Target="../media/image22.png"/><Relationship Id="rId5"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5.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5.png"/><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3"/>
          <p:cNvSpPr txBox="1"/>
          <p:nvPr>
            <p:ph type="ctrTitle"/>
          </p:nvPr>
        </p:nvSpPr>
        <p:spPr>
          <a:xfrm>
            <a:off x="452625" y="465675"/>
            <a:ext cx="8147400" cy="3352800"/>
          </a:xfrm>
          <a:prstGeom prst="rect">
            <a:avLst/>
          </a:prstGeom>
          <a:noFill/>
          <a:ln>
            <a:noFill/>
          </a:ln>
        </p:spPr>
        <p:txBody>
          <a:bodyPr anchorCtr="0" anchor="b" bIns="45700" lIns="91425" spcFirstLastPara="1" rIns="91425" wrap="square" tIns="45700">
            <a:noAutofit/>
          </a:bodyPr>
          <a:lstStyle/>
          <a:p>
            <a:pPr indent="0" lvl="0" marL="0" rtl="0" algn="just">
              <a:lnSpc>
                <a:spcPct val="80000"/>
              </a:lnSpc>
              <a:spcBef>
                <a:spcPts val="0"/>
              </a:spcBef>
              <a:spcAft>
                <a:spcPts val="0"/>
              </a:spcAft>
              <a:buClr>
                <a:srgbClr val="FFFFFF"/>
              </a:buClr>
              <a:buSzPts val="8000"/>
              <a:buFont typeface="Calibri"/>
              <a:buNone/>
            </a:pPr>
            <a:r>
              <a:rPr lang="pt-BR" sz="5200"/>
              <a:t>LACUNAS E POSSIBILIDADES DE PESQUISA -</a:t>
            </a:r>
            <a:r>
              <a:rPr lang="pt-BR" sz="5600"/>
              <a:t> </a:t>
            </a:r>
            <a:r>
              <a:rPr lang="pt-BR" sz="4300"/>
              <a:t>Atualização sobre Instrumentos de Rastreio e Avaliação de Marcha e Equilíbrio em Idosos</a:t>
            </a:r>
            <a:endParaRPr sz="4300"/>
          </a:p>
        </p:txBody>
      </p:sp>
      <p:sp>
        <p:nvSpPr>
          <p:cNvPr id="91" name="Google Shape;91;p13"/>
          <p:cNvSpPr txBox="1"/>
          <p:nvPr>
            <p:ph idx="1" type="subTitle"/>
          </p:nvPr>
        </p:nvSpPr>
        <p:spPr>
          <a:xfrm>
            <a:off x="827634" y="5240491"/>
            <a:ext cx="7772400" cy="9144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85000"/>
              </a:lnSpc>
              <a:spcBef>
                <a:spcPts val="0"/>
              </a:spcBef>
              <a:spcAft>
                <a:spcPts val="0"/>
              </a:spcAft>
              <a:buClr>
                <a:schemeClr val="lt1"/>
              </a:buClr>
              <a:buSzPts val="2800"/>
              <a:buNone/>
            </a:pPr>
            <a:r>
              <a:rPr lang="pt-BR"/>
              <a:t>Erika Yukie Ishigaki</a:t>
            </a:r>
            <a:endParaRPr/>
          </a:p>
          <a:p>
            <a:pPr indent="0" lvl="0" marL="0" rtl="0" algn="l">
              <a:lnSpc>
                <a:spcPct val="85000"/>
              </a:lnSpc>
              <a:spcBef>
                <a:spcPts val="1300"/>
              </a:spcBef>
              <a:spcAft>
                <a:spcPts val="0"/>
              </a:spcAft>
              <a:buClr>
                <a:schemeClr val="lt1"/>
              </a:buClr>
              <a:buSzPts val="2800"/>
              <a:buNone/>
            </a:pPr>
            <a:r>
              <a:rPr lang="pt-BR"/>
              <a:t>Fernanda Pretti Chalet Ferreira </a:t>
            </a:r>
            <a:endParaRPr/>
          </a:p>
        </p:txBody>
      </p:sp>
      <p:pic>
        <p:nvPicPr>
          <p:cNvPr id="92" name="Google Shape;92;p13"/>
          <p:cNvPicPr preferRelativeResize="0"/>
          <p:nvPr/>
        </p:nvPicPr>
        <p:blipFill>
          <a:blip r:embed="rId3">
            <a:alphaModFix/>
          </a:blip>
          <a:stretch>
            <a:fillRect/>
          </a:stretch>
        </p:blipFill>
        <p:spPr>
          <a:xfrm>
            <a:off x="5769976" y="3700401"/>
            <a:ext cx="2830050" cy="2454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9" name="Shape 169"/>
        <p:cNvGrpSpPr/>
        <p:nvPr/>
      </p:nvGrpSpPr>
      <p:grpSpPr>
        <a:xfrm>
          <a:off x="0" y="0"/>
          <a:ext cx="0" cy="0"/>
          <a:chOff x="0" y="0"/>
          <a:chExt cx="0" cy="0"/>
        </a:xfrm>
      </p:grpSpPr>
      <p:sp>
        <p:nvSpPr>
          <p:cNvPr id="170" name="Google Shape;170;p22"/>
          <p:cNvSpPr txBox="1"/>
          <p:nvPr>
            <p:ph type="title"/>
          </p:nvPr>
        </p:nvSpPr>
        <p:spPr>
          <a:xfrm>
            <a:off x="492919" y="499533"/>
            <a:ext cx="8079581" cy="165819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800"/>
              <a:buFont typeface="Calibri"/>
              <a:buNone/>
            </a:pPr>
            <a:r>
              <a:t/>
            </a:r>
            <a:endParaRPr/>
          </a:p>
        </p:txBody>
      </p:sp>
      <p:pic>
        <p:nvPicPr>
          <p:cNvPr id="171" name="Google Shape;171;p22"/>
          <p:cNvPicPr preferRelativeResize="0"/>
          <p:nvPr>
            <p:ph idx="1" type="body"/>
          </p:nvPr>
        </p:nvPicPr>
        <p:blipFill rotWithShape="1">
          <a:blip r:embed="rId3">
            <a:alphaModFix/>
          </a:blip>
          <a:srcRect b="0" l="0" r="0" t="0"/>
          <a:stretch/>
        </p:blipFill>
        <p:spPr>
          <a:xfrm>
            <a:off x="1738808" y="44624"/>
            <a:ext cx="5785519" cy="676402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3"/>
          <p:cNvSpPr txBox="1"/>
          <p:nvPr>
            <p:ph type="title"/>
          </p:nvPr>
        </p:nvSpPr>
        <p:spPr>
          <a:xfrm>
            <a:off x="492919" y="499533"/>
            <a:ext cx="8079581" cy="1658198"/>
          </a:xfrm>
          <a:prstGeom prst="rect">
            <a:avLst/>
          </a:prstGeom>
          <a:noFill/>
          <a:ln>
            <a:noFill/>
          </a:ln>
        </p:spPr>
        <p:txBody>
          <a:bodyPr anchorCtr="0" anchor="ctr" bIns="45700" lIns="91425" spcFirstLastPara="1" rIns="91425" wrap="square" tIns="45700">
            <a:normAutofit/>
          </a:bodyPr>
          <a:lstStyle/>
          <a:p>
            <a:pPr indent="0" lvl="0" marL="0" rtl="0" algn="just">
              <a:lnSpc>
                <a:spcPct val="90000"/>
              </a:lnSpc>
              <a:spcBef>
                <a:spcPts val="0"/>
              </a:spcBef>
              <a:spcAft>
                <a:spcPts val="0"/>
              </a:spcAft>
              <a:buClr>
                <a:srgbClr val="66AFBC"/>
              </a:buClr>
              <a:buSzPts val="3200"/>
              <a:buFont typeface="EB Garamond"/>
              <a:buNone/>
            </a:pPr>
            <a:r>
              <a:rPr b="0" i="0" lang="pt-BR" sz="3200" u="none" strike="noStrike">
                <a:solidFill>
                  <a:srgbClr val="66AFBC"/>
                </a:solidFill>
                <a:latin typeface="EB Garamond"/>
                <a:ea typeface="EB Garamond"/>
                <a:cs typeface="EB Garamond"/>
                <a:sym typeface="EB Garamond"/>
              </a:rPr>
              <a:t>AGS/BGS CLINICAL PRACTICE GUIDELINE FOR PREVENTION OF FALLS (20</a:t>
            </a:r>
            <a:r>
              <a:rPr lang="pt-BR" sz="3200">
                <a:solidFill>
                  <a:srgbClr val="66AFBC"/>
                </a:solidFill>
                <a:latin typeface="EB Garamond"/>
                <a:ea typeface="EB Garamond"/>
                <a:cs typeface="EB Garamond"/>
                <a:sym typeface="EB Garamond"/>
              </a:rPr>
              <a:t>10)</a:t>
            </a:r>
            <a:endParaRPr sz="7200">
              <a:solidFill>
                <a:srgbClr val="66AFBC"/>
              </a:solidFill>
            </a:endParaRPr>
          </a:p>
        </p:txBody>
      </p:sp>
      <p:sp>
        <p:nvSpPr>
          <p:cNvPr id="178" name="Google Shape;178;p23"/>
          <p:cNvSpPr txBox="1"/>
          <p:nvPr>
            <p:ph idx="1" type="body"/>
          </p:nvPr>
        </p:nvSpPr>
        <p:spPr>
          <a:xfrm>
            <a:off x="507200" y="2609225"/>
            <a:ext cx="8065200" cy="3150300"/>
          </a:xfrm>
          <a:prstGeom prst="rect">
            <a:avLst/>
          </a:prstGeom>
          <a:noFill/>
          <a:ln>
            <a:noFill/>
          </a:ln>
        </p:spPr>
        <p:txBody>
          <a:bodyPr anchorCtr="0" anchor="t" bIns="45700" lIns="91425" spcFirstLastPara="1" rIns="91425" wrap="square" tIns="45700">
            <a:normAutofit/>
          </a:bodyPr>
          <a:lstStyle/>
          <a:p>
            <a:pPr indent="-152400" lvl="0" marL="91440" rtl="0" algn="l">
              <a:lnSpc>
                <a:spcPct val="85000"/>
              </a:lnSpc>
              <a:spcBef>
                <a:spcPts val="0"/>
              </a:spcBef>
              <a:spcAft>
                <a:spcPts val="0"/>
              </a:spcAft>
              <a:buClr>
                <a:srgbClr val="262626"/>
              </a:buClr>
              <a:buSzPts val="2400"/>
              <a:buFont typeface="Arial"/>
              <a:buChar char="•"/>
            </a:pPr>
            <a:r>
              <a:rPr b="1" lang="pt-BR"/>
              <a:t>Avaliação da Marcha e Equilíbrio</a:t>
            </a:r>
            <a:endParaRPr/>
          </a:p>
          <a:p>
            <a:pPr indent="-274320" lvl="1" marL="274320" rtl="0" algn="l">
              <a:lnSpc>
                <a:spcPct val="85000"/>
              </a:lnSpc>
              <a:spcBef>
                <a:spcPts val="600"/>
              </a:spcBef>
              <a:spcAft>
                <a:spcPts val="0"/>
              </a:spcAft>
              <a:buClr>
                <a:srgbClr val="262626"/>
              </a:buClr>
              <a:buSzPts val="2400"/>
              <a:buFont typeface="Arial"/>
              <a:buChar char="•"/>
            </a:pPr>
            <a:r>
              <a:rPr lang="pt-BR"/>
              <a:t>Teste Get Up and Go </a:t>
            </a:r>
            <a:endParaRPr/>
          </a:p>
          <a:p>
            <a:pPr indent="-274320" lvl="1" marL="274320" rtl="0" algn="l">
              <a:lnSpc>
                <a:spcPct val="85000"/>
              </a:lnSpc>
              <a:spcBef>
                <a:spcPts val="600"/>
              </a:spcBef>
              <a:spcAft>
                <a:spcPts val="0"/>
              </a:spcAft>
              <a:buClr>
                <a:srgbClr val="262626"/>
              </a:buClr>
              <a:buSzPts val="2400"/>
              <a:buFont typeface="Arial"/>
              <a:buChar char="•"/>
            </a:pPr>
            <a:r>
              <a:rPr lang="pt-BR"/>
              <a:t>Teste Timed Up and Go </a:t>
            </a:r>
            <a:endParaRPr/>
          </a:p>
          <a:p>
            <a:pPr indent="-274320" lvl="1" marL="274320" rtl="0" algn="l">
              <a:lnSpc>
                <a:spcPct val="85000"/>
              </a:lnSpc>
              <a:spcBef>
                <a:spcPts val="600"/>
              </a:spcBef>
              <a:spcAft>
                <a:spcPts val="0"/>
              </a:spcAft>
              <a:buClr>
                <a:srgbClr val="262626"/>
              </a:buClr>
              <a:buSzPts val="2400"/>
              <a:buFont typeface="Arial"/>
              <a:buChar char="•"/>
            </a:pPr>
            <a:r>
              <a:rPr lang="pt-BR"/>
              <a:t>Escala de Equilíbrio de BERG</a:t>
            </a:r>
            <a:endParaRPr/>
          </a:p>
          <a:p>
            <a:pPr indent="-274320" lvl="1" marL="274320" rtl="0" algn="l">
              <a:lnSpc>
                <a:spcPct val="85000"/>
              </a:lnSpc>
              <a:spcBef>
                <a:spcPts val="600"/>
              </a:spcBef>
              <a:spcAft>
                <a:spcPts val="0"/>
              </a:spcAft>
              <a:buClr>
                <a:srgbClr val="262626"/>
              </a:buClr>
              <a:buSzPts val="2400"/>
              <a:buFont typeface="Arial"/>
              <a:buChar char="•"/>
            </a:pPr>
            <a:r>
              <a:rPr lang="pt-BR"/>
              <a:t>POMA</a:t>
            </a:r>
            <a:r>
              <a:rPr i="1" lang="pt-BR"/>
              <a:t> (Performance Oriented Mobility Assessment)</a:t>
            </a:r>
            <a:endParaRPr/>
          </a:p>
        </p:txBody>
      </p:sp>
      <p:pic>
        <p:nvPicPr>
          <p:cNvPr id="179" name="Google Shape;179;p23"/>
          <p:cNvPicPr preferRelativeResize="0"/>
          <p:nvPr/>
        </p:nvPicPr>
        <p:blipFill>
          <a:blip r:embed="rId3">
            <a:alphaModFix/>
          </a:blip>
          <a:stretch>
            <a:fillRect/>
          </a:stretch>
        </p:blipFill>
        <p:spPr>
          <a:xfrm>
            <a:off x="2339625" y="5199798"/>
            <a:ext cx="6804366" cy="1658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84" name="Shape 184"/>
        <p:cNvGrpSpPr/>
        <p:nvPr/>
      </p:nvGrpSpPr>
      <p:grpSpPr>
        <a:xfrm>
          <a:off x="0" y="0"/>
          <a:ext cx="0" cy="0"/>
          <a:chOff x="0" y="0"/>
          <a:chExt cx="0" cy="0"/>
        </a:xfrm>
      </p:grpSpPr>
      <p:sp>
        <p:nvSpPr>
          <p:cNvPr id="185" name="Google Shape;185;p24"/>
          <p:cNvSpPr txBox="1"/>
          <p:nvPr>
            <p:ph type="title"/>
          </p:nvPr>
        </p:nvSpPr>
        <p:spPr>
          <a:xfrm>
            <a:off x="492919" y="499533"/>
            <a:ext cx="8079581" cy="165819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800"/>
              <a:buFont typeface="Calibri"/>
              <a:buNone/>
            </a:pPr>
            <a:r>
              <a:t/>
            </a:r>
            <a:endParaRPr/>
          </a:p>
        </p:txBody>
      </p:sp>
      <p:sp>
        <p:nvSpPr>
          <p:cNvPr id="186" name="Google Shape;186;p24"/>
          <p:cNvSpPr txBox="1"/>
          <p:nvPr>
            <p:ph idx="1" type="body"/>
          </p:nvPr>
        </p:nvSpPr>
        <p:spPr>
          <a:xfrm>
            <a:off x="507206" y="1993393"/>
            <a:ext cx="8065294" cy="3766185"/>
          </a:xfrm>
          <a:prstGeom prst="rect">
            <a:avLst/>
          </a:prstGeom>
          <a:noFill/>
          <a:ln>
            <a:noFill/>
          </a:ln>
        </p:spPr>
        <p:txBody>
          <a:bodyPr anchorCtr="0" anchor="t" bIns="45700" lIns="91425" spcFirstLastPara="1" rIns="91425" wrap="square" tIns="45700">
            <a:normAutofit/>
          </a:bodyPr>
          <a:lstStyle/>
          <a:p>
            <a:pPr indent="0" lvl="0" marL="91440" rtl="0" algn="l">
              <a:lnSpc>
                <a:spcPct val="85000"/>
              </a:lnSpc>
              <a:spcBef>
                <a:spcPts val="0"/>
              </a:spcBef>
              <a:spcAft>
                <a:spcPts val="0"/>
              </a:spcAft>
              <a:buClr>
                <a:srgbClr val="262626"/>
              </a:buClr>
              <a:buSzPts val="2400"/>
              <a:buNone/>
            </a:pPr>
            <a:r>
              <a:t/>
            </a:r>
            <a:endParaRPr/>
          </a:p>
        </p:txBody>
      </p:sp>
      <p:pic>
        <p:nvPicPr>
          <p:cNvPr id="187" name="Google Shape;187;p24"/>
          <p:cNvPicPr preferRelativeResize="0"/>
          <p:nvPr/>
        </p:nvPicPr>
        <p:blipFill rotWithShape="1">
          <a:blip r:embed="rId3">
            <a:alphaModFix/>
          </a:blip>
          <a:srcRect b="0" l="0" r="0" t="0"/>
          <a:stretch/>
        </p:blipFill>
        <p:spPr>
          <a:xfrm>
            <a:off x="0" y="1990898"/>
            <a:ext cx="9144000" cy="2876204"/>
          </a:xfrm>
          <a:prstGeom prst="rect">
            <a:avLst/>
          </a:prstGeom>
          <a:noFill/>
          <a:ln>
            <a:noFill/>
          </a:ln>
        </p:spPr>
      </p:pic>
      <p:pic>
        <p:nvPicPr>
          <p:cNvPr id="188" name="Google Shape;188;p24"/>
          <p:cNvPicPr preferRelativeResize="0"/>
          <p:nvPr/>
        </p:nvPicPr>
        <p:blipFill rotWithShape="1">
          <a:blip r:embed="rId4">
            <a:alphaModFix/>
          </a:blip>
          <a:srcRect b="0" l="0" r="0" t="0"/>
          <a:stretch/>
        </p:blipFill>
        <p:spPr>
          <a:xfrm>
            <a:off x="2123728" y="5759578"/>
            <a:ext cx="5200650" cy="3714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92" name="Shape 192"/>
        <p:cNvGrpSpPr/>
        <p:nvPr/>
      </p:nvGrpSpPr>
      <p:grpSpPr>
        <a:xfrm>
          <a:off x="0" y="0"/>
          <a:ext cx="0" cy="0"/>
          <a:chOff x="0" y="0"/>
          <a:chExt cx="0" cy="0"/>
        </a:xfrm>
      </p:grpSpPr>
      <p:sp>
        <p:nvSpPr>
          <p:cNvPr id="193" name="Google Shape;193;p25"/>
          <p:cNvSpPr txBox="1"/>
          <p:nvPr>
            <p:ph type="title"/>
          </p:nvPr>
        </p:nvSpPr>
        <p:spPr>
          <a:xfrm>
            <a:off x="492919" y="499533"/>
            <a:ext cx="8079581" cy="165819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800"/>
              <a:buFont typeface="Calibri"/>
              <a:buNone/>
            </a:pPr>
            <a:r>
              <a:t/>
            </a:r>
            <a:endParaRPr/>
          </a:p>
        </p:txBody>
      </p:sp>
      <p:sp>
        <p:nvSpPr>
          <p:cNvPr id="194" name="Google Shape;194;p25"/>
          <p:cNvSpPr txBox="1"/>
          <p:nvPr>
            <p:ph idx="1" type="body"/>
          </p:nvPr>
        </p:nvSpPr>
        <p:spPr>
          <a:xfrm>
            <a:off x="507206" y="1993393"/>
            <a:ext cx="8065294" cy="3766185"/>
          </a:xfrm>
          <a:prstGeom prst="rect">
            <a:avLst/>
          </a:prstGeom>
          <a:noFill/>
          <a:ln>
            <a:noFill/>
          </a:ln>
        </p:spPr>
        <p:txBody>
          <a:bodyPr anchorCtr="0" anchor="t" bIns="45700" lIns="91425" spcFirstLastPara="1" rIns="91425" wrap="square" tIns="45700">
            <a:normAutofit/>
          </a:bodyPr>
          <a:lstStyle/>
          <a:p>
            <a:pPr indent="0" lvl="0" marL="91440" rtl="0" algn="l">
              <a:lnSpc>
                <a:spcPct val="85000"/>
              </a:lnSpc>
              <a:spcBef>
                <a:spcPts val="0"/>
              </a:spcBef>
              <a:spcAft>
                <a:spcPts val="0"/>
              </a:spcAft>
              <a:buClr>
                <a:srgbClr val="262626"/>
              </a:buClr>
              <a:buSzPts val="2400"/>
              <a:buNone/>
            </a:pPr>
            <a:r>
              <a:t/>
            </a:r>
            <a:endParaRPr/>
          </a:p>
        </p:txBody>
      </p:sp>
      <p:pic>
        <p:nvPicPr>
          <p:cNvPr id="195" name="Google Shape;195;p25"/>
          <p:cNvPicPr preferRelativeResize="0"/>
          <p:nvPr/>
        </p:nvPicPr>
        <p:blipFill rotWithShape="1">
          <a:blip r:embed="rId3">
            <a:alphaModFix/>
          </a:blip>
          <a:srcRect b="0" l="0" r="0" t="0"/>
          <a:stretch/>
        </p:blipFill>
        <p:spPr>
          <a:xfrm>
            <a:off x="4762" y="176212"/>
            <a:ext cx="9134475" cy="6505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99" name="Shape 199"/>
        <p:cNvGrpSpPr/>
        <p:nvPr/>
      </p:nvGrpSpPr>
      <p:grpSpPr>
        <a:xfrm>
          <a:off x="0" y="0"/>
          <a:ext cx="0" cy="0"/>
          <a:chOff x="0" y="0"/>
          <a:chExt cx="0" cy="0"/>
        </a:xfrm>
      </p:grpSpPr>
      <p:sp>
        <p:nvSpPr>
          <p:cNvPr id="200" name="Google Shape;200;p26"/>
          <p:cNvSpPr txBox="1"/>
          <p:nvPr>
            <p:ph type="title"/>
          </p:nvPr>
        </p:nvSpPr>
        <p:spPr>
          <a:xfrm>
            <a:off x="492919" y="499533"/>
            <a:ext cx="8079581" cy="165819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800"/>
              <a:buFont typeface="Calibri"/>
              <a:buNone/>
            </a:pPr>
            <a:r>
              <a:t/>
            </a:r>
            <a:endParaRPr/>
          </a:p>
        </p:txBody>
      </p:sp>
      <p:sp>
        <p:nvSpPr>
          <p:cNvPr id="201" name="Google Shape;201;p26"/>
          <p:cNvSpPr txBox="1"/>
          <p:nvPr>
            <p:ph idx="1" type="body"/>
          </p:nvPr>
        </p:nvSpPr>
        <p:spPr>
          <a:xfrm>
            <a:off x="507206" y="1993393"/>
            <a:ext cx="8065294" cy="3766185"/>
          </a:xfrm>
          <a:prstGeom prst="rect">
            <a:avLst/>
          </a:prstGeom>
          <a:noFill/>
          <a:ln>
            <a:noFill/>
          </a:ln>
        </p:spPr>
        <p:txBody>
          <a:bodyPr anchorCtr="0" anchor="t" bIns="45700" lIns="91425" spcFirstLastPara="1" rIns="91425" wrap="square" tIns="45700">
            <a:normAutofit/>
          </a:bodyPr>
          <a:lstStyle/>
          <a:p>
            <a:pPr indent="0" lvl="0" marL="91440" rtl="0" algn="l">
              <a:lnSpc>
                <a:spcPct val="85000"/>
              </a:lnSpc>
              <a:spcBef>
                <a:spcPts val="0"/>
              </a:spcBef>
              <a:spcAft>
                <a:spcPts val="0"/>
              </a:spcAft>
              <a:buClr>
                <a:srgbClr val="262626"/>
              </a:buClr>
              <a:buSzPts val="2400"/>
              <a:buNone/>
            </a:pPr>
            <a:r>
              <a:t/>
            </a:r>
            <a:endParaRPr/>
          </a:p>
        </p:txBody>
      </p:sp>
      <p:pic>
        <p:nvPicPr>
          <p:cNvPr id="202" name="Google Shape;202;p26"/>
          <p:cNvPicPr preferRelativeResize="0"/>
          <p:nvPr/>
        </p:nvPicPr>
        <p:blipFill rotWithShape="1">
          <a:blip r:embed="rId3">
            <a:alphaModFix/>
          </a:blip>
          <a:srcRect b="0" l="0" r="0" t="0"/>
          <a:stretch/>
        </p:blipFill>
        <p:spPr>
          <a:xfrm>
            <a:off x="0" y="1105215"/>
            <a:ext cx="9144000" cy="464757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7"/>
          <p:cNvSpPr txBox="1"/>
          <p:nvPr>
            <p:ph idx="1" type="body"/>
          </p:nvPr>
        </p:nvSpPr>
        <p:spPr>
          <a:xfrm>
            <a:off x="539353" y="2132856"/>
            <a:ext cx="8065294" cy="4248472"/>
          </a:xfrm>
          <a:prstGeom prst="rect">
            <a:avLst/>
          </a:prstGeom>
          <a:noFill/>
          <a:ln>
            <a:noFill/>
          </a:ln>
        </p:spPr>
        <p:txBody>
          <a:bodyPr anchorCtr="0" anchor="t" bIns="45700" lIns="91425" spcFirstLastPara="1" rIns="91425" wrap="square" tIns="45700">
            <a:normAutofit lnSpcReduction="10000"/>
          </a:bodyPr>
          <a:lstStyle/>
          <a:p>
            <a:pPr indent="-152400" lvl="0" marL="91440" rtl="0" algn="l">
              <a:lnSpc>
                <a:spcPct val="85000"/>
              </a:lnSpc>
              <a:spcBef>
                <a:spcPts val="0"/>
              </a:spcBef>
              <a:spcAft>
                <a:spcPts val="0"/>
              </a:spcAft>
              <a:buClr>
                <a:srgbClr val="262626"/>
              </a:buClr>
              <a:buSzPts val="2400"/>
              <a:buChar char=" "/>
            </a:pPr>
            <a:r>
              <a:rPr i="1" lang="pt-BR"/>
              <a:t>27 estudos incluídos</a:t>
            </a:r>
            <a:endParaRPr/>
          </a:p>
          <a:p>
            <a:pPr indent="-152400" lvl="0" marL="91440" rtl="0" algn="l">
              <a:lnSpc>
                <a:spcPct val="85000"/>
              </a:lnSpc>
              <a:spcBef>
                <a:spcPts val="1300"/>
              </a:spcBef>
              <a:spcAft>
                <a:spcPts val="0"/>
              </a:spcAft>
              <a:buClr>
                <a:srgbClr val="262626"/>
              </a:buClr>
              <a:buSzPts val="2400"/>
              <a:buChar char=" "/>
            </a:pPr>
            <a:r>
              <a:rPr lang="pt-BR"/>
              <a:t>Principais instrumentos: </a:t>
            </a:r>
            <a:endParaRPr/>
          </a:p>
          <a:p>
            <a:pPr indent="-152400" lvl="0" marL="91440" rtl="0" algn="l">
              <a:lnSpc>
                <a:spcPct val="85000"/>
              </a:lnSpc>
              <a:spcBef>
                <a:spcPts val="1300"/>
              </a:spcBef>
              <a:spcAft>
                <a:spcPts val="0"/>
              </a:spcAft>
              <a:buClr>
                <a:srgbClr val="262626"/>
              </a:buClr>
              <a:buSzPts val="2400"/>
              <a:buChar char=" "/>
            </a:pPr>
            <a:r>
              <a:rPr lang="pt-BR"/>
              <a:t>- TUG;</a:t>
            </a:r>
            <a:endParaRPr/>
          </a:p>
          <a:p>
            <a:pPr indent="-152400" lvl="0" marL="91440" rtl="0" algn="l">
              <a:lnSpc>
                <a:spcPct val="85000"/>
              </a:lnSpc>
              <a:spcBef>
                <a:spcPts val="1300"/>
              </a:spcBef>
              <a:spcAft>
                <a:spcPts val="0"/>
              </a:spcAft>
              <a:buClr>
                <a:srgbClr val="262626"/>
              </a:buClr>
              <a:buSzPts val="2400"/>
              <a:buChar char=" "/>
            </a:pPr>
            <a:r>
              <a:rPr lang="pt-BR"/>
              <a:t>- Velocidade da marcha;</a:t>
            </a:r>
            <a:endParaRPr/>
          </a:p>
          <a:p>
            <a:pPr indent="-152400" lvl="0" marL="91440" rtl="0" algn="l">
              <a:lnSpc>
                <a:spcPct val="85000"/>
              </a:lnSpc>
              <a:spcBef>
                <a:spcPts val="1300"/>
              </a:spcBef>
              <a:spcAft>
                <a:spcPts val="0"/>
              </a:spcAft>
              <a:buClr>
                <a:srgbClr val="262626"/>
              </a:buClr>
              <a:buSzPts val="2400"/>
              <a:buChar char=" "/>
            </a:pPr>
            <a:r>
              <a:rPr lang="pt-BR"/>
              <a:t>- Escala de Berg;</a:t>
            </a:r>
            <a:endParaRPr/>
          </a:p>
          <a:p>
            <a:pPr indent="-152400" lvl="0" marL="91440" rtl="0" algn="l">
              <a:lnSpc>
                <a:spcPct val="85000"/>
              </a:lnSpc>
              <a:spcBef>
                <a:spcPts val="1300"/>
              </a:spcBef>
              <a:spcAft>
                <a:spcPts val="0"/>
              </a:spcAft>
              <a:buClr>
                <a:srgbClr val="262626"/>
              </a:buClr>
              <a:buSzPts val="2400"/>
              <a:buChar char=" "/>
            </a:pPr>
            <a:r>
              <a:rPr lang="pt-BR"/>
              <a:t>- POMA;</a:t>
            </a:r>
            <a:endParaRPr/>
          </a:p>
          <a:p>
            <a:pPr indent="-152400" lvl="0" marL="91440" rtl="0" algn="l">
              <a:lnSpc>
                <a:spcPct val="85000"/>
              </a:lnSpc>
              <a:spcBef>
                <a:spcPts val="1300"/>
              </a:spcBef>
              <a:spcAft>
                <a:spcPts val="0"/>
              </a:spcAft>
              <a:buClr>
                <a:srgbClr val="262626"/>
              </a:buClr>
              <a:buSzPts val="2400"/>
              <a:buChar char=" "/>
            </a:pPr>
            <a:r>
              <a:rPr lang="pt-BR"/>
              <a:t>- Alcance funcional;</a:t>
            </a:r>
            <a:endParaRPr/>
          </a:p>
          <a:p>
            <a:pPr indent="-152400" lvl="0" marL="91440" rtl="0" algn="l">
              <a:lnSpc>
                <a:spcPct val="85000"/>
              </a:lnSpc>
              <a:spcBef>
                <a:spcPts val="1300"/>
              </a:spcBef>
              <a:spcAft>
                <a:spcPts val="0"/>
              </a:spcAft>
              <a:buClr>
                <a:srgbClr val="262626"/>
              </a:buClr>
              <a:buSzPts val="2400"/>
              <a:buChar char=" "/>
            </a:pPr>
            <a:r>
              <a:rPr lang="pt-BR"/>
              <a:t>- </a:t>
            </a:r>
            <a:r>
              <a:rPr b="1" lang="pt-BR"/>
              <a:t>História de quedas nos últimos 12 meses= aplicabilidade na atenção primária (requer menos tempo, custo, espaço, equipamento, treinamento)</a:t>
            </a:r>
            <a:endParaRPr/>
          </a:p>
        </p:txBody>
      </p:sp>
      <p:pic>
        <p:nvPicPr>
          <p:cNvPr id="208" name="Google Shape;208;p27"/>
          <p:cNvPicPr preferRelativeResize="0"/>
          <p:nvPr/>
        </p:nvPicPr>
        <p:blipFill rotWithShape="1">
          <a:blip r:embed="rId3">
            <a:alphaModFix/>
          </a:blip>
          <a:srcRect b="0" l="0" r="0" t="0"/>
          <a:stretch/>
        </p:blipFill>
        <p:spPr>
          <a:xfrm>
            <a:off x="2807296" y="139674"/>
            <a:ext cx="6336704" cy="199318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3" name="Shape 213"/>
        <p:cNvGrpSpPr/>
        <p:nvPr/>
      </p:nvGrpSpPr>
      <p:grpSpPr>
        <a:xfrm>
          <a:off x="0" y="0"/>
          <a:ext cx="0" cy="0"/>
          <a:chOff x="0" y="0"/>
          <a:chExt cx="0" cy="0"/>
        </a:xfrm>
      </p:grpSpPr>
      <p:sp>
        <p:nvSpPr>
          <p:cNvPr id="214" name="Google Shape;214;p28"/>
          <p:cNvSpPr txBox="1"/>
          <p:nvPr>
            <p:ph type="title"/>
          </p:nvPr>
        </p:nvSpPr>
        <p:spPr>
          <a:xfrm>
            <a:off x="492919" y="499533"/>
            <a:ext cx="8079600" cy="1658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215" name="Google Shape;215;p28"/>
          <p:cNvSpPr txBox="1"/>
          <p:nvPr>
            <p:ph idx="1" type="body"/>
          </p:nvPr>
        </p:nvSpPr>
        <p:spPr>
          <a:xfrm>
            <a:off x="507206" y="1993393"/>
            <a:ext cx="8065200" cy="3766200"/>
          </a:xfrm>
          <a:prstGeom prst="rect">
            <a:avLst/>
          </a:prstGeom>
        </p:spPr>
        <p:txBody>
          <a:bodyPr anchorCtr="0" anchor="t" bIns="45700" lIns="91425" spcFirstLastPara="1" rIns="91425" wrap="square" tIns="45700">
            <a:normAutofit/>
          </a:bodyPr>
          <a:lstStyle/>
          <a:p>
            <a:pPr indent="0" lvl="0" marL="0" rtl="0" algn="l">
              <a:spcBef>
                <a:spcPts val="1300"/>
              </a:spcBef>
              <a:spcAft>
                <a:spcPts val="0"/>
              </a:spcAft>
              <a:buNone/>
            </a:pPr>
            <a:r>
              <a:t/>
            </a:r>
            <a:endParaRPr/>
          </a:p>
        </p:txBody>
      </p:sp>
      <p:pic>
        <p:nvPicPr>
          <p:cNvPr id="216" name="Google Shape;216;p28"/>
          <p:cNvPicPr preferRelativeResize="0"/>
          <p:nvPr/>
        </p:nvPicPr>
        <p:blipFill rotWithShape="1">
          <a:blip r:embed="rId3">
            <a:alphaModFix/>
          </a:blip>
          <a:srcRect b="49998" l="23953" r="24366" t="22077"/>
          <a:stretch/>
        </p:blipFill>
        <p:spPr>
          <a:xfrm>
            <a:off x="82901" y="1595600"/>
            <a:ext cx="8922876" cy="2710650"/>
          </a:xfrm>
          <a:prstGeom prst="rect">
            <a:avLst/>
          </a:prstGeom>
          <a:noFill/>
          <a:ln>
            <a:noFill/>
          </a:ln>
        </p:spPr>
      </p:pic>
      <p:pic>
        <p:nvPicPr>
          <p:cNvPr id="217" name="Google Shape;217;p28"/>
          <p:cNvPicPr preferRelativeResize="0"/>
          <p:nvPr/>
        </p:nvPicPr>
        <p:blipFill>
          <a:blip r:embed="rId4">
            <a:alphaModFix/>
          </a:blip>
          <a:stretch>
            <a:fillRect/>
          </a:stretch>
        </p:blipFill>
        <p:spPr>
          <a:xfrm>
            <a:off x="756063" y="5035693"/>
            <a:ext cx="7553325" cy="647700"/>
          </a:xfrm>
          <a:prstGeom prst="rect">
            <a:avLst/>
          </a:prstGeom>
          <a:noFill/>
          <a:ln>
            <a:noFill/>
          </a:ln>
        </p:spPr>
      </p:pic>
      <p:sp>
        <p:nvSpPr>
          <p:cNvPr id="218" name="Google Shape;218;p28"/>
          <p:cNvSpPr/>
          <p:nvPr/>
        </p:nvSpPr>
        <p:spPr>
          <a:xfrm>
            <a:off x="7393225" y="5035700"/>
            <a:ext cx="849300" cy="533400"/>
          </a:xfrm>
          <a:prstGeom prst="ellipse">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18"/>
                                        </p:tgtEl>
                                        <p:attrNameLst>
                                          <p:attrName>style.visibility</p:attrName>
                                        </p:attrNameLst>
                                      </p:cBhvr>
                                      <p:to>
                                        <p:strVal val="visible"/>
                                      </p:to>
                                    </p:set>
                                    <p:anim calcmode="lin" valueType="num">
                                      <p:cBhvr additive="base">
                                        <p:cTn dur="1000"/>
                                        <p:tgtEl>
                                          <p:spTgt spid="21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9"/>
          <p:cNvSpPr txBox="1"/>
          <p:nvPr>
            <p:ph type="title"/>
          </p:nvPr>
        </p:nvSpPr>
        <p:spPr>
          <a:xfrm>
            <a:off x="492919" y="499533"/>
            <a:ext cx="8079600" cy="1658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225" name="Google Shape;225;p29"/>
          <p:cNvSpPr txBox="1"/>
          <p:nvPr>
            <p:ph idx="1" type="body"/>
          </p:nvPr>
        </p:nvSpPr>
        <p:spPr>
          <a:xfrm>
            <a:off x="507206" y="1993393"/>
            <a:ext cx="8065200" cy="3766200"/>
          </a:xfrm>
          <a:prstGeom prst="rect">
            <a:avLst/>
          </a:prstGeom>
        </p:spPr>
        <p:txBody>
          <a:bodyPr anchorCtr="0" anchor="t" bIns="45700" lIns="91425" spcFirstLastPara="1" rIns="91425" wrap="square" tIns="45700">
            <a:noAutofit/>
          </a:bodyPr>
          <a:lstStyle/>
          <a:p>
            <a:pPr indent="0" lvl="0" marL="0" rtl="0" algn="l">
              <a:lnSpc>
                <a:spcPct val="100000"/>
              </a:lnSpc>
              <a:spcBef>
                <a:spcPts val="1300"/>
              </a:spcBef>
              <a:spcAft>
                <a:spcPts val="0"/>
              </a:spcAft>
              <a:buSzPts val="770"/>
              <a:buNone/>
            </a:pPr>
            <a:r>
              <a:t/>
            </a:r>
            <a:endParaRPr sz="1879"/>
          </a:p>
          <a:p>
            <a:pPr indent="0" lvl="0" marL="0" rtl="0" algn="l">
              <a:lnSpc>
                <a:spcPct val="100000"/>
              </a:lnSpc>
              <a:spcBef>
                <a:spcPts val="1300"/>
              </a:spcBef>
              <a:spcAft>
                <a:spcPts val="0"/>
              </a:spcAft>
              <a:buSzPts val="770"/>
              <a:buNone/>
            </a:pPr>
            <a:r>
              <a:rPr lang="pt-BR" sz="1879"/>
              <a:t>22 guidelines incluídos para a revisão de escopo;</a:t>
            </a:r>
            <a:endParaRPr sz="1879"/>
          </a:p>
          <a:p>
            <a:pPr indent="0" lvl="0" marL="0" rtl="0" algn="l">
              <a:lnSpc>
                <a:spcPct val="100000"/>
              </a:lnSpc>
              <a:spcBef>
                <a:spcPts val="1300"/>
              </a:spcBef>
              <a:spcAft>
                <a:spcPts val="0"/>
              </a:spcAft>
              <a:buSzPts val="770"/>
              <a:buNone/>
            </a:pPr>
            <a:r>
              <a:rPr lang="pt-BR" sz="1879"/>
              <a:t>Itens em comum usados na avaliação de risco de quedas:</a:t>
            </a:r>
            <a:endParaRPr sz="1879"/>
          </a:p>
          <a:p>
            <a:pPr indent="-321310" lvl="0" marL="457200" rtl="0" algn="l">
              <a:lnSpc>
                <a:spcPct val="100000"/>
              </a:lnSpc>
              <a:spcBef>
                <a:spcPts val="1300"/>
              </a:spcBef>
              <a:spcAft>
                <a:spcPts val="0"/>
              </a:spcAft>
              <a:buSzPts val="1460"/>
              <a:buAutoNum type="arabicPeriod"/>
            </a:pPr>
            <a:r>
              <a:rPr lang="pt-BR" sz="1879"/>
              <a:t>Histórico de quedas;</a:t>
            </a:r>
            <a:endParaRPr sz="1879"/>
          </a:p>
          <a:p>
            <a:pPr indent="-321310" lvl="0" marL="457200" rtl="0" algn="l">
              <a:lnSpc>
                <a:spcPct val="100000"/>
              </a:lnSpc>
              <a:spcBef>
                <a:spcPts val="0"/>
              </a:spcBef>
              <a:spcAft>
                <a:spcPts val="0"/>
              </a:spcAft>
              <a:buSzPts val="1460"/>
              <a:buAutoNum type="arabicPeriod"/>
            </a:pPr>
            <a:r>
              <a:rPr lang="pt-BR" sz="1879"/>
              <a:t>Avaliação de marcha, equilíbrio, mobilidade (TUG recomendado em 9 guidelines*)</a:t>
            </a:r>
            <a:endParaRPr sz="1879"/>
          </a:p>
          <a:p>
            <a:pPr indent="-321310" lvl="0" marL="457200" rtl="0" algn="l">
              <a:lnSpc>
                <a:spcPct val="100000"/>
              </a:lnSpc>
              <a:spcBef>
                <a:spcPts val="0"/>
              </a:spcBef>
              <a:spcAft>
                <a:spcPts val="0"/>
              </a:spcAft>
              <a:buSzPts val="1460"/>
              <a:buAutoNum type="arabicPeriod"/>
            </a:pPr>
            <a:r>
              <a:rPr lang="pt-BR" sz="1879"/>
              <a:t>Revisão medicamentosa;</a:t>
            </a:r>
            <a:endParaRPr sz="1879"/>
          </a:p>
          <a:p>
            <a:pPr indent="-321310" lvl="0" marL="457200" rtl="0" algn="l">
              <a:lnSpc>
                <a:spcPct val="100000"/>
              </a:lnSpc>
              <a:spcBef>
                <a:spcPts val="0"/>
              </a:spcBef>
              <a:spcAft>
                <a:spcPts val="0"/>
              </a:spcAft>
              <a:buSzPts val="1460"/>
              <a:buAutoNum type="arabicPeriod"/>
            </a:pPr>
            <a:r>
              <a:rPr lang="pt-BR" sz="1879"/>
              <a:t>Avaliação visual</a:t>
            </a:r>
            <a:endParaRPr sz="1879"/>
          </a:p>
          <a:p>
            <a:pPr indent="-321310" lvl="0" marL="457200" rtl="0" algn="l">
              <a:lnSpc>
                <a:spcPct val="100000"/>
              </a:lnSpc>
              <a:spcBef>
                <a:spcPts val="0"/>
              </a:spcBef>
              <a:spcAft>
                <a:spcPts val="0"/>
              </a:spcAft>
              <a:buSzPts val="1460"/>
              <a:buAutoNum type="arabicPeriod"/>
            </a:pPr>
            <a:r>
              <a:rPr lang="pt-BR" sz="1879"/>
              <a:t>Avaliação dos riscos ambientais.</a:t>
            </a:r>
            <a:endParaRPr sz="1879"/>
          </a:p>
          <a:p>
            <a:pPr indent="0" lvl="0" marL="0" rtl="0" algn="l">
              <a:lnSpc>
                <a:spcPct val="100000"/>
              </a:lnSpc>
              <a:spcBef>
                <a:spcPts val="1300"/>
              </a:spcBef>
              <a:spcAft>
                <a:spcPts val="0"/>
              </a:spcAft>
              <a:buSzPts val="770"/>
              <a:buNone/>
            </a:pPr>
            <a:r>
              <a:t/>
            </a:r>
            <a:endParaRPr sz="1879"/>
          </a:p>
          <a:p>
            <a:pPr indent="0" lvl="0" marL="0" rtl="0" algn="l">
              <a:lnSpc>
                <a:spcPct val="100000"/>
              </a:lnSpc>
              <a:spcBef>
                <a:spcPts val="1300"/>
              </a:spcBef>
              <a:spcAft>
                <a:spcPts val="0"/>
              </a:spcAft>
              <a:buSzPts val="770"/>
              <a:buNone/>
            </a:pPr>
            <a:r>
              <a:rPr lang="pt-BR" sz="1879"/>
              <a:t>*TUG: autores questionam se o TUG é superior ao auto relato </a:t>
            </a:r>
            <a:r>
              <a:rPr lang="pt-BR" sz="1879"/>
              <a:t>de dificuldade de equilíbrio e marcha </a:t>
            </a:r>
            <a:r>
              <a:rPr lang="pt-BR" sz="1879"/>
              <a:t>e/ou observação de desempenho na função para realizar o rastreio de quedas.</a:t>
            </a:r>
            <a:endParaRPr sz="1879"/>
          </a:p>
        </p:txBody>
      </p:sp>
      <p:pic>
        <p:nvPicPr>
          <p:cNvPr id="226" name="Google Shape;226;p29"/>
          <p:cNvPicPr preferRelativeResize="0"/>
          <p:nvPr/>
        </p:nvPicPr>
        <p:blipFill rotWithShape="1">
          <a:blip r:embed="rId3">
            <a:alphaModFix/>
          </a:blip>
          <a:srcRect b="49998" l="23953" r="24366" t="22077"/>
          <a:stretch/>
        </p:blipFill>
        <p:spPr>
          <a:xfrm>
            <a:off x="2921550" y="0"/>
            <a:ext cx="6222451" cy="18903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0"/>
          <p:cNvSpPr txBox="1"/>
          <p:nvPr>
            <p:ph idx="1" type="body"/>
          </p:nvPr>
        </p:nvSpPr>
        <p:spPr>
          <a:xfrm>
            <a:off x="507206" y="1993393"/>
            <a:ext cx="8065200" cy="3766200"/>
          </a:xfrm>
          <a:prstGeom prst="rect">
            <a:avLst/>
          </a:prstGeom>
        </p:spPr>
        <p:txBody>
          <a:bodyPr anchorCtr="0" anchor="t" bIns="45700" lIns="91425" spcFirstLastPara="1" rIns="91425" wrap="square" tIns="45700">
            <a:normAutofit/>
          </a:bodyPr>
          <a:lstStyle/>
          <a:p>
            <a:pPr indent="0" lvl="0" marL="0" rtl="0" algn="l">
              <a:spcBef>
                <a:spcPts val="1300"/>
              </a:spcBef>
              <a:spcAft>
                <a:spcPts val="0"/>
              </a:spcAft>
              <a:buNone/>
            </a:pPr>
            <a:r>
              <a:t/>
            </a:r>
            <a:endParaRPr/>
          </a:p>
          <a:p>
            <a:pPr indent="-342900" lvl="0" marL="457200" rtl="0" algn="l">
              <a:spcBef>
                <a:spcPts val="1300"/>
              </a:spcBef>
              <a:spcAft>
                <a:spcPts val="0"/>
              </a:spcAft>
              <a:buSzPts val="1800"/>
              <a:buChar char="-"/>
            </a:pPr>
            <a:r>
              <a:t/>
            </a:r>
            <a:endParaRPr/>
          </a:p>
        </p:txBody>
      </p:sp>
      <p:graphicFrame>
        <p:nvGraphicFramePr>
          <p:cNvPr id="233" name="Google Shape;233;p30"/>
          <p:cNvGraphicFramePr/>
          <p:nvPr/>
        </p:nvGraphicFramePr>
        <p:xfrm>
          <a:off x="193700" y="79410"/>
          <a:ext cx="3000000" cy="3000000"/>
        </p:xfrm>
        <a:graphic>
          <a:graphicData uri="http://schemas.openxmlformats.org/drawingml/2006/table">
            <a:tbl>
              <a:tblPr>
                <a:noFill/>
                <a:tableStyleId>{B864BC26-F593-4086-A7C2-0F3E13855EAB}</a:tableStyleId>
              </a:tblPr>
              <a:tblGrid>
                <a:gridCol w="1267050"/>
                <a:gridCol w="2362050"/>
                <a:gridCol w="2131525"/>
                <a:gridCol w="2995975"/>
              </a:tblGrid>
              <a:tr h="577975">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pt-BR">
                          <a:solidFill>
                            <a:srgbClr val="FF0000"/>
                          </a:solidFill>
                        </a:rPr>
                        <a:t>COMUNIDADE</a:t>
                      </a:r>
                      <a:endParaRPr>
                        <a:solidFill>
                          <a:srgbClr val="FF0000"/>
                        </a:solidFill>
                      </a:endParaRPr>
                    </a:p>
                  </a:txBody>
                  <a:tcPr marT="91425" marB="91425" marR="91425" marL="91425"/>
                </a:tc>
                <a:tc>
                  <a:txBody>
                    <a:bodyPr/>
                    <a:lstStyle/>
                    <a:p>
                      <a:pPr indent="0" lvl="0" marL="0" rtl="0" algn="ctr">
                        <a:spcBef>
                          <a:spcPts val="0"/>
                        </a:spcBef>
                        <a:spcAft>
                          <a:spcPts val="0"/>
                        </a:spcAft>
                        <a:buNone/>
                      </a:pPr>
                      <a:r>
                        <a:rPr lang="pt-BR">
                          <a:solidFill>
                            <a:srgbClr val="FF0000"/>
                          </a:solidFill>
                        </a:rPr>
                        <a:t>HOSPITAL</a:t>
                      </a:r>
                      <a:endParaRPr>
                        <a:solidFill>
                          <a:srgbClr val="FF0000"/>
                        </a:solidFill>
                      </a:endParaRPr>
                    </a:p>
                  </a:txBody>
                  <a:tcPr marT="91425" marB="91425" marR="91425" marL="91425"/>
                </a:tc>
                <a:tc>
                  <a:txBody>
                    <a:bodyPr/>
                    <a:lstStyle/>
                    <a:p>
                      <a:pPr indent="0" lvl="0" marL="0" rtl="0" algn="ctr">
                        <a:spcBef>
                          <a:spcPts val="0"/>
                        </a:spcBef>
                        <a:spcAft>
                          <a:spcPts val="0"/>
                        </a:spcAft>
                        <a:buNone/>
                      </a:pPr>
                      <a:r>
                        <a:rPr lang="pt-BR">
                          <a:solidFill>
                            <a:srgbClr val="FF0000"/>
                          </a:solidFill>
                        </a:rPr>
                        <a:t>ILPI</a:t>
                      </a:r>
                      <a:endParaRPr>
                        <a:solidFill>
                          <a:srgbClr val="FF0000"/>
                        </a:solidFill>
                      </a:endParaRPr>
                    </a:p>
                  </a:txBody>
                  <a:tcPr marT="91425" marB="91425" marR="91425" marL="91425"/>
                </a:tc>
              </a:tr>
              <a:tr h="1923075">
                <a:tc>
                  <a:txBody>
                    <a:bodyPr/>
                    <a:lstStyle/>
                    <a:p>
                      <a:pPr indent="0" lvl="0" marL="0" rtl="0" algn="ctr">
                        <a:spcBef>
                          <a:spcPts val="0"/>
                        </a:spcBef>
                        <a:spcAft>
                          <a:spcPts val="0"/>
                        </a:spcAft>
                        <a:buNone/>
                      </a:pPr>
                      <a:r>
                        <a:rPr i="1" lang="pt-BR"/>
                        <a:t>RASTREIO</a:t>
                      </a:r>
                      <a:endParaRPr i="1"/>
                    </a:p>
                    <a:p>
                      <a:pPr indent="0" lvl="0" marL="0" rtl="0" algn="ctr">
                        <a:spcBef>
                          <a:spcPts val="0"/>
                        </a:spcBef>
                        <a:spcAft>
                          <a:spcPts val="0"/>
                        </a:spcAft>
                        <a:buNone/>
                      </a:pPr>
                      <a:r>
                        <a:t/>
                      </a:r>
                      <a:endParaRPr i="1"/>
                    </a:p>
                    <a:p>
                      <a:pPr indent="0" lvl="0" marL="0" rtl="0" algn="ctr">
                        <a:spcBef>
                          <a:spcPts val="0"/>
                        </a:spcBef>
                        <a:spcAft>
                          <a:spcPts val="0"/>
                        </a:spcAft>
                        <a:buNone/>
                      </a:pPr>
                      <a:r>
                        <a:t/>
                      </a:r>
                      <a:endParaRPr i="1"/>
                    </a:p>
                    <a:p>
                      <a:pPr indent="0" lvl="0" marL="0" rtl="0" algn="ctr">
                        <a:spcBef>
                          <a:spcPts val="0"/>
                        </a:spcBef>
                        <a:spcAft>
                          <a:spcPts val="0"/>
                        </a:spcAft>
                        <a:buNone/>
                      </a:pPr>
                      <a:r>
                        <a:t/>
                      </a:r>
                      <a:endParaRPr i="1"/>
                    </a:p>
                    <a:p>
                      <a:pPr indent="0" lvl="0" marL="0" rtl="0" algn="ctr">
                        <a:spcBef>
                          <a:spcPts val="0"/>
                        </a:spcBef>
                        <a:spcAft>
                          <a:spcPts val="0"/>
                        </a:spcAft>
                        <a:buNone/>
                      </a:pPr>
                      <a:r>
                        <a:t/>
                      </a:r>
                      <a:endParaRPr i="1"/>
                    </a:p>
                    <a:p>
                      <a:pPr indent="0" lvl="0" marL="0" rtl="0" algn="ctr">
                        <a:spcBef>
                          <a:spcPts val="0"/>
                        </a:spcBef>
                        <a:spcAft>
                          <a:spcPts val="0"/>
                        </a:spcAft>
                        <a:buNone/>
                      </a:pPr>
                      <a:r>
                        <a:t/>
                      </a:r>
                      <a:endParaRPr i="1"/>
                    </a:p>
                    <a:p>
                      <a:pPr indent="0" lvl="0" marL="0" rtl="0" algn="ctr">
                        <a:spcBef>
                          <a:spcPts val="0"/>
                        </a:spcBef>
                        <a:spcAft>
                          <a:spcPts val="0"/>
                        </a:spcAft>
                        <a:buNone/>
                      </a:pPr>
                      <a:r>
                        <a:t/>
                      </a:r>
                      <a:endParaRPr i="1"/>
                    </a:p>
                    <a:p>
                      <a:pPr indent="0" lvl="0" marL="0" rtl="0" algn="ctr">
                        <a:spcBef>
                          <a:spcPts val="0"/>
                        </a:spcBef>
                        <a:spcAft>
                          <a:spcPts val="0"/>
                        </a:spcAft>
                        <a:buNone/>
                      </a:pPr>
                      <a:r>
                        <a:t/>
                      </a:r>
                      <a:endParaRPr i="1"/>
                    </a:p>
                    <a:p>
                      <a:pPr indent="0" lvl="0" marL="0" rtl="0" algn="l">
                        <a:spcBef>
                          <a:spcPts val="0"/>
                        </a:spcBef>
                        <a:spcAft>
                          <a:spcPts val="0"/>
                        </a:spcAft>
                        <a:buNone/>
                      </a:pPr>
                      <a:r>
                        <a:t/>
                      </a:r>
                      <a:endParaRPr i="1"/>
                    </a:p>
                  </a:txBody>
                  <a:tcPr marT="91425" marB="91425" marR="91425" marL="91425"/>
                </a:tc>
                <a:tc>
                  <a:txBody>
                    <a:bodyPr/>
                    <a:lstStyle/>
                    <a:p>
                      <a:pPr indent="0" lvl="0" marL="0" rtl="0" algn="l">
                        <a:spcBef>
                          <a:spcPts val="0"/>
                        </a:spcBef>
                        <a:spcAft>
                          <a:spcPts val="0"/>
                        </a:spcAft>
                        <a:buNone/>
                      </a:pPr>
                      <a:r>
                        <a:rPr lang="pt-BR"/>
                        <a:t>11 GUIDELINES</a:t>
                      </a:r>
                      <a:endParaRPr/>
                    </a:p>
                    <a:p>
                      <a:pPr indent="-317500" lvl="0" marL="457200" rtl="0" algn="l">
                        <a:spcBef>
                          <a:spcPts val="0"/>
                        </a:spcBef>
                        <a:spcAft>
                          <a:spcPts val="0"/>
                        </a:spcAft>
                        <a:buSzPts val="1400"/>
                        <a:buChar char="-"/>
                      </a:pPr>
                      <a:r>
                        <a:rPr lang="pt-BR"/>
                        <a:t>Histórico de quedas nos últimos 6 a 12 meses, déficit de marcha, equilíbrio e mobilidade.</a:t>
                      </a:r>
                      <a:endParaRPr/>
                    </a:p>
                    <a:p>
                      <a:pPr indent="0" lvl="0" marL="0" rtl="0" algn="l">
                        <a:spcBef>
                          <a:spcPts val="0"/>
                        </a:spcBef>
                        <a:spcAft>
                          <a:spcPts val="0"/>
                        </a:spcAft>
                        <a:buNone/>
                      </a:pPr>
                      <a:r>
                        <a:rPr lang="pt-BR"/>
                        <a:t>4 guidelines sugerem avalialiação com TUG, BERG E POMA.</a:t>
                      </a:r>
                      <a:endParaRPr/>
                    </a:p>
                  </a:txBody>
                  <a:tcPr marT="91425" marB="91425" marR="91425" marL="91425"/>
                </a:tc>
                <a:tc>
                  <a:txBody>
                    <a:bodyPr/>
                    <a:lstStyle/>
                    <a:p>
                      <a:pPr indent="0" lvl="0" marL="0" rtl="0" algn="l">
                        <a:spcBef>
                          <a:spcPts val="0"/>
                        </a:spcBef>
                        <a:spcAft>
                          <a:spcPts val="0"/>
                        </a:spcAft>
                        <a:buNone/>
                      </a:pPr>
                      <a:r>
                        <a:rPr lang="pt-BR"/>
                        <a:t>7 GUIDELINES</a:t>
                      </a:r>
                      <a:endParaRPr/>
                    </a:p>
                    <a:p>
                      <a:pPr indent="-317500" lvl="0" marL="457200" rtl="0" algn="l">
                        <a:spcBef>
                          <a:spcPts val="0"/>
                        </a:spcBef>
                        <a:spcAft>
                          <a:spcPts val="0"/>
                        </a:spcAft>
                        <a:buSzPts val="1400"/>
                        <a:buChar char="-"/>
                      </a:pPr>
                      <a:r>
                        <a:rPr lang="pt-BR"/>
                        <a:t>5 sugerem rastreio na admissão para todos idosos</a:t>
                      </a:r>
                      <a:endParaRPr/>
                    </a:p>
                    <a:p>
                      <a:pPr indent="-317500" lvl="0" marL="457200" rtl="0" algn="l">
                        <a:spcBef>
                          <a:spcPts val="0"/>
                        </a:spcBef>
                        <a:spcAft>
                          <a:spcPts val="0"/>
                        </a:spcAft>
                        <a:buSzPts val="1400"/>
                        <a:buChar char="-"/>
                      </a:pPr>
                      <a:r>
                        <a:rPr lang="pt-BR">
                          <a:solidFill>
                            <a:schemeClr val="dk1"/>
                          </a:solidFill>
                        </a:rPr>
                        <a:t>Histórico de quedas, déficit de marcha, equilíbrio e mobilidade,</a:t>
                      </a:r>
                      <a:endParaRPr>
                        <a:solidFill>
                          <a:schemeClr val="dk1"/>
                        </a:solidFill>
                      </a:endParaRPr>
                    </a:p>
                    <a:p>
                      <a:pPr indent="0" lvl="0" marL="0" rtl="0" algn="l">
                        <a:spcBef>
                          <a:spcPts val="0"/>
                        </a:spcBef>
                        <a:spcAft>
                          <a:spcPts val="0"/>
                        </a:spcAft>
                        <a:buNone/>
                      </a:pPr>
                      <a:r>
                        <a:rPr lang="pt-BR">
                          <a:solidFill>
                            <a:schemeClr val="dk1"/>
                          </a:solidFill>
                        </a:rPr>
                        <a:t>4 guidelines recomendam MORSE FALL SCALE, HEINRICH II FALL RISK MODEL.</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pt-BR"/>
                        <a:t>7 GUIDELINES</a:t>
                      </a:r>
                      <a:endParaRPr/>
                    </a:p>
                    <a:p>
                      <a:pPr indent="0" lvl="0" marL="0" rtl="0" algn="l">
                        <a:spcBef>
                          <a:spcPts val="0"/>
                        </a:spcBef>
                        <a:spcAft>
                          <a:spcPts val="0"/>
                        </a:spcAft>
                        <a:buNone/>
                      </a:pPr>
                      <a:r>
                        <a:rPr lang="pt-BR"/>
                        <a:t>Sugerem rastreio na inclusão da ILPI;</a:t>
                      </a:r>
                      <a:endParaRPr/>
                    </a:p>
                    <a:p>
                      <a:pPr indent="0" lvl="0" marL="0" rtl="0" algn="l">
                        <a:spcBef>
                          <a:spcPts val="0"/>
                        </a:spcBef>
                        <a:spcAft>
                          <a:spcPts val="0"/>
                        </a:spcAft>
                        <a:buNone/>
                      </a:pPr>
                      <a:r>
                        <a:rPr lang="pt-BR"/>
                        <a:t>Avaliação de rotina a cada 3 meses ou semestral</a:t>
                      </a:r>
                      <a:endParaRPr/>
                    </a:p>
                    <a:p>
                      <a:pPr indent="-317500" lvl="0" marL="457200" rtl="0" algn="l">
                        <a:spcBef>
                          <a:spcPts val="0"/>
                        </a:spcBef>
                        <a:spcAft>
                          <a:spcPts val="0"/>
                        </a:spcAft>
                        <a:buClr>
                          <a:schemeClr val="dk1"/>
                        </a:buClr>
                        <a:buSzPts val="1400"/>
                        <a:buChar char="-"/>
                      </a:pPr>
                      <a:r>
                        <a:rPr lang="pt-BR">
                          <a:solidFill>
                            <a:schemeClr val="dk1"/>
                          </a:solidFill>
                        </a:rPr>
                        <a:t>Histórico de quedas, déficit de marcha, equilíbrio e mobilidade,</a:t>
                      </a:r>
                      <a:endParaRPr/>
                    </a:p>
                  </a:txBody>
                  <a:tcPr marT="91425" marB="91425" marR="91425" marL="91425"/>
                </a:tc>
              </a:tr>
              <a:tr h="889225">
                <a:tc>
                  <a:txBody>
                    <a:bodyPr/>
                    <a:lstStyle/>
                    <a:p>
                      <a:pPr indent="0" lvl="0" marL="0" rtl="0" algn="ctr">
                        <a:spcBef>
                          <a:spcPts val="0"/>
                        </a:spcBef>
                        <a:spcAft>
                          <a:spcPts val="0"/>
                        </a:spcAft>
                        <a:buNone/>
                      </a:pPr>
                      <a:r>
                        <a:rPr i="1" lang="pt-BR"/>
                        <a:t>AVALIAÇÃO DE RISCO</a:t>
                      </a:r>
                      <a:endParaRPr i="1"/>
                    </a:p>
                  </a:txBody>
                  <a:tcPr marT="91425" marB="91425" marR="91425" marL="91425"/>
                </a:tc>
                <a:tc>
                  <a:txBody>
                    <a:bodyPr/>
                    <a:lstStyle/>
                    <a:p>
                      <a:pPr indent="0" lvl="0" marL="0" rtl="0" algn="l">
                        <a:spcBef>
                          <a:spcPts val="0"/>
                        </a:spcBef>
                        <a:spcAft>
                          <a:spcPts val="0"/>
                        </a:spcAft>
                        <a:buNone/>
                      </a:pPr>
                      <a:r>
                        <a:rPr lang="pt-BR"/>
                        <a:t>Componentes:</a:t>
                      </a:r>
                      <a:endParaRPr/>
                    </a:p>
                    <a:p>
                      <a:pPr indent="0" lvl="0" marL="0" rtl="0" algn="l">
                        <a:spcBef>
                          <a:spcPts val="0"/>
                        </a:spcBef>
                        <a:spcAft>
                          <a:spcPts val="0"/>
                        </a:spcAft>
                        <a:buNone/>
                      </a:pPr>
                      <a:r>
                        <a:rPr lang="pt-BR"/>
                        <a:t>1)Histórico de quedas e circunstâncias</a:t>
                      </a:r>
                      <a:endParaRPr/>
                    </a:p>
                    <a:p>
                      <a:pPr indent="0" lvl="0" marL="0" rtl="0" algn="l">
                        <a:spcBef>
                          <a:spcPts val="0"/>
                        </a:spcBef>
                        <a:spcAft>
                          <a:spcPts val="0"/>
                        </a:spcAft>
                        <a:buNone/>
                      </a:pPr>
                      <a:r>
                        <a:rPr lang="pt-BR"/>
                        <a:t>2)Revisão de medicamentos e doenças crônicas</a:t>
                      </a:r>
                      <a:endParaRPr/>
                    </a:p>
                    <a:p>
                      <a:pPr indent="0" lvl="0" marL="0" rtl="0" algn="l">
                        <a:spcBef>
                          <a:spcPts val="0"/>
                        </a:spcBef>
                        <a:spcAft>
                          <a:spcPts val="0"/>
                        </a:spcAft>
                        <a:buNone/>
                      </a:pPr>
                      <a:r>
                        <a:rPr lang="pt-BR"/>
                        <a:t>3)Avaliação detalhada de marcha, equilíbrio e mobilidade;</a:t>
                      </a:r>
                      <a:endParaRPr/>
                    </a:p>
                    <a:p>
                      <a:pPr indent="0" lvl="0" marL="0" rtl="0" algn="l">
                        <a:spcBef>
                          <a:spcPts val="0"/>
                        </a:spcBef>
                        <a:spcAft>
                          <a:spcPts val="0"/>
                        </a:spcAft>
                        <a:buNone/>
                      </a:pPr>
                      <a:r>
                        <a:rPr lang="pt-BR"/>
                        <a:t>4)Avaliação da visão</a:t>
                      </a:r>
                      <a:endParaRPr/>
                    </a:p>
                    <a:p>
                      <a:pPr indent="0" lvl="0" marL="0" rtl="0" algn="l">
                        <a:spcBef>
                          <a:spcPts val="0"/>
                        </a:spcBef>
                        <a:spcAft>
                          <a:spcPts val="0"/>
                        </a:spcAft>
                        <a:buNone/>
                      </a:pPr>
                      <a:r>
                        <a:rPr lang="pt-BR"/>
                        <a:t>5) Avaliação cognitiva</a:t>
                      </a:r>
                      <a:endParaRPr/>
                    </a:p>
                    <a:p>
                      <a:pPr indent="0" lvl="0" marL="0" rtl="0" algn="l">
                        <a:spcBef>
                          <a:spcPts val="0"/>
                        </a:spcBef>
                        <a:spcAft>
                          <a:spcPts val="0"/>
                        </a:spcAft>
                        <a:buNone/>
                      </a:pPr>
                      <a:r>
                        <a:rPr lang="pt-BR"/>
                        <a:t>6) Avaliação ambiental</a:t>
                      </a:r>
                      <a:endParaRPr/>
                    </a:p>
                    <a:p>
                      <a:pPr indent="0" lvl="0" marL="0" rtl="0" algn="l">
                        <a:spcBef>
                          <a:spcPts val="0"/>
                        </a:spcBef>
                        <a:spcAft>
                          <a:spcPts val="0"/>
                        </a:spcAft>
                        <a:buNone/>
                      </a:pPr>
                      <a:r>
                        <a:rPr b="1" lang="pt-BR"/>
                        <a:t>7) Avaliação cardiovascular</a:t>
                      </a:r>
                      <a:endParaRPr b="1"/>
                    </a:p>
                  </a:txBody>
                  <a:tcPr marT="91425" marB="91425" marR="91425" marL="91425"/>
                </a:tc>
                <a:tc>
                  <a:txBody>
                    <a:bodyPr/>
                    <a:lstStyle/>
                    <a:p>
                      <a:pPr indent="0" lvl="0" marL="0" rtl="0" algn="l">
                        <a:spcBef>
                          <a:spcPts val="0"/>
                        </a:spcBef>
                        <a:spcAft>
                          <a:spcPts val="0"/>
                        </a:spcAft>
                        <a:buNone/>
                      </a:pPr>
                      <a:r>
                        <a:rPr lang="pt-BR">
                          <a:solidFill>
                            <a:schemeClr val="dk1"/>
                          </a:solidFill>
                        </a:rPr>
                        <a:t>Componentes:</a:t>
                      </a:r>
                      <a:endParaRPr>
                        <a:solidFill>
                          <a:schemeClr val="dk1"/>
                        </a:solidFill>
                      </a:endParaRPr>
                    </a:p>
                    <a:p>
                      <a:pPr indent="0" lvl="0" marL="0" rtl="0" algn="l">
                        <a:spcBef>
                          <a:spcPts val="0"/>
                        </a:spcBef>
                        <a:spcAft>
                          <a:spcPts val="0"/>
                        </a:spcAft>
                        <a:buNone/>
                      </a:pPr>
                      <a:r>
                        <a:rPr lang="pt-BR">
                          <a:solidFill>
                            <a:schemeClr val="dk1"/>
                          </a:solidFill>
                        </a:rPr>
                        <a:t>1)Histórico de quedas e circunstâncias</a:t>
                      </a:r>
                      <a:endParaRPr>
                        <a:solidFill>
                          <a:schemeClr val="dk1"/>
                        </a:solidFill>
                      </a:endParaRPr>
                    </a:p>
                    <a:p>
                      <a:pPr indent="0" lvl="0" marL="0" rtl="0" algn="l">
                        <a:spcBef>
                          <a:spcPts val="0"/>
                        </a:spcBef>
                        <a:spcAft>
                          <a:spcPts val="0"/>
                        </a:spcAft>
                        <a:buNone/>
                      </a:pPr>
                      <a:r>
                        <a:rPr lang="pt-BR">
                          <a:solidFill>
                            <a:schemeClr val="dk1"/>
                          </a:solidFill>
                        </a:rPr>
                        <a:t>2)Revisão de medicamentos</a:t>
                      </a:r>
                      <a:endParaRPr>
                        <a:solidFill>
                          <a:schemeClr val="dk1"/>
                        </a:solidFill>
                      </a:endParaRPr>
                    </a:p>
                    <a:p>
                      <a:pPr indent="0" lvl="0" marL="0" rtl="0" algn="l">
                        <a:spcBef>
                          <a:spcPts val="0"/>
                        </a:spcBef>
                        <a:spcAft>
                          <a:spcPts val="0"/>
                        </a:spcAft>
                        <a:buNone/>
                      </a:pPr>
                      <a:r>
                        <a:rPr lang="pt-BR">
                          <a:solidFill>
                            <a:schemeClr val="dk1"/>
                          </a:solidFill>
                        </a:rPr>
                        <a:t>3)Avaliação detalhada de marcha, equilíbrio e mobilidade;</a:t>
                      </a:r>
                      <a:endParaRPr>
                        <a:solidFill>
                          <a:schemeClr val="dk1"/>
                        </a:solidFill>
                      </a:endParaRPr>
                    </a:p>
                    <a:p>
                      <a:pPr indent="0" lvl="0" marL="0" rtl="0" algn="l">
                        <a:spcBef>
                          <a:spcPts val="0"/>
                        </a:spcBef>
                        <a:spcAft>
                          <a:spcPts val="0"/>
                        </a:spcAft>
                        <a:buNone/>
                      </a:pPr>
                      <a:r>
                        <a:rPr lang="pt-BR">
                          <a:solidFill>
                            <a:schemeClr val="dk1"/>
                          </a:solidFill>
                        </a:rPr>
                        <a:t>5) Avaliação cognitiva</a:t>
                      </a:r>
                      <a:endParaRPr>
                        <a:solidFill>
                          <a:schemeClr val="dk1"/>
                        </a:solidFill>
                      </a:endParaRPr>
                    </a:p>
                    <a:p>
                      <a:pPr indent="0" lvl="0" marL="0" rtl="0" algn="l">
                        <a:spcBef>
                          <a:spcPts val="0"/>
                        </a:spcBef>
                        <a:spcAft>
                          <a:spcPts val="0"/>
                        </a:spcAft>
                        <a:buNone/>
                      </a:pPr>
                      <a:r>
                        <a:rPr lang="pt-BR">
                          <a:solidFill>
                            <a:schemeClr val="dk1"/>
                          </a:solidFill>
                        </a:rPr>
                        <a:t>6) Avaliação segurança ambiental</a:t>
                      </a:r>
                      <a:endParaRPr/>
                    </a:p>
                  </a:txBody>
                  <a:tcPr marT="91425" marB="91425" marR="91425" marL="91425"/>
                </a:tc>
                <a:tc>
                  <a:txBody>
                    <a:bodyPr/>
                    <a:lstStyle/>
                    <a:p>
                      <a:pPr indent="0" lvl="0" marL="0" rtl="0" algn="l">
                        <a:spcBef>
                          <a:spcPts val="0"/>
                        </a:spcBef>
                        <a:spcAft>
                          <a:spcPts val="0"/>
                        </a:spcAft>
                        <a:buNone/>
                      </a:pPr>
                      <a:r>
                        <a:rPr lang="pt-BR"/>
                        <a:t>3 guidelines sugeriram uso de instrumentos de avaliação ampla com integração com plano de cuidados (modelo do MDS)</a:t>
                      </a:r>
                      <a:endParaRPr/>
                    </a:p>
                    <a:p>
                      <a:pPr indent="0" lvl="0" marL="0" rtl="0" algn="l">
                        <a:spcBef>
                          <a:spcPts val="0"/>
                        </a:spcBef>
                        <a:spcAft>
                          <a:spcPts val="0"/>
                        </a:spcAft>
                        <a:buClr>
                          <a:schemeClr val="dk1"/>
                        </a:buClr>
                        <a:buSzPts val="1100"/>
                        <a:buFont typeface="Arial"/>
                        <a:buNone/>
                      </a:pPr>
                      <a:r>
                        <a:rPr lang="pt-BR">
                          <a:solidFill>
                            <a:schemeClr val="dk1"/>
                          </a:solidFill>
                        </a:rPr>
                        <a:t>Componentes:</a:t>
                      </a:r>
                      <a:endParaRPr>
                        <a:solidFill>
                          <a:schemeClr val="dk1"/>
                        </a:solidFill>
                      </a:endParaRPr>
                    </a:p>
                    <a:p>
                      <a:pPr indent="0" lvl="0" marL="0" rtl="0" algn="l">
                        <a:spcBef>
                          <a:spcPts val="0"/>
                        </a:spcBef>
                        <a:spcAft>
                          <a:spcPts val="0"/>
                        </a:spcAft>
                        <a:buClr>
                          <a:schemeClr val="dk1"/>
                        </a:buClr>
                        <a:buSzPts val="1100"/>
                        <a:buFont typeface="Arial"/>
                        <a:buNone/>
                      </a:pPr>
                      <a:r>
                        <a:rPr lang="pt-BR">
                          <a:solidFill>
                            <a:schemeClr val="dk1"/>
                          </a:solidFill>
                        </a:rPr>
                        <a:t>1)Histórico de quedas e circunstâncias</a:t>
                      </a:r>
                      <a:endParaRPr>
                        <a:solidFill>
                          <a:schemeClr val="dk1"/>
                        </a:solidFill>
                      </a:endParaRPr>
                    </a:p>
                    <a:p>
                      <a:pPr indent="0" lvl="0" marL="0" rtl="0" algn="l">
                        <a:spcBef>
                          <a:spcPts val="0"/>
                        </a:spcBef>
                        <a:spcAft>
                          <a:spcPts val="0"/>
                        </a:spcAft>
                        <a:buClr>
                          <a:schemeClr val="dk1"/>
                        </a:buClr>
                        <a:buSzPts val="1100"/>
                        <a:buFont typeface="Arial"/>
                        <a:buNone/>
                      </a:pPr>
                      <a:r>
                        <a:rPr lang="pt-BR">
                          <a:solidFill>
                            <a:schemeClr val="dk1"/>
                          </a:solidFill>
                        </a:rPr>
                        <a:t>2)Revisão de medicamentos</a:t>
                      </a:r>
                      <a:endParaRPr>
                        <a:solidFill>
                          <a:schemeClr val="dk1"/>
                        </a:solidFill>
                      </a:endParaRPr>
                    </a:p>
                    <a:p>
                      <a:pPr indent="0" lvl="0" marL="0" rtl="0" algn="l">
                        <a:spcBef>
                          <a:spcPts val="0"/>
                        </a:spcBef>
                        <a:spcAft>
                          <a:spcPts val="0"/>
                        </a:spcAft>
                        <a:buClr>
                          <a:schemeClr val="dk1"/>
                        </a:buClr>
                        <a:buSzPts val="1100"/>
                        <a:buFont typeface="Arial"/>
                        <a:buNone/>
                      </a:pPr>
                      <a:r>
                        <a:rPr lang="pt-BR">
                          <a:solidFill>
                            <a:schemeClr val="dk1"/>
                          </a:solidFill>
                        </a:rPr>
                        <a:t>3)Avaliação detalhada de marcha, equilíbrio e mobilidade;</a:t>
                      </a:r>
                      <a:endParaRPr>
                        <a:solidFill>
                          <a:schemeClr val="dk1"/>
                        </a:solidFill>
                      </a:endParaRPr>
                    </a:p>
                    <a:p>
                      <a:pPr indent="0" lvl="0" marL="0" rtl="0" algn="l">
                        <a:spcBef>
                          <a:spcPts val="0"/>
                        </a:spcBef>
                        <a:spcAft>
                          <a:spcPts val="0"/>
                        </a:spcAft>
                        <a:buClr>
                          <a:schemeClr val="dk1"/>
                        </a:buClr>
                        <a:buSzPts val="1100"/>
                        <a:buFont typeface="Arial"/>
                        <a:buNone/>
                      </a:pPr>
                      <a:r>
                        <a:rPr lang="pt-BR">
                          <a:solidFill>
                            <a:schemeClr val="dk1"/>
                          </a:solidFill>
                        </a:rPr>
                        <a:t>5) Avaliação da visão</a:t>
                      </a:r>
                      <a:endParaRPr>
                        <a:solidFill>
                          <a:schemeClr val="dk1"/>
                        </a:solidFill>
                      </a:endParaRPr>
                    </a:p>
                    <a:p>
                      <a:pPr indent="0" lvl="0" marL="0" rtl="0" algn="l">
                        <a:spcBef>
                          <a:spcPts val="0"/>
                        </a:spcBef>
                        <a:spcAft>
                          <a:spcPts val="0"/>
                        </a:spcAft>
                        <a:buNone/>
                      </a:pPr>
                      <a:r>
                        <a:rPr lang="pt-BR">
                          <a:solidFill>
                            <a:schemeClr val="dk1"/>
                          </a:solidFill>
                        </a:rPr>
                        <a:t>6) Avaliação ambiental</a:t>
                      </a:r>
                      <a:endParaRPr>
                        <a:solidFill>
                          <a:schemeClr val="dk1"/>
                        </a:solidFill>
                      </a:endParaRPr>
                    </a:p>
                    <a:p>
                      <a:pPr indent="0" lvl="0" marL="0" rtl="0" algn="l">
                        <a:spcBef>
                          <a:spcPts val="0"/>
                        </a:spcBef>
                        <a:spcAft>
                          <a:spcPts val="0"/>
                        </a:spcAft>
                        <a:buNone/>
                      </a:pPr>
                      <a:r>
                        <a:rPr lang="pt-BR">
                          <a:solidFill>
                            <a:schemeClr val="dk1"/>
                          </a:solidFill>
                        </a:rPr>
                        <a:t>7) Avaliação cognitiva</a:t>
                      </a:r>
                      <a:endParaRPr>
                        <a:solidFill>
                          <a:schemeClr val="dk1"/>
                        </a:solidFill>
                      </a:endParaRPr>
                    </a:p>
                    <a:p>
                      <a:pPr indent="0" lvl="0" marL="0" rtl="0" algn="l">
                        <a:spcBef>
                          <a:spcPts val="0"/>
                        </a:spcBef>
                        <a:spcAft>
                          <a:spcPts val="0"/>
                        </a:spcAft>
                        <a:buClr>
                          <a:schemeClr val="dk1"/>
                        </a:buClr>
                        <a:buSzPts val="1100"/>
                        <a:buFont typeface="Arial"/>
                        <a:buNone/>
                      </a:pPr>
                      <a:r>
                        <a:rPr b="1" lang="pt-BR">
                          <a:solidFill>
                            <a:schemeClr val="dk1"/>
                          </a:solidFill>
                        </a:rPr>
                        <a:t>7) Avaliação continência urinária</a:t>
                      </a:r>
                      <a:endParaRPr b="1">
                        <a:solidFill>
                          <a:schemeClr val="dk1"/>
                        </a:solidFill>
                      </a:endParaRPr>
                    </a:p>
                  </a:txBody>
                  <a:tcPr marT="91425" marB="91425" marR="91425" marL="91425"/>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8" name="Shape 238"/>
        <p:cNvGrpSpPr/>
        <p:nvPr/>
      </p:nvGrpSpPr>
      <p:grpSpPr>
        <a:xfrm>
          <a:off x="0" y="0"/>
          <a:ext cx="0" cy="0"/>
          <a:chOff x="0" y="0"/>
          <a:chExt cx="0" cy="0"/>
        </a:xfrm>
      </p:grpSpPr>
      <p:sp>
        <p:nvSpPr>
          <p:cNvPr id="239" name="Google Shape;239;p31"/>
          <p:cNvSpPr txBox="1"/>
          <p:nvPr>
            <p:ph type="title"/>
          </p:nvPr>
        </p:nvSpPr>
        <p:spPr>
          <a:xfrm>
            <a:off x="492919" y="499533"/>
            <a:ext cx="8079600" cy="1658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240" name="Google Shape;240;p31"/>
          <p:cNvSpPr txBox="1"/>
          <p:nvPr>
            <p:ph idx="1" type="body"/>
          </p:nvPr>
        </p:nvSpPr>
        <p:spPr>
          <a:xfrm>
            <a:off x="507206" y="1993393"/>
            <a:ext cx="8065200" cy="3766200"/>
          </a:xfrm>
          <a:prstGeom prst="rect">
            <a:avLst/>
          </a:prstGeom>
        </p:spPr>
        <p:txBody>
          <a:bodyPr anchorCtr="0" anchor="t" bIns="45700" lIns="91425" spcFirstLastPara="1" rIns="91425" wrap="square" tIns="45700">
            <a:normAutofit/>
          </a:bodyPr>
          <a:lstStyle/>
          <a:p>
            <a:pPr indent="0" lvl="0" marL="0" rtl="0" algn="l">
              <a:spcBef>
                <a:spcPts val="1300"/>
              </a:spcBef>
              <a:spcAft>
                <a:spcPts val="0"/>
              </a:spcAft>
              <a:buNone/>
            </a:pPr>
            <a:r>
              <a:t/>
            </a:r>
            <a:endParaRPr/>
          </a:p>
        </p:txBody>
      </p:sp>
      <p:pic>
        <p:nvPicPr>
          <p:cNvPr id="241" name="Google Shape;241;p31"/>
          <p:cNvPicPr preferRelativeResize="0"/>
          <p:nvPr/>
        </p:nvPicPr>
        <p:blipFill rotWithShape="1">
          <a:blip r:embed="rId3">
            <a:alphaModFix/>
          </a:blip>
          <a:srcRect b="12048" l="15760" r="14284" t="19570"/>
          <a:stretch/>
        </p:blipFill>
        <p:spPr>
          <a:xfrm>
            <a:off x="57275" y="1171875"/>
            <a:ext cx="8950896" cy="4918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4"/>
          <p:cNvSpPr txBox="1"/>
          <p:nvPr>
            <p:ph type="title"/>
          </p:nvPr>
        </p:nvSpPr>
        <p:spPr>
          <a:xfrm>
            <a:off x="625119" y="334283"/>
            <a:ext cx="8079600" cy="1658100"/>
          </a:xfrm>
          <a:prstGeom prst="rect">
            <a:avLst/>
          </a:prstGeom>
        </p:spPr>
        <p:txBody>
          <a:bodyPr anchorCtr="0" anchor="ctr" bIns="45700" lIns="91425" spcFirstLastPara="1" rIns="91425" wrap="square" tIns="45700">
            <a:normAutofit/>
          </a:bodyPr>
          <a:lstStyle/>
          <a:p>
            <a:pPr indent="0" lvl="0" marL="0" rtl="0" algn="just">
              <a:spcBef>
                <a:spcPts val="0"/>
              </a:spcBef>
              <a:spcAft>
                <a:spcPts val="0"/>
              </a:spcAft>
              <a:buNone/>
            </a:pPr>
            <a:r>
              <a:rPr lang="pt-BR"/>
              <a:t>Lacunas e possibilidades de pesquisa</a:t>
            </a:r>
            <a:endParaRPr/>
          </a:p>
        </p:txBody>
      </p:sp>
      <p:sp>
        <p:nvSpPr>
          <p:cNvPr id="99" name="Google Shape;99;p14"/>
          <p:cNvSpPr txBox="1"/>
          <p:nvPr>
            <p:ph idx="1" type="body"/>
          </p:nvPr>
        </p:nvSpPr>
        <p:spPr>
          <a:xfrm>
            <a:off x="500125" y="2157625"/>
            <a:ext cx="8065200" cy="4461300"/>
          </a:xfrm>
          <a:prstGeom prst="rect">
            <a:avLst/>
          </a:prstGeom>
        </p:spPr>
        <p:txBody>
          <a:bodyPr anchorCtr="0" anchor="t" bIns="45700" lIns="91425" spcFirstLastPara="1" rIns="91425" wrap="square" tIns="45700">
            <a:normAutofit fontScale="85000" lnSpcReduction="10000"/>
          </a:bodyPr>
          <a:lstStyle/>
          <a:p>
            <a:pPr indent="-334660" lvl="0" marL="457200" rtl="0" algn="just">
              <a:lnSpc>
                <a:spcPct val="100000"/>
              </a:lnSpc>
              <a:spcBef>
                <a:spcPts val="1300"/>
              </a:spcBef>
              <a:spcAft>
                <a:spcPts val="0"/>
              </a:spcAft>
              <a:buSzPct val="77976"/>
              <a:buChar char="-"/>
            </a:pPr>
            <a:r>
              <a:rPr lang="pt-BR" sz="2520"/>
              <a:t>Os testes</a:t>
            </a:r>
            <a:r>
              <a:rPr lang="pt-BR" sz="2520"/>
              <a:t> real</a:t>
            </a:r>
            <a:r>
              <a:rPr lang="pt-BR" sz="2520"/>
              <a:t>mente </a:t>
            </a:r>
            <a:r>
              <a:rPr lang="pt-BR" sz="2520"/>
              <a:t>predizem quedas e apresentam critérios corretos de validade?</a:t>
            </a:r>
            <a:endParaRPr sz="2520"/>
          </a:p>
          <a:p>
            <a:pPr indent="-334660" lvl="1" marL="914400" rtl="0" algn="just">
              <a:lnSpc>
                <a:spcPct val="100000"/>
              </a:lnSpc>
              <a:spcBef>
                <a:spcPts val="0"/>
              </a:spcBef>
              <a:spcAft>
                <a:spcPts val="0"/>
              </a:spcAft>
              <a:buSzPct val="77976"/>
              <a:buChar char="-"/>
            </a:pPr>
            <a:r>
              <a:rPr lang="pt-BR" sz="2520"/>
              <a:t>Sugest</a:t>
            </a:r>
            <a:r>
              <a:rPr lang="pt-BR" sz="2520"/>
              <a:t>ão: </a:t>
            </a:r>
            <a:r>
              <a:rPr lang="pt-BR" sz="2520"/>
              <a:t>Combinação de testes para contemplar a acurácia necessária em diferentes contextos.</a:t>
            </a:r>
            <a:endParaRPr sz="2520"/>
          </a:p>
          <a:p>
            <a:pPr indent="-334660" lvl="1" marL="914400" rtl="0" algn="just">
              <a:lnSpc>
                <a:spcPct val="100000"/>
              </a:lnSpc>
              <a:spcBef>
                <a:spcPts val="0"/>
              </a:spcBef>
              <a:spcAft>
                <a:spcPts val="0"/>
              </a:spcAft>
              <a:buSzPct val="77976"/>
              <a:buChar char="-"/>
            </a:pPr>
            <a:r>
              <a:rPr lang="pt-BR" sz="2520"/>
              <a:t>Se os testes não detectam o que deveriam detectar, as intervenções para prevenção de quedas serão eficazes? Como fazer uma boa intervenção se existe um viés de rastreio/avaliação?</a:t>
            </a:r>
            <a:endParaRPr sz="2520"/>
          </a:p>
          <a:p>
            <a:pPr indent="0" lvl="0" marL="914400" rtl="0" algn="just">
              <a:lnSpc>
                <a:spcPct val="100000"/>
              </a:lnSpc>
              <a:spcBef>
                <a:spcPts val="1300"/>
              </a:spcBef>
              <a:spcAft>
                <a:spcPts val="0"/>
              </a:spcAft>
              <a:buNone/>
            </a:pPr>
            <a:r>
              <a:t/>
            </a:r>
            <a:endParaRPr sz="2520"/>
          </a:p>
          <a:p>
            <a:pPr indent="-334660" lvl="0" marL="457200" rtl="0" algn="just">
              <a:lnSpc>
                <a:spcPct val="100000"/>
              </a:lnSpc>
              <a:spcBef>
                <a:spcPts val="1300"/>
              </a:spcBef>
              <a:spcAft>
                <a:spcPts val="0"/>
              </a:spcAft>
              <a:buSzPct val="77976"/>
              <a:buChar char="-"/>
            </a:pPr>
            <a:r>
              <a:rPr lang="pt-BR" sz="2520"/>
              <a:t>Dificuldade de combinar em um único teste a avaliação de marcha e equilíbrio pois são avaliações que demandam especificidades de acordo com o quadro clínico de cada indivíduo (real/ ideal)</a:t>
            </a:r>
            <a:endParaRPr sz="2520"/>
          </a:p>
          <a:p>
            <a:pPr indent="0" lvl="0" marL="457200" rtl="0" algn="just">
              <a:lnSpc>
                <a:spcPct val="100000"/>
              </a:lnSpc>
              <a:spcBef>
                <a:spcPts val="1300"/>
              </a:spcBef>
              <a:spcAft>
                <a:spcPts val="0"/>
              </a:spcAft>
              <a:buNone/>
            </a:pPr>
            <a:r>
              <a:t/>
            </a:r>
            <a:endParaRPr sz="212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46" name="Shape 246"/>
        <p:cNvGrpSpPr/>
        <p:nvPr/>
      </p:nvGrpSpPr>
      <p:grpSpPr>
        <a:xfrm>
          <a:off x="0" y="0"/>
          <a:ext cx="0" cy="0"/>
          <a:chOff x="0" y="0"/>
          <a:chExt cx="0" cy="0"/>
        </a:xfrm>
      </p:grpSpPr>
      <p:sp>
        <p:nvSpPr>
          <p:cNvPr id="247" name="Google Shape;247;p32"/>
          <p:cNvSpPr txBox="1"/>
          <p:nvPr>
            <p:ph type="title"/>
          </p:nvPr>
        </p:nvSpPr>
        <p:spPr>
          <a:xfrm>
            <a:off x="492919" y="499533"/>
            <a:ext cx="8079600" cy="1658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248" name="Google Shape;248;p32"/>
          <p:cNvSpPr txBox="1"/>
          <p:nvPr>
            <p:ph idx="1" type="body"/>
          </p:nvPr>
        </p:nvSpPr>
        <p:spPr>
          <a:xfrm>
            <a:off x="507206" y="1993393"/>
            <a:ext cx="8065200" cy="3766200"/>
          </a:xfrm>
          <a:prstGeom prst="rect">
            <a:avLst/>
          </a:prstGeom>
        </p:spPr>
        <p:txBody>
          <a:bodyPr anchorCtr="0" anchor="t" bIns="45700" lIns="91425" spcFirstLastPara="1" rIns="91425" wrap="square" tIns="45700">
            <a:normAutofit/>
          </a:bodyPr>
          <a:lstStyle/>
          <a:p>
            <a:pPr indent="0" lvl="0" marL="0" rtl="0" algn="l">
              <a:spcBef>
                <a:spcPts val="1300"/>
              </a:spcBef>
              <a:spcAft>
                <a:spcPts val="0"/>
              </a:spcAft>
              <a:buNone/>
            </a:pPr>
            <a:r>
              <a:t/>
            </a:r>
            <a:endParaRPr/>
          </a:p>
        </p:txBody>
      </p:sp>
      <p:pic>
        <p:nvPicPr>
          <p:cNvPr id="249" name="Google Shape;249;p32"/>
          <p:cNvPicPr preferRelativeResize="0"/>
          <p:nvPr/>
        </p:nvPicPr>
        <p:blipFill rotWithShape="1">
          <a:blip r:embed="rId3">
            <a:alphaModFix/>
          </a:blip>
          <a:srcRect b="13166" l="18081" r="18474" t="9109"/>
          <a:stretch/>
        </p:blipFill>
        <p:spPr>
          <a:xfrm>
            <a:off x="0" y="560129"/>
            <a:ext cx="9144001" cy="629787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54" name="Shape 254"/>
        <p:cNvGrpSpPr/>
        <p:nvPr/>
      </p:nvGrpSpPr>
      <p:grpSpPr>
        <a:xfrm>
          <a:off x="0" y="0"/>
          <a:ext cx="0" cy="0"/>
          <a:chOff x="0" y="0"/>
          <a:chExt cx="0" cy="0"/>
        </a:xfrm>
      </p:grpSpPr>
      <p:sp>
        <p:nvSpPr>
          <p:cNvPr id="255" name="Google Shape;255;p33"/>
          <p:cNvSpPr txBox="1"/>
          <p:nvPr>
            <p:ph type="title"/>
          </p:nvPr>
        </p:nvSpPr>
        <p:spPr>
          <a:xfrm>
            <a:off x="492919" y="499533"/>
            <a:ext cx="8079600" cy="1658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256" name="Google Shape;256;p33"/>
          <p:cNvSpPr txBox="1"/>
          <p:nvPr>
            <p:ph idx="1" type="body"/>
          </p:nvPr>
        </p:nvSpPr>
        <p:spPr>
          <a:xfrm>
            <a:off x="507206" y="1993393"/>
            <a:ext cx="8065200" cy="3766200"/>
          </a:xfrm>
          <a:prstGeom prst="rect">
            <a:avLst/>
          </a:prstGeom>
        </p:spPr>
        <p:txBody>
          <a:bodyPr anchorCtr="0" anchor="t" bIns="45700" lIns="91425" spcFirstLastPara="1" rIns="91425" wrap="square" tIns="45700">
            <a:normAutofit/>
          </a:bodyPr>
          <a:lstStyle/>
          <a:p>
            <a:pPr indent="0" lvl="0" marL="0" rtl="0" algn="l">
              <a:spcBef>
                <a:spcPts val="1300"/>
              </a:spcBef>
              <a:spcAft>
                <a:spcPts val="0"/>
              </a:spcAft>
              <a:buNone/>
            </a:pPr>
            <a:r>
              <a:t/>
            </a:r>
            <a:endParaRPr/>
          </a:p>
        </p:txBody>
      </p:sp>
      <p:pic>
        <p:nvPicPr>
          <p:cNvPr id="257" name="Google Shape;257;p33"/>
          <p:cNvPicPr preferRelativeResize="0"/>
          <p:nvPr/>
        </p:nvPicPr>
        <p:blipFill rotWithShape="1">
          <a:blip r:embed="rId3">
            <a:alphaModFix/>
          </a:blip>
          <a:srcRect b="17277" l="24161" r="25417" t="17329"/>
          <a:stretch/>
        </p:blipFill>
        <p:spPr>
          <a:xfrm>
            <a:off x="37450" y="302375"/>
            <a:ext cx="8990551" cy="65556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62" name="Shape 262"/>
        <p:cNvGrpSpPr/>
        <p:nvPr/>
      </p:nvGrpSpPr>
      <p:grpSpPr>
        <a:xfrm>
          <a:off x="0" y="0"/>
          <a:ext cx="0" cy="0"/>
          <a:chOff x="0" y="0"/>
          <a:chExt cx="0" cy="0"/>
        </a:xfrm>
      </p:grpSpPr>
      <p:pic>
        <p:nvPicPr>
          <p:cNvPr id="263" name="Google Shape;263;p34"/>
          <p:cNvPicPr preferRelativeResize="0"/>
          <p:nvPr>
            <p:ph idx="1" type="body"/>
          </p:nvPr>
        </p:nvPicPr>
        <p:blipFill rotWithShape="1">
          <a:blip r:embed="rId3">
            <a:alphaModFix/>
          </a:blip>
          <a:srcRect b="0" l="0" r="0" t="0"/>
          <a:stretch/>
        </p:blipFill>
        <p:spPr>
          <a:xfrm>
            <a:off x="1670599" y="5155900"/>
            <a:ext cx="5890800" cy="530400"/>
          </a:xfrm>
          <a:prstGeom prst="rect">
            <a:avLst/>
          </a:prstGeom>
          <a:noFill/>
          <a:ln>
            <a:noFill/>
          </a:ln>
        </p:spPr>
      </p:pic>
      <p:pic>
        <p:nvPicPr>
          <p:cNvPr id="264" name="Google Shape;264;p34"/>
          <p:cNvPicPr preferRelativeResize="0"/>
          <p:nvPr/>
        </p:nvPicPr>
        <p:blipFill rotWithShape="1">
          <a:blip r:embed="rId4">
            <a:alphaModFix/>
          </a:blip>
          <a:srcRect b="0" l="0" r="0" t="0"/>
          <a:stretch/>
        </p:blipFill>
        <p:spPr>
          <a:xfrm>
            <a:off x="-6163" y="1616223"/>
            <a:ext cx="9145254" cy="321041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68" name="Shape 268"/>
        <p:cNvGrpSpPr/>
        <p:nvPr/>
      </p:nvGrpSpPr>
      <p:grpSpPr>
        <a:xfrm>
          <a:off x="0" y="0"/>
          <a:ext cx="0" cy="0"/>
          <a:chOff x="0" y="0"/>
          <a:chExt cx="0" cy="0"/>
        </a:xfrm>
      </p:grpSpPr>
      <p:sp>
        <p:nvSpPr>
          <p:cNvPr id="269" name="Google Shape;269;p35"/>
          <p:cNvSpPr txBox="1"/>
          <p:nvPr>
            <p:ph idx="1" type="body"/>
          </p:nvPr>
        </p:nvSpPr>
        <p:spPr>
          <a:xfrm>
            <a:off x="507206" y="1993393"/>
            <a:ext cx="8065294" cy="3766185"/>
          </a:xfrm>
          <a:prstGeom prst="rect">
            <a:avLst/>
          </a:prstGeom>
          <a:noFill/>
          <a:ln>
            <a:noFill/>
          </a:ln>
        </p:spPr>
        <p:txBody>
          <a:bodyPr anchorCtr="0" anchor="t" bIns="45700" lIns="91425" spcFirstLastPara="1" rIns="91425" wrap="square" tIns="45700">
            <a:normAutofit/>
          </a:bodyPr>
          <a:lstStyle/>
          <a:p>
            <a:pPr indent="0" lvl="0" marL="91440" rtl="0" algn="l">
              <a:lnSpc>
                <a:spcPct val="85000"/>
              </a:lnSpc>
              <a:spcBef>
                <a:spcPts val="0"/>
              </a:spcBef>
              <a:spcAft>
                <a:spcPts val="0"/>
              </a:spcAft>
              <a:buClr>
                <a:srgbClr val="262626"/>
              </a:buClr>
              <a:buSzPts val="2400"/>
              <a:buNone/>
            </a:pPr>
            <a:r>
              <a:t/>
            </a:r>
            <a:endParaRPr/>
          </a:p>
        </p:txBody>
      </p:sp>
      <p:pic>
        <p:nvPicPr>
          <p:cNvPr id="270" name="Google Shape;270;p35"/>
          <p:cNvPicPr preferRelativeResize="0"/>
          <p:nvPr/>
        </p:nvPicPr>
        <p:blipFill rotWithShape="1">
          <a:blip r:embed="rId3">
            <a:alphaModFix/>
          </a:blip>
          <a:srcRect b="0" l="0" r="0" t="0"/>
          <a:stretch/>
        </p:blipFill>
        <p:spPr>
          <a:xfrm>
            <a:off x="1907704" y="-1457"/>
            <a:ext cx="5613400" cy="6858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6"/>
          <p:cNvSpPr txBox="1"/>
          <p:nvPr>
            <p:ph type="title"/>
          </p:nvPr>
        </p:nvSpPr>
        <p:spPr>
          <a:xfrm>
            <a:off x="492919" y="499533"/>
            <a:ext cx="8079581" cy="165819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800"/>
              <a:buFont typeface="Calibri"/>
              <a:buNone/>
            </a:pPr>
            <a:r>
              <a:rPr lang="pt-BR"/>
              <a:t>RECOMENDAÇÕES</a:t>
            </a:r>
            <a:endParaRPr/>
          </a:p>
        </p:txBody>
      </p:sp>
      <p:sp>
        <p:nvSpPr>
          <p:cNvPr id="276" name="Google Shape;276;p36"/>
          <p:cNvSpPr txBox="1"/>
          <p:nvPr>
            <p:ph idx="1" type="body"/>
          </p:nvPr>
        </p:nvSpPr>
        <p:spPr>
          <a:xfrm>
            <a:off x="507206" y="1993393"/>
            <a:ext cx="8065294" cy="3955887"/>
          </a:xfrm>
          <a:prstGeom prst="rect">
            <a:avLst/>
          </a:prstGeom>
          <a:noFill/>
          <a:ln>
            <a:noFill/>
          </a:ln>
        </p:spPr>
        <p:txBody>
          <a:bodyPr anchorCtr="0" anchor="t" bIns="45700" lIns="91425" spcFirstLastPara="1" rIns="91425" wrap="square" tIns="45700">
            <a:normAutofit fontScale="77500" lnSpcReduction="20000"/>
          </a:bodyPr>
          <a:lstStyle/>
          <a:p>
            <a:pPr indent="-118110" lvl="0" marL="91440" rtl="0" algn="l">
              <a:lnSpc>
                <a:spcPct val="85000"/>
              </a:lnSpc>
              <a:spcBef>
                <a:spcPts val="0"/>
              </a:spcBef>
              <a:spcAft>
                <a:spcPts val="0"/>
              </a:spcAft>
              <a:buClr>
                <a:srgbClr val="262626"/>
              </a:buClr>
              <a:buSzPct val="100000"/>
              <a:buChar char=" "/>
            </a:pPr>
            <a:r>
              <a:rPr lang="pt-BR"/>
              <a:t>A maioria (&gt;11) dos guidelines recomendam:</a:t>
            </a:r>
            <a:endParaRPr/>
          </a:p>
          <a:p>
            <a:pPr indent="-118110" lvl="0" marL="91440" rtl="0" algn="l">
              <a:lnSpc>
                <a:spcPct val="85000"/>
              </a:lnSpc>
              <a:spcBef>
                <a:spcPts val="1300"/>
              </a:spcBef>
              <a:spcAft>
                <a:spcPts val="0"/>
              </a:spcAft>
              <a:buClr>
                <a:srgbClr val="262626"/>
              </a:buClr>
              <a:buSzPct val="100000"/>
              <a:buChar char=" "/>
            </a:pPr>
            <a:r>
              <a:rPr lang="pt-BR"/>
              <a:t>- avaliação estratificada dos riscos para quedas;</a:t>
            </a:r>
            <a:endParaRPr/>
          </a:p>
          <a:p>
            <a:pPr indent="-118110" lvl="0" marL="91440" rtl="0" algn="l">
              <a:lnSpc>
                <a:spcPct val="85000"/>
              </a:lnSpc>
              <a:spcBef>
                <a:spcPts val="1300"/>
              </a:spcBef>
              <a:spcAft>
                <a:spcPts val="0"/>
              </a:spcAft>
              <a:buClr>
                <a:srgbClr val="262626"/>
              </a:buClr>
              <a:buSzPct val="100000"/>
              <a:buChar char=" "/>
            </a:pPr>
            <a:r>
              <a:rPr lang="pt-BR"/>
              <a:t>- avaliação de equilíbrio e marcha (TUG- 6/15 guidelines; POMA, BERG);</a:t>
            </a:r>
            <a:endParaRPr/>
          </a:p>
          <a:p>
            <a:pPr indent="-118110" lvl="0" marL="91440" rtl="0" algn="l">
              <a:lnSpc>
                <a:spcPct val="85000"/>
              </a:lnSpc>
              <a:spcBef>
                <a:spcPts val="1300"/>
              </a:spcBef>
              <a:spcAft>
                <a:spcPts val="0"/>
              </a:spcAft>
              <a:buClr>
                <a:srgbClr val="262626"/>
              </a:buClr>
              <a:buSzPct val="100000"/>
              <a:buChar char=" "/>
            </a:pPr>
            <a:r>
              <a:rPr lang="pt-BR"/>
              <a:t>- tratamento de fraturas e osteoporose; </a:t>
            </a:r>
            <a:endParaRPr/>
          </a:p>
          <a:p>
            <a:pPr indent="-118110" lvl="0" marL="91440" rtl="0" algn="l">
              <a:lnSpc>
                <a:spcPct val="85000"/>
              </a:lnSpc>
              <a:spcBef>
                <a:spcPts val="1300"/>
              </a:spcBef>
              <a:spcAft>
                <a:spcPts val="0"/>
              </a:spcAft>
              <a:buClr>
                <a:srgbClr val="262626"/>
              </a:buClr>
              <a:buSzPct val="100000"/>
              <a:buChar char=" "/>
            </a:pPr>
            <a:r>
              <a:rPr lang="pt-BR"/>
              <a:t>- intervenções multifatoriais;</a:t>
            </a:r>
            <a:endParaRPr/>
          </a:p>
          <a:p>
            <a:pPr indent="-118110" lvl="0" marL="91440" rtl="0" algn="l">
              <a:lnSpc>
                <a:spcPct val="85000"/>
              </a:lnSpc>
              <a:spcBef>
                <a:spcPts val="1300"/>
              </a:spcBef>
              <a:spcAft>
                <a:spcPts val="0"/>
              </a:spcAft>
              <a:buClr>
                <a:srgbClr val="262626"/>
              </a:buClr>
              <a:buSzPct val="100000"/>
              <a:buChar char=" "/>
            </a:pPr>
            <a:r>
              <a:rPr lang="pt-BR"/>
              <a:t>- revisão medicamentosa;</a:t>
            </a:r>
            <a:endParaRPr/>
          </a:p>
          <a:p>
            <a:pPr indent="-118110" lvl="0" marL="91440" rtl="0" algn="l">
              <a:lnSpc>
                <a:spcPct val="85000"/>
              </a:lnSpc>
              <a:spcBef>
                <a:spcPts val="1300"/>
              </a:spcBef>
              <a:spcAft>
                <a:spcPts val="0"/>
              </a:spcAft>
              <a:buClr>
                <a:srgbClr val="262626"/>
              </a:buClr>
              <a:buSzPct val="100000"/>
              <a:buChar char=" "/>
            </a:pPr>
            <a:r>
              <a:rPr lang="pt-BR"/>
              <a:t>- promoção de exercícios; </a:t>
            </a:r>
            <a:endParaRPr/>
          </a:p>
          <a:p>
            <a:pPr indent="-118110" lvl="0" marL="91440" rtl="0" algn="l">
              <a:lnSpc>
                <a:spcPct val="85000"/>
              </a:lnSpc>
              <a:spcBef>
                <a:spcPts val="1300"/>
              </a:spcBef>
              <a:spcAft>
                <a:spcPts val="0"/>
              </a:spcAft>
              <a:buClr>
                <a:srgbClr val="262626"/>
              </a:buClr>
              <a:buSzPct val="100000"/>
              <a:buChar char=" "/>
            </a:pPr>
            <a:r>
              <a:rPr lang="pt-BR"/>
              <a:t>- modificação ambiental;</a:t>
            </a:r>
            <a:endParaRPr/>
          </a:p>
          <a:p>
            <a:pPr indent="-118110" lvl="0" marL="91440" rtl="0" algn="l">
              <a:lnSpc>
                <a:spcPct val="85000"/>
              </a:lnSpc>
              <a:spcBef>
                <a:spcPts val="1300"/>
              </a:spcBef>
              <a:spcAft>
                <a:spcPts val="0"/>
              </a:spcAft>
              <a:buClr>
                <a:srgbClr val="262626"/>
              </a:buClr>
              <a:buSzPct val="100000"/>
              <a:buChar char=" "/>
            </a:pPr>
            <a:r>
              <a:rPr lang="pt-BR"/>
              <a:t>- correção da visão e de calçados;</a:t>
            </a:r>
            <a:endParaRPr/>
          </a:p>
          <a:p>
            <a:pPr indent="-118110" lvl="0" marL="91440" rtl="0" algn="l">
              <a:lnSpc>
                <a:spcPct val="85000"/>
              </a:lnSpc>
              <a:spcBef>
                <a:spcPts val="1300"/>
              </a:spcBef>
              <a:spcAft>
                <a:spcPts val="0"/>
              </a:spcAft>
              <a:buClr>
                <a:srgbClr val="262626"/>
              </a:buClr>
              <a:buSzPct val="100000"/>
              <a:buChar char=" "/>
            </a:pPr>
            <a:r>
              <a:rPr lang="pt-BR"/>
              <a:t>- encaminhamento para fisioterapia;</a:t>
            </a:r>
            <a:endParaRPr/>
          </a:p>
          <a:p>
            <a:pPr indent="-118110" lvl="0" marL="91440" rtl="0" algn="l">
              <a:lnSpc>
                <a:spcPct val="85000"/>
              </a:lnSpc>
              <a:spcBef>
                <a:spcPts val="1300"/>
              </a:spcBef>
              <a:spcAft>
                <a:spcPts val="0"/>
              </a:spcAft>
              <a:buClr>
                <a:srgbClr val="262626"/>
              </a:buClr>
              <a:buSzPct val="100000"/>
              <a:buChar char=" "/>
            </a:pPr>
            <a:r>
              <a:rPr lang="pt-BR"/>
              <a:t>- intervenções cardiovasculares</a:t>
            </a:r>
            <a:endParaRPr/>
          </a:p>
        </p:txBody>
      </p:sp>
      <p:pic>
        <p:nvPicPr>
          <p:cNvPr id="277" name="Google Shape;277;p36"/>
          <p:cNvPicPr preferRelativeResize="0"/>
          <p:nvPr/>
        </p:nvPicPr>
        <p:blipFill rotWithShape="1">
          <a:blip r:embed="rId3">
            <a:alphaModFix/>
          </a:blip>
          <a:srcRect b="0" l="0" r="0" t="0"/>
          <a:stretch/>
        </p:blipFill>
        <p:spPr>
          <a:xfrm>
            <a:off x="4860032" y="5301190"/>
            <a:ext cx="4306527" cy="151179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82" name="Shape 282"/>
        <p:cNvGrpSpPr/>
        <p:nvPr/>
      </p:nvGrpSpPr>
      <p:grpSpPr>
        <a:xfrm>
          <a:off x="0" y="0"/>
          <a:ext cx="0" cy="0"/>
          <a:chOff x="0" y="0"/>
          <a:chExt cx="0" cy="0"/>
        </a:xfrm>
      </p:grpSpPr>
      <p:sp>
        <p:nvSpPr>
          <p:cNvPr id="283" name="Google Shape;283;p37"/>
          <p:cNvSpPr txBox="1"/>
          <p:nvPr>
            <p:ph type="title"/>
          </p:nvPr>
        </p:nvSpPr>
        <p:spPr>
          <a:xfrm>
            <a:off x="492919" y="499533"/>
            <a:ext cx="8079581" cy="165819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800"/>
              <a:buFont typeface="Calibri"/>
              <a:buNone/>
            </a:pPr>
            <a:r>
              <a:t/>
            </a:r>
            <a:endParaRPr/>
          </a:p>
        </p:txBody>
      </p:sp>
      <p:pic>
        <p:nvPicPr>
          <p:cNvPr id="284" name="Google Shape;284;p37"/>
          <p:cNvPicPr preferRelativeResize="0"/>
          <p:nvPr>
            <p:ph idx="1" type="body"/>
          </p:nvPr>
        </p:nvPicPr>
        <p:blipFill rotWithShape="1">
          <a:blip r:embed="rId4">
            <a:alphaModFix/>
          </a:blip>
          <a:srcRect b="0" l="0" r="0" t="0"/>
          <a:stretch/>
        </p:blipFill>
        <p:spPr>
          <a:xfrm>
            <a:off x="3322191" y="5157192"/>
            <a:ext cx="2714625" cy="285750"/>
          </a:xfrm>
          <a:prstGeom prst="rect">
            <a:avLst/>
          </a:prstGeom>
          <a:noFill/>
          <a:ln>
            <a:noFill/>
          </a:ln>
        </p:spPr>
      </p:pic>
      <p:pic>
        <p:nvPicPr>
          <p:cNvPr id="285" name="Google Shape;285;p37"/>
          <p:cNvPicPr preferRelativeResize="0"/>
          <p:nvPr/>
        </p:nvPicPr>
        <p:blipFill rotWithShape="1">
          <a:blip r:embed="rId5">
            <a:alphaModFix/>
          </a:blip>
          <a:srcRect b="0" l="0" r="0" t="0"/>
          <a:stretch/>
        </p:blipFill>
        <p:spPr>
          <a:xfrm>
            <a:off x="0" y="1628790"/>
            <a:ext cx="9144000" cy="306799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8"/>
          <p:cNvSpPr txBox="1"/>
          <p:nvPr>
            <p:ph type="title"/>
          </p:nvPr>
        </p:nvSpPr>
        <p:spPr>
          <a:xfrm>
            <a:off x="492919" y="8"/>
            <a:ext cx="8079600" cy="1658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800"/>
              <a:buFont typeface="Calibri"/>
              <a:buNone/>
            </a:pPr>
            <a:r>
              <a:t/>
            </a:r>
            <a:endParaRPr/>
          </a:p>
        </p:txBody>
      </p:sp>
      <p:sp>
        <p:nvSpPr>
          <p:cNvPr id="291" name="Google Shape;291;p38"/>
          <p:cNvSpPr txBox="1"/>
          <p:nvPr>
            <p:ph idx="1" type="body"/>
          </p:nvPr>
        </p:nvSpPr>
        <p:spPr>
          <a:xfrm>
            <a:off x="539406" y="744743"/>
            <a:ext cx="8065200" cy="3766200"/>
          </a:xfrm>
          <a:prstGeom prst="rect">
            <a:avLst/>
          </a:prstGeom>
          <a:noFill/>
          <a:ln>
            <a:noFill/>
          </a:ln>
        </p:spPr>
        <p:txBody>
          <a:bodyPr anchorCtr="0" anchor="t" bIns="45700" lIns="91425" spcFirstLastPara="1" rIns="91425" wrap="square" tIns="45700">
            <a:normAutofit/>
          </a:bodyPr>
          <a:lstStyle/>
          <a:p>
            <a:pPr indent="-152400" lvl="0" marL="91440" rtl="0" algn="just">
              <a:lnSpc>
                <a:spcPct val="85000"/>
              </a:lnSpc>
              <a:spcBef>
                <a:spcPts val="0"/>
              </a:spcBef>
              <a:spcAft>
                <a:spcPts val="0"/>
              </a:spcAft>
              <a:buClr>
                <a:srgbClr val="262626"/>
              </a:buClr>
              <a:buSzPts val="2400"/>
              <a:buChar char=" "/>
            </a:pPr>
            <a:r>
              <a:rPr lang="pt-BR"/>
              <a:t>AMBIENTE CLÍNICO X INSTRUMENTOS DE AVALIAÇÃO</a:t>
            </a:r>
            <a:endParaRPr/>
          </a:p>
          <a:p>
            <a:pPr indent="-152400" lvl="0" marL="91440" rtl="0" algn="just">
              <a:lnSpc>
                <a:spcPct val="85000"/>
              </a:lnSpc>
              <a:spcBef>
                <a:spcPts val="1300"/>
              </a:spcBef>
              <a:spcAft>
                <a:spcPts val="0"/>
              </a:spcAft>
              <a:buClr>
                <a:srgbClr val="262626"/>
              </a:buClr>
              <a:buSzPts val="2400"/>
              <a:buChar char=" "/>
            </a:pPr>
            <a:r>
              <a:rPr lang="pt-BR"/>
              <a:t>1) Comunidade: Mini balance, TUG FAST, TUG FAST cognitivo, alcance funcional, velocidade da marcha FAST;</a:t>
            </a:r>
            <a:endParaRPr/>
          </a:p>
          <a:p>
            <a:pPr indent="-152400" lvl="0" marL="91440" rtl="0" algn="just">
              <a:lnSpc>
                <a:spcPct val="85000"/>
              </a:lnSpc>
              <a:spcBef>
                <a:spcPts val="1300"/>
              </a:spcBef>
              <a:spcAft>
                <a:spcPts val="0"/>
              </a:spcAft>
              <a:buClr>
                <a:srgbClr val="262626"/>
              </a:buClr>
              <a:buSzPts val="2400"/>
              <a:buChar char=" "/>
            </a:pPr>
            <a:r>
              <a:rPr lang="pt-BR"/>
              <a:t>2) ILPI: TUG usual;</a:t>
            </a:r>
            <a:endParaRPr/>
          </a:p>
          <a:p>
            <a:pPr indent="-152400" lvl="0" marL="91440" rtl="0" algn="just">
              <a:lnSpc>
                <a:spcPct val="85000"/>
              </a:lnSpc>
              <a:spcBef>
                <a:spcPts val="1300"/>
              </a:spcBef>
              <a:spcAft>
                <a:spcPts val="0"/>
              </a:spcAft>
              <a:buClr>
                <a:srgbClr val="262626"/>
              </a:buClr>
              <a:buSzPts val="2400"/>
              <a:buChar char=" "/>
            </a:pPr>
            <a:r>
              <a:rPr lang="pt-BR"/>
              <a:t>3) Hospital: </a:t>
            </a:r>
            <a:r>
              <a:rPr lang="pt-BR"/>
              <a:t>nenhum dos testes revisados foram recomendados devido baixa confiabilidade </a:t>
            </a:r>
            <a:r>
              <a:rPr lang="pt-BR"/>
              <a:t>;</a:t>
            </a:r>
            <a:endParaRPr/>
          </a:p>
          <a:p>
            <a:pPr indent="-152400" lvl="0" marL="91440" rtl="0" algn="just">
              <a:lnSpc>
                <a:spcPct val="85000"/>
              </a:lnSpc>
              <a:spcBef>
                <a:spcPts val="1300"/>
              </a:spcBef>
              <a:spcAft>
                <a:spcPts val="0"/>
              </a:spcAft>
              <a:buClr>
                <a:srgbClr val="262626"/>
              </a:buClr>
              <a:buSzPts val="2400"/>
              <a:buChar char=" "/>
            </a:pPr>
            <a:r>
              <a:rPr lang="pt-BR"/>
              <a:t>4) Comunidade + hospital: </a:t>
            </a:r>
            <a:r>
              <a:rPr b="1" lang="pt-BR"/>
              <a:t>testes de força de quadril e preensão palmar</a:t>
            </a:r>
            <a:endParaRPr/>
          </a:p>
        </p:txBody>
      </p:sp>
      <p:pic>
        <p:nvPicPr>
          <p:cNvPr id="292" name="Google Shape;292;p38"/>
          <p:cNvPicPr preferRelativeResize="0"/>
          <p:nvPr/>
        </p:nvPicPr>
        <p:blipFill rotWithShape="1">
          <a:blip r:embed="rId3">
            <a:alphaModFix/>
          </a:blip>
          <a:srcRect b="0" l="0" r="0" t="0"/>
          <a:stretch/>
        </p:blipFill>
        <p:spPr>
          <a:xfrm>
            <a:off x="2650775" y="4679403"/>
            <a:ext cx="6493226" cy="2178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97" name="Shape 297"/>
        <p:cNvGrpSpPr/>
        <p:nvPr/>
      </p:nvGrpSpPr>
      <p:grpSpPr>
        <a:xfrm>
          <a:off x="0" y="0"/>
          <a:ext cx="0" cy="0"/>
          <a:chOff x="0" y="0"/>
          <a:chExt cx="0" cy="0"/>
        </a:xfrm>
      </p:grpSpPr>
      <p:sp>
        <p:nvSpPr>
          <p:cNvPr id="298" name="Google Shape;298;p39"/>
          <p:cNvSpPr txBox="1"/>
          <p:nvPr>
            <p:ph type="title"/>
          </p:nvPr>
        </p:nvSpPr>
        <p:spPr>
          <a:xfrm>
            <a:off x="492919" y="666044"/>
            <a:ext cx="8079600" cy="221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800"/>
              <a:buFont typeface="Calibri"/>
              <a:buNone/>
            </a:pPr>
            <a:r>
              <a:t/>
            </a:r>
            <a:endParaRPr/>
          </a:p>
        </p:txBody>
      </p:sp>
      <p:sp>
        <p:nvSpPr>
          <p:cNvPr id="299" name="Google Shape;299;p39"/>
          <p:cNvSpPr txBox="1"/>
          <p:nvPr>
            <p:ph idx="1" type="body"/>
          </p:nvPr>
        </p:nvSpPr>
        <p:spPr>
          <a:xfrm>
            <a:off x="507206" y="2657857"/>
            <a:ext cx="8065200" cy="5021700"/>
          </a:xfrm>
          <a:prstGeom prst="rect">
            <a:avLst/>
          </a:prstGeom>
          <a:noFill/>
          <a:ln>
            <a:noFill/>
          </a:ln>
        </p:spPr>
        <p:txBody>
          <a:bodyPr anchorCtr="0" anchor="t" bIns="45700" lIns="91425" spcFirstLastPara="1" rIns="91425" wrap="square" tIns="45700">
            <a:normAutofit/>
          </a:bodyPr>
          <a:lstStyle/>
          <a:p>
            <a:pPr indent="0" lvl="0" marL="91440" rtl="0" algn="l">
              <a:lnSpc>
                <a:spcPct val="85000"/>
              </a:lnSpc>
              <a:spcBef>
                <a:spcPts val="0"/>
              </a:spcBef>
              <a:spcAft>
                <a:spcPts val="0"/>
              </a:spcAft>
              <a:buClr>
                <a:srgbClr val="262626"/>
              </a:buClr>
              <a:buSzPts val="2400"/>
              <a:buNone/>
            </a:pPr>
            <a:r>
              <a:t/>
            </a:r>
            <a:endParaRPr/>
          </a:p>
        </p:txBody>
      </p:sp>
      <p:pic>
        <p:nvPicPr>
          <p:cNvPr id="300" name="Google Shape;300;p39"/>
          <p:cNvPicPr preferRelativeResize="0"/>
          <p:nvPr/>
        </p:nvPicPr>
        <p:blipFill rotWithShape="1">
          <a:blip r:embed="rId3">
            <a:alphaModFix/>
          </a:blip>
          <a:srcRect b="0" l="0" r="0" t="0"/>
          <a:stretch/>
        </p:blipFill>
        <p:spPr>
          <a:xfrm>
            <a:off x="0" y="1196245"/>
            <a:ext cx="6858001" cy="334913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05" name="Shape 305"/>
        <p:cNvGrpSpPr/>
        <p:nvPr/>
      </p:nvGrpSpPr>
      <p:grpSpPr>
        <a:xfrm>
          <a:off x="0" y="0"/>
          <a:ext cx="0" cy="0"/>
          <a:chOff x="0" y="0"/>
          <a:chExt cx="0" cy="0"/>
        </a:xfrm>
      </p:grpSpPr>
      <p:sp>
        <p:nvSpPr>
          <p:cNvPr id="306" name="Google Shape;306;p40"/>
          <p:cNvSpPr txBox="1"/>
          <p:nvPr>
            <p:ph type="title"/>
          </p:nvPr>
        </p:nvSpPr>
        <p:spPr>
          <a:xfrm>
            <a:off x="492919" y="666044"/>
            <a:ext cx="8079600" cy="221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307" name="Google Shape;307;p40"/>
          <p:cNvSpPr txBox="1"/>
          <p:nvPr>
            <p:ph idx="1" type="body"/>
          </p:nvPr>
        </p:nvSpPr>
        <p:spPr>
          <a:xfrm>
            <a:off x="507206" y="2657857"/>
            <a:ext cx="8065200" cy="5021700"/>
          </a:xfrm>
          <a:prstGeom prst="rect">
            <a:avLst/>
          </a:prstGeom>
        </p:spPr>
        <p:txBody>
          <a:bodyPr anchorCtr="0" anchor="t" bIns="45700" lIns="91425" spcFirstLastPara="1" rIns="91425" wrap="square" tIns="45700">
            <a:normAutofit/>
          </a:bodyPr>
          <a:lstStyle/>
          <a:p>
            <a:pPr indent="0" lvl="0" marL="0" rtl="0" algn="l">
              <a:spcBef>
                <a:spcPts val="1300"/>
              </a:spcBef>
              <a:spcAft>
                <a:spcPts val="0"/>
              </a:spcAft>
              <a:buNone/>
            </a:pPr>
            <a:r>
              <a:t/>
            </a:r>
            <a:endParaRPr/>
          </a:p>
        </p:txBody>
      </p:sp>
      <p:pic>
        <p:nvPicPr>
          <p:cNvPr id="308" name="Google Shape;308;p40"/>
          <p:cNvPicPr preferRelativeResize="0"/>
          <p:nvPr/>
        </p:nvPicPr>
        <p:blipFill rotWithShape="1">
          <a:blip r:embed="rId3">
            <a:alphaModFix/>
          </a:blip>
          <a:srcRect b="13890" l="25229" r="24352" t="14363"/>
          <a:stretch/>
        </p:blipFill>
        <p:spPr>
          <a:xfrm>
            <a:off x="507200" y="0"/>
            <a:ext cx="8284349" cy="66274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1"/>
          <p:cNvSpPr txBox="1"/>
          <p:nvPr>
            <p:ph type="title"/>
          </p:nvPr>
        </p:nvSpPr>
        <p:spPr>
          <a:xfrm>
            <a:off x="492919" y="666044"/>
            <a:ext cx="8079600" cy="221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315" name="Google Shape;315;p41"/>
          <p:cNvSpPr txBox="1"/>
          <p:nvPr>
            <p:ph idx="1" type="body"/>
          </p:nvPr>
        </p:nvSpPr>
        <p:spPr>
          <a:xfrm>
            <a:off x="507200" y="1869500"/>
            <a:ext cx="8445000" cy="4759200"/>
          </a:xfrm>
          <a:prstGeom prst="rect">
            <a:avLst/>
          </a:prstGeom>
        </p:spPr>
        <p:txBody>
          <a:bodyPr anchorCtr="0" anchor="t" bIns="45700" lIns="91425" spcFirstLastPara="1" rIns="91425" wrap="square" tIns="45700">
            <a:normAutofit fontScale="92500" lnSpcReduction="10000"/>
          </a:bodyPr>
          <a:lstStyle/>
          <a:p>
            <a:pPr indent="0" lvl="0" marL="0" rtl="0" algn="l">
              <a:lnSpc>
                <a:spcPct val="100000"/>
              </a:lnSpc>
              <a:spcBef>
                <a:spcPts val="1300"/>
              </a:spcBef>
              <a:spcAft>
                <a:spcPts val="0"/>
              </a:spcAft>
              <a:buNone/>
            </a:pPr>
            <a:r>
              <a:rPr lang="pt-BR"/>
              <a:t>26 estudos incluídos;</a:t>
            </a:r>
            <a:endParaRPr/>
          </a:p>
          <a:p>
            <a:pPr indent="-334327" lvl="0" marL="457200" rtl="0" algn="l">
              <a:lnSpc>
                <a:spcPct val="100000"/>
              </a:lnSpc>
              <a:spcBef>
                <a:spcPts val="1300"/>
              </a:spcBef>
              <a:spcAft>
                <a:spcPts val="0"/>
              </a:spcAft>
              <a:buSzPct val="75000"/>
              <a:buChar char="●"/>
            </a:pPr>
            <a:r>
              <a:rPr lang="pt-BR"/>
              <a:t>autor avaliou a validade preditiva de cada instrumento de avaliação do risco de quedas em idosos.</a:t>
            </a:r>
            <a:endParaRPr/>
          </a:p>
          <a:p>
            <a:pPr indent="-334327" lvl="0" marL="457200" rtl="0" algn="l">
              <a:lnSpc>
                <a:spcPct val="100000"/>
              </a:lnSpc>
              <a:spcBef>
                <a:spcPts val="0"/>
              </a:spcBef>
              <a:spcAft>
                <a:spcPts val="0"/>
              </a:spcAft>
              <a:buSzPct val="75000"/>
              <a:buChar char="●"/>
            </a:pPr>
            <a:r>
              <a:rPr lang="pt-BR"/>
              <a:t>Principais instrumentos e contextos:</a:t>
            </a:r>
            <a:endParaRPr/>
          </a:p>
          <a:p>
            <a:pPr indent="-369569" lvl="2" marL="1371600" rtl="0" algn="l">
              <a:lnSpc>
                <a:spcPct val="100000"/>
              </a:lnSpc>
              <a:spcBef>
                <a:spcPts val="0"/>
              </a:spcBef>
              <a:spcAft>
                <a:spcPts val="0"/>
              </a:spcAft>
              <a:buSzPct val="100000"/>
              <a:buChar char="■"/>
            </a:pPr>
            <a:r>
              <a:rPr lang="pt-BR" sz="2400"/>
              <a:t>Hospital: Hendrich II fall risk model, STRATIFY, </a:t>
            </a:r>
            <a:endParaRPr sz="2400"/>
          </a:p>
          <a:p>
            <a:pPr indent="-369569" lvl="2" marL="1371600" rtl="0" algn="l">
              <a:lnSpc>
                <a:spcPct val="100000"/>
              </a:lnSpc>
              <a:spcBef>
                <a:spcPts val="0"/>
              </a:spcBef>
              <a:spcAft>
                <a:spcPts val="0"/>
              </a:spcAft>
              <a:buSzPct val="100000"/>
              <a:buChar char="■"/>
            </a:pPr>
            <a:r>
              <a:rPr lang="pt-BR" sz="2400"/>
              <a:t>Comunidade: TUGT, Escala da Berg </a:t>
            </a:r>
            <a:endParaRPr sz="2400"/>
          </a:p>
          <a:p>
            <a:pPr indent="-369569" lvl="2" marL="1371600" rtl="0" algn="l">
              <a:lnSpc>
                <a:spcPct val="100000"/>
              </a:lnSpc>
              <a:spcBef>
                <a:spcPts val="0"/>
              </a:spcBef>
              <a:spcAft>
                <a:spcPts val="0"/>
              </a:spcAft>
              <a:buSzPct val="100000"/>
              <a:buChar char="■"/>
            </a:pPr>
            <a:r>
              <a:rPr lang="pt-BR" sz="2400"/>
              <a:t>ILPI: inconclusivo (3 estudos apenas)</a:t>
            </a:r>
            <a:endParaRPr sz="2400"/>
          </a:p>
          <a:p>
            <a:pPr indent="0" lvl="0" marL="0" rtl="0" algn="l">
              <a:lnSpc>
                <a:spcPct val="100000"/>
              </a:lnSpc>
              <a:spcBef>
                <a:spcPts val="1300"/>
              </a:spcBef>
              <a:spcAft>
                <a:spcPts val="0"/>
              </a:spcAft>
              <a:buNone/>
            </a:pPr>
            <a:r>
              <a:rPr lang="pt-BR"/>
              <a:t>PORÉM, a validade preditiva dos instrumentos não possibilita a afirmação de que os testes serão preditores de quedas.</a:t>
            </a:r>
            <a:endParaRPr/>
          </a:p>
          <a:p>
            <a:pPr indent="0" lvl="0" marL="0" rtl="0" algn="l">
              <a:lnSpc>
                <a:spcPct val="100000"/>
              </a:lnSpc>
              <a:spcBef>
                <a:spcPts val="1300"/>
              </a:spcBef>
              <a:spcAft>
                <a:spcPts val="0"/>
              </a:spcAft>
              <a:buNone/>
            </a:pPr>
            <a:r>
              <a:t/>
            </a:r>
            <a:endParaRPr/>
          </a:p>
          <a:p>
            <a:pPr indent="0" lvl="0" marL="0" rtl="0" algn="l">
              <a:lnSpc>
                <a:spcPct val="100000"/>
              </a:lnSpc>
              <a:spcBef>
                <a:spcPts val="1300"/>
              </a:spcBef>
              <a:spcAft>
                <a:spcPts val="0"/>
              </a:spcAft>
              <a:buNone/>
            </a:pPr>
            <a:r>
              <a:rPr lang="pt-BR"/>
              <a:t>RECOMENDAÇÃO: Usar  2 ou mais testes para aumentar a acurácia dos testes preditores de quedas. Exemplo: em idosos da comunidade usar TUGT (alta sensibilidade) + BERG (alta especificidade)</a:t>
            </a:r>
            <a:endParaRPr/>
          </a:p>
        </p:txBody>
      </p:sp>
      <p:pic>
        <p:nvPicPr>
          <p:cNvPr id="316" name="Google Shape;316;p41"/>
          <p:cNvPicPr preferRelativeResize="0"/>
          <p:nvPr/>
        </p:nvPicPr>
        <p:blipFill rotWithShape="1">
          <a:blip r:embed="rId3">
            <a:alphaModFix/>
          </a:blip>
          <a:srcRect b="36536" l="0" r="0" t="0"/>
          <a:stretch/>
        </p:blipFill>
        <p:spPr>
          <a:xfrm>
            <a:off x="3189075" y="0"/>
            <a:ext cx="6031974" cy="1869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5"/>
          <p:cNvSpPr txBox="1"/>
          <p:nvPr>
            <p:ph type="title"/>
          </p:nvPr>
        </p:nvSpPr>
        <p:spPr>
          <a:xfrm>
            <a:off x="625119" y="334283"/>
            <a:ext cx="8079600" cy="1658100"/>
          </a:xfrm>
          <a:prstGeom prst="rect">
            <a:avLst/>
          </a:prstGeom>
        </p:spPr>
        <p:txBody>
          <a:bodyPr anchorCtr="0" anchor="ctr" bIns="45700" lIns="91425" spcFirstLastPara="1" rIns="91425" wrap="square" tIns="45700">
            <a:normAutofit/>
          </a:bodyPr>
          <a:lstStyle/>
          <a:p>
            <a:pPr indent="0" lvl="0" marL="0" rtl="0" algn="just">
              <a:spcBef>
                <a:spcPts val="0"/>
              </a:spcBef>
              <a:spcAft>
                <a:spcPts val="0"/>
              </a:spcAft>
              <a:buNone/>
            </a:pPr>
            <a:r>
              <a:rPr lang="pt-BR"/>
              <a:t>Lacunas e possibilidades de pesquisa</a:t>
            </a:r>
            <a:endParaRPr/>
          </a:p>
        </p:txBody>
      </p:sp>
      <p:sp>
        <p:nvSpPr>
          <p:cNvPr id="106" name="Google Shape;106;p15"/>
          <p:cNvSpPr txBox="1"/>
          <p:nvPr>
            <p:ph idx="1" type="body"/>
          </p:nvPr>
        </p:nvSpPr>
        <p:spPr>
          <a:xfrm>
            <a:off x="500125" y="2157625"/>
            <a:ext cx="8065200" cy="4461300"/>
          </a:xfrm>
          <a:prstGeom prst="rect">
            <a:avLst/>
          </a:prstGeom>
        </p:spPr>
        <p:txBody>
          <a:bodyPr anchorCtr="0" anchor="t" bIns="45700" lIns="91425" spcFirstLastPara="1" rIns="91425" wrap="square" tIns="45700">
            <a:normAutofit lnSpcReduction="10000"/>
          </a:bodyPr>
          <a:lstStyle/>
          <a:p>
            <a:pPr indent="0" lvl="0" marL="457200" rtl="0" algn="just">
              <a:lnSpc>
                <a:spcPct val="100000"/>
              </a:lnSpc>
              <a:spcBef>
                <a:spcPts val="1300"/>
              </a:spcBef>
              <a:spcAft>
                <a:spcPts val="0"/>
              </a:spcAft>
              <a:buNone/>
            </a:pPr>
            <a:r>
              <a:t/>
            </a:r>
            <a:endParaRPr sz="2120"/>
          </a:p>
          <a:p>
            <a:pPr indent="-353377" lvl="0" marL="457200" rtl="0" algn="just">
              <a:lnSpc>
                <a:spcPct val="100000"/>
              </a:lnSpc>
              <a:spcBef>
                <a:spcPts val="1300"/>
              </a:spcBef>
              <a:spcAft>
                <a:spcPts val="0"/>
              </a:spcAft>
              <a:buSzPts val="1965"/>
              <a:buChar char="-"/>
            </a:pPr>
            <a:r>
              <a:rPr lang="pt-BR" sz="2520"/>
              <a:t>Cenário clínico x cenário científico:</a:t>
            </a:r>
            <a:endParaRPr sz="2520"/>
          </a:p>
          <a:p>
            <a:pPr indent="0" lvl="0" marL="457200" rtl="0" algn="just">
              <a:lnSpc>
                <a:spcPct val="100000"/>
              </a:lnSpc>
              <a:spcBef>
                <a:spcPts val="1300"/>
              </a:spcBef>
              <a:spcAft>
                <a:spcPts val="0"/>
              </a:spcAft>
              <a:buSzPts val="1018"/>
              <a:buNone/>
            </a:pPr>
            <a:r>
              <a:rPr lang="pt-BR" sz="2520"/>
              <a:t>É um fator emocional, físico, ambiental que limita o desempenho no teste? E no resultado das intervenções? ( queda é multifatorial!!)</a:t>
            </a:r>
            <a:endParaRPr sz="2520"/>
          </a:p>
          <a:p>
            <a:pPr indent="0" lvl="0" marL="457200" rtl="0" algn="just">
              <a:lnSpc>
                <a:spcPct val="100000"/>
              </a:lnSpc>
              <a:spcBef>
                <a:spcPts val="1300"/>
              </a:spcBef>
              <a:spcAft>
                <a:spcPts val="0"/>
              </a:spcAft>
              <a:buSzPts val="1018"/>
              <a:buNone/>
            </a:pPr>
            <a:r>
              <a:t/>
            </a:r>
            <a:endParaRPr sz="2520"/>
          </a:p>
          <a:p>
            <a:pPr indent="-353377" lvl="0" marL="457200" rtl="0" algn="just">
              <a:lnSpc>
                <a:spcPct val="100000"/>
              </a:lnSpc>
              <a:spcBef>
                <a:spcPts val="1300"/>
              </a:spcBef>
              <a:spcAft>
                <a:spcPts val="0"/>
              </a:spcAft>
              <a:buSzPts val="1965"/>
              <a:buChar char="-"/>
            </a:pPr>
            <a:r>
              <a:rPr lang="pt-BR" sz="2520"/>
              <a:t>Serviços reais: o tempo despendido na aplicação dos testes durante a avaliação é um dos fatores limitantes para a detecção dos riscos de quedas. Podemos e devemos escolher apenas um teste?</a:t>
            </a:r>
            <a:endParaRPr sz="252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20" name="Shape 320"/>
        <p:cNvGrpSpPr/>
        <p:nvPr/>
      </p:nvGrpSpPr>
      <p:grpSpPr>
        <a:xfrm>
          <a:off x="0" y="0"/>
          <a:ext cx="0" cy="0"/>
          <a:chOff x="0" y="0"/>
          <a:chExt cx="0" cy="0"/>
        </a:xfrm>
      </p:grpSpPr>
      <p:sp>
        <p:nvSpPr>
          <p:cNvPr id="321" name="Google Shape;321;p42"/>
          <p:cNvSpPr txBox="1"/>
          <p:nvPr>
            <p:ph type="title"/>
          </p:nvPr>
        </p:nvSpPr>
        <p:spPr>
          <a:xfrm>
            <a:off x="492919" y="499533"/>
            <a:ext cx="8079581" cy="165819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800"/>
              <a:buFont typeface="Calibri"/>
              <a:buNone/>
            </a:pPr>
            <a:r>
              <a:t/>
            </a:r>
            <a:endParaRPr/>
          </a:p>
        </p:txBody>
      </p:sp>
      <p:sp>
        <p:nvSpPr>
          <p:cNvPr id="322" name="Google Shape;322;p42"/>
          <p:cNvSpPr txBox="1"/>
          <p:nvPr>
            <p:ph idx="1" type="body"/>
          </p:nvPr>
        </p:nvSpPr>
        <p:spPr>
          <a:xfrm>
            <a:off x="507206" y="1993393"/>
            <a:ext cx="8065294" cy="3766185"/>
          </a:xfrm>
          <a:prstGeom prst="rect">
            <a:avLst/>
          </a:prstGeom>
          <a:noFill/>
          <a:ln>
            <a:noFill/>
          </a:ln>
        </p:spPr>
        <p:txBody>
          <a:bodyPr anchorCtr="0" anchor="t" bIns="45700" lIns="91425" spcFirstLastPara="1" rIns="91425" wrap="square" tIns="45700">
            <a:normAutofit/>
          </a:bodyPr>
          <a:lstStyle/>
          <a:p>
            <a:pPr indent="0" lvl="0" marL="91440" rtl="0" algn="l">
              <a:lnSpc>
                <a:spcPct val="85000"/>
              </a:lnSpc>
              <a:spcBef>
                <a:spcPts val="0"/>
              </a:spcBef>
              <a:spcAft>
                <a:spcPts val="0"/>
              </a:spcAft>
              <a:buClr>
                <a:srgbClr val="262626"/>
              </a:buClr>
              <a:buSzPts val="2400"/>
              <a:buNone/>
            </a:pPr>
            <a:r>
              <a:t/>
            </a:r>
            <a:endParaRPr/>
          </a:p>
        </p:txBody>
      </p:sp>
      <p:pic>
        <p:nvPicPr>
          <p:cNvPr id="323" name="Google Shape;323;p42"/>
          <p:cNvPicPr preferRelativeResize="0"/>
          <p:nvPr/>
        </p:nvPicPr>
        <p:blipFill rotWithShape="1">
          <a:blip r:embed="rId3">
            <a:alphaModFix/>
          </a:blip>
          <a:srcRect b="0" l="0" r="0" t="0"/>
          <a:stretch/>
        </p:blipFill>
        <p:spPr>
          <a:xfrm>
            <a:off x="0" y="1133745"/>
            <a:ext cx="9144000" cy="459051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28" name="Shape 328"/>
        <p:cNvGrpSpPr/>
        <p:nvPr/>
      </p:nvGrpSpPr>
      <p:grpSpPr>
        <a:xfrm>
          <a:off x="0" y="0"/>
          <a:ext cx="0" cy="0"/>
          <a:chOff x="0" y="0"/>
          <a:chExt cx="0" cy="0"/>
        </a:xfrm>
      </p:grpSpPr>
      <p:sp>
        <p:nvSpPr>
          <p:cNvPr id="329" name="Google Shape;329;p43"/>
          <p:cNvSpPr txBox="1"/>
          <p:nvPr>
            <p:ph type="title"/>
          </p:nvPr>
        </p:nvSpPr>
        <p:spPr>
          <a:xfrm>
            <a:off x="356394" y="8"/>
            <a:ext cx="8079600" cy="1658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pt-BR"/>
              <a:t>Fatores de risco:  </a:t>
            </a:r>
            <a:endParaRPr/>
          </a:p>
        </p:txBody>
      </p:sp>
      <p:sp>
        <p:nvSpPr>
          <p:cNvPr id="330" name="Google Shape;330;p43"/>
          <p:cNvSpPr txBox="1"/>
          <p:nvPr>
            <p:ph idx="1" type="body"/>
          </p:nvPr>
        </p:nvSpPr>
        <p:spPr>
          <a:xfrm>
            <a:off x="507200" y="1612400"/>
            <a:ext cx="2467500" cy="1515900"/>
          </a:xfrm>
          <a:prstGeom prst="rect">
            <a:avLst/>
          </a:prstGeom>
          <a:ln cap="flat" cmpd="sng" w="38100">
            <a:solidFill>
              <a:schemeClr val="accent1"/>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75000"/>
              </a:lnSpc>
              <a:spcBef>
                <a:spcPts val="1300"/>
              </a:spcBef>
              <a:spcAft>
                <a:spcPts val="0"/>
              </a:spcAft>
              <a:buNone/>
            </a:pPr>
            <a:r>
              <a:rPr lang="pt-BR" sz="2000"/>
              <a:t>Características gerais:</a:t>
            </a:r>
            <a:endParaRPr sz="2000"/>
          </a:p>
          <a:p>
            <a:pPr indent="-317500" lvl="0" marL="457200" rtl="0" algn="l">
              <a:lnSpc>
                <a:spcPct val="75000"/>
              </a:lnSpc>
              <a:spcBef>
                <a:spcPts val="1300"/>
              </a:spcBef>
              <a:spcAft>
                <a:spcPts val="0"/>
              </a:spcAft>
              <a:buSzPts val="1400"/>
              <a:buChar char="●"/>
            </a:pPr>
            <a:r>
              <a:rPr lang="pt-BR" sz="2000"/>
              <a:t>Sexo (feminino)</a:t>
            </a:r>
            <a:endParaRPr sz="2000"/>
          </a:p>
          <a:p>
            <a:pPr indent="-317500" lvl="0" marL="457200" rtl="0" algn="l">
              <a:lnSpc>
                <a:spcPct val="75000"/>
              </a:lnSpc>
              <a:spcBef>
                <a:spcPts val="0"/>
              </a:spcBef>
              <a:spcAft>
                <a:spcPts val="0"/>
              </a:spcAft>
              <a:buSzPts val="1400"/>
              <a:buChar char="●"/>
            </a:pPr>
            <a:r>
              <a:rPr lang="pt-BR" sz="2000"/>
              <a:t>Idade (&gt;60)</a:t>
            </a:r>
            <a:endParaRPr sz="2000"/>
          </a:p>
          <a:p>
            <a:pPr indent="-317500" lvl="0" marL="457200" rtl="0" algn="l">
              <a:lnSpc>
                <a:spcPct val="75000"/>
              </a:lnSpc>
              <a:spcBef>
                <a:spcPts val="0"/>
              </a:spcBef>
              <a:spcAft>
                <a:spcPts val="0"/>
              </a:spcAft>
              <a:buSzPts val="1400"/>
              <a:buChar char="●"/>
            </a:pPr>
            <a:r>
              <a:rPr lang="pt-BR" sz="2000"/>
              <a:t>Morar sozinho</a:t>
            </a:r>
            <a:endParaRPr sz="2000"/>
          </a:p>
          <a:p>
            <a:pPr indent="-317500" lvl="0" marL="457200" rtl="0" algn="l">
              <a:lnSpc>
                <a:spcPct val="75000"/>
              </a:lnSpc>
              <a:spcBef>
                <a:spcPts val="0"/>
              </a:spcBef>
              <a:spcAft>
                <a:spcPts val="0"/>
              </a:spcAft>
              <a:buSzPts val="1400"/>
              <a:buChar char="●"/>
            </a:pPr>
            <a:r>
              <a:rPr lang="pt-BR" sz="2000"/>
              <a:t>Baixa renda </a:t>
            </a:r>
            <a:endParaRPr sz="2000"/>
          </a:p>
        </p:txBody>
      </p:sp>
      <p:sp>
        <p:nvSpPr>
          <p:cNvPr id="331" name="Google Shape;331;p43"/>
          <p:cNvSpPr txBox="1"/>
          <p:nvPr>
            <p:ph idx="1" type="body"/>
          </p:nvPr>
        </p:nvSpPr>
        <p:spPr>
          <a:xfrm>
            <a:off x="507200" y="3316100"/>
            <a:ext cx="2467500" cy="2109900"/>
          </a:xfrm>
          <a:prstGeom prst="rect">
            <a:avLst/>
          </a:prstGeom>
          <a:ln cap="flat" cmpd="sng" w="38100">
            <a:solidFill>
              <a:schemeClr val="accent1"/>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75000"/>
              </a:lnSpc>
              <a:spcBef>
                <a:spcPts val="1300"/>
              </a:spcBef>
              <a:spcAft>
                <a:spcPts val="0"/>
              </a:spcAft>
              <a:buNone/>
            </a:pPr>
            <a:r>
              <a:rPr lang="pt-BR" sz="2000"/>
              <a:t>Fatores comportamentais:</a:t>
            </a:r>
            <a:endParaRPr sz="2000"/>
          </a:p>
          <a:p>
            <a:pPr indent="-355600" lvl="0" marL="457200" rtl="0" algn="l">
              <a:lnSpc>
                <a:spcPct val="75000"/>
              </a:lnSpc>
              <a:spcBef>
                <a:spcPts val="1300"/>
              </a:spcBef>
              <a:spcAft>
                <a:spcPts val="0"/>
              </a:spcAft>
              <a:buSzPts val="2000"/>
              <a:buChar char="●"/>
            </a:pPr>
            <a:r>
              <a:rPr lang="pt-BR" sz="2000"/>
              <a:t>Medo de cair</a:t>
            </a:r>
            <a:endParaRPr sz="2000"/>
          </a:p>
          <a:p>
            <a:pPr indent="-355600" lvl="0" marL="457200" rtl="0" algn="l">
              <a:lnSpc>
                <a:spcPct val="75000"/>
              </a:lnSpc>
              <a:spcBef>
                <a:spcPts val="0"/>
              </a:spcBef>
              <a:spcAft>
                <a:spcPts val="0"/>
              </a:spcAft>
              <a:buSzPts val="2000"/>
              <a:buChar char="●"/>
            </a:pPr>
            <a:r>
              <a:rPr lang="pt-BR" sz="2000"/>
              <a:t>Sedentarismo</a:t>
            </a:r>
            <a:endParaRPr sz="2000"/>
          </a:p>
          <a:p>
            <a:pPr indent="-355600" lvl="0" marL="457200" rtl="0" algn="l">
              <a:lnSpc>
                <a:spcPct val="75000"/>
              </a:lnSpc>
              <a:spcBef>
                <a:spcPts val="0"/>
              </a:spcBef>
              <a:spcAft>
                <a:spcPts val="0"/>
              </a:spcAft>
              <a:buSzPts val="2000"/>
              <a:buChar char="●"/>
            </a:pPr>
            <a:r>
              <a:rPr lang="pt-BR" sz="2000"/>
              <a:t>Consumo de álcool</a:t>
            </a:r>
            <a:endParaRPr sz="2000"/>
          </a:p>
          <a:p>
            <a:pPr indent="-355600" lvl="0" marL="457200" rtl="0" algn="l">
              <a:lnSpc>
                <a:spcPct val="75000"/>
              </a:lnSpc>
              <a:spcBef>
                <a:spcPts val="0"/>
              </a:spcBef>
              <a:spcAft>
                <a:spcPts val="0"/>
              </a:spcAft>
              <a:buSzPts val="2000"/>
              <a:buChar char="●"/>
            </a:pPr>
            <a:r>
              <a:t/>
            </a:r>
            <a:endParaRPr sz="2000"/>
          </a:p>
        </p:txBody>
      </p:sp>
      <p:sp>
        <p:nvSpPr>
          <p:cNvPr id="332" name="Google Shape;332;p43"/>
          <p:cNvSpPr txBox="1"/>
          <p:nvPr>
            <p:ph idx="1" type="body"/>
          </p:nvPr>
        </p:nvSpPr>
        <p:spPr>
          <a:xfrm>
            <a:off x="3216775" y="1612400"/>
            <a:ext cx="2608200" cy="3813600"/>
          </a:xfrm>
          <a:prstGeom prst="rect">
            <a:avLst/>
          </a:prstGeom>
          <a:ln cap="flat" cmpd="sng" w="38100">
            <a:solidFill>
              <a:schemeClr val="accent1"/>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75000"/>
              </a:lnSpc>
              <a:spcBef>
                <a:spcPts val="1300"/>
              </a:spcBef>
              <a:spcAft>
                <a:spcPts val="0"/>
              </a:spcAft>
              <a:buNone/>
            </a:pPr>
            <a:r>
              <a:rPr lang="pt-BR" sz="2000"/>
              <a:t>Comorbidades:</a:t>
            </a:r>
            <a:endParaRPr sz="2000"/>
          </a:p>
          <a:p>
            <a:pPr indent="-355600" lvl="0" marL="457200" rtl="0" algn="l">
              <a:lnSpc>
                <a:spcPct val="75000"/>
              </a:lnSpc>
              <a:spcBef>
                <a:spcPts val="1300"/>
              </a:spcBef>
              <a:spcAft>
                <a:spcPts val="0"/>
              </a:spcAft>
              <a:buSzPts val="2000"/>
              <a:buChar char="●"/>
            </a:pPr>
            <a:r>
              <a:rPr lang="pt-BR" sz="2000"/>
              <a:t>AVE</a:t>
            </a:r>
            <a:endParaRPr sz="2000"/>
          </a:p>
          <a:p>
            <a:pPr indent="-355600" lvl="0" marL="457200" rtl="0" algn="l">
              <a:lnSpc>
                <a:spcPct val="75000"/>
              </a:lnSpc>
              <a:spcBef>
                <a:spcPts val="0"/>
              </a:spcBef>
              <a:spcAft>
                <a:spcPts val="0"/>
              </a:spcAft>
              <a:buSzPts val="2000"/>
              <a:buChar char="●"/>
            </a:pPr>
            <a:r>
              <a:rPr lang="pt-BR" sz="2000"/>
              <a:t>Demência</a:t>
            </a:r>
            <a:endParaRPr sz="2000"/>
          </a:p>
          <a:p>
            <a:pPr indent="-355600" lvl="0" marL="457200" rtl="0" algn="l">
              <a:lnSpc>
                <a:spcPct val="75000"/>
              </a:lnSpc>
              <a:spcBef>
                <a:spcPts val="0"/>
              </a:spcBef>
              <a:spcAft>
                <a:spcPts val="0"/>
              </a:spcAft>
              <a:buSzPts val="2000"/>
              <a:buChar char="●"/>
            </a:pPr>
            <a:r>
              <a:rPr lang="pt-BR" sz="2000"/>
              <a:t>Parkinson</a:t>
            </a:r>
            <a:endParaRPr sz="2000"/>
          </a:p>
          <a:p>
            <a:pPr indent="-355600" lvl="0" marL="457200" rtl="0" algn="l">
              <a:lnSpc>
                <a:spcPct val="75000"/>
              </a:lnSpc>
              <a:spcBef>
                <a:spcPts val="0"/>
              </a:spcBef>
              <a:spcAft>
                <a:spcPts val="0"/>
              </a:spcAft>
              <a:buSzPts val="2000"/>
              <a:buChar char="●"/>
            </a:pPr>
            <a:r>
              <a:rPr lang="pt-BR" sz="2000"/>
              <a:t>Vertigem/tontura</a:t>
            </a:r>
            <a:endParaRPr sz="2000"/>
          </a:p>
          <a:p>
            <a:pPr indent="-355600" lvl="0" marL="457200" rtl="0" algn="l">
              <a:lnSpc>
                <a:spcPct val="75000"/>
              </a:lnSpc>
              <a:spcBef>
                <a:spcPts val="0"/>
              </a:spcBef>
              <a:spcAft>
                <a:spcPts val="0"/>
              </a:spcAft>
              <a:buSzPts val="2000"/>
              <a:buChar char="●"/>
            </a:pPr>
            <a:r>
              <a:rPr lang="pt-BR" sz="2000"/>
              <a:t>cardiovascular</a:t>
            </a:r>
            <a:endParaRPr sz="2000"/>
          </a:p>
          <a:p>
            <a:pPr indent="-355600" lvl="0" marL="457200" rtl="0" algn="l">
              <a:lnSpc>
                <a:spcPct val="75000"/>
              </a:lnSpc>
              <a:spcBef>
                <a:spcPts val="0"/>
              </a:spcBef>
              <a:spcAft>
                <a:spcPts val="0"/>
              </a:spcAft>
              <a:buSzPts val="2000"/>
              <a:buChar char="●"/>
            </a:pPr>
            <a:r>
              <a:rPr lang="pt-BR" sz="2000"/>
              <a:t>respiratório</a:t>
            </a:r>
            <a:endParaRPr sz="2000"/>
          </a:p>
          <a:p>
            <a:pPr indent="-355600" lvl="0" marL="457200" rtl="0" algn="l">
              <a:lnSpc>
                <a:spcPct val="75000"/>
              </a:lnSpc>
              <a:spcBef>
                <a:spcPts val="0"/>
              </a:spcBef>
              <a:spcAft>
                <a:spcPts val="0"/>
              </a:spcAft>
              <a:buSzPts val="2000"/>
              <a:buChar char="●"/>
            </a:pPr>
            <a:r>
              <a:rPr lang="pt-BR" sz="2000"/>
              <a:t>Hipotensão</a:t>
            </a:r>
            <a:endParaRPr sz="2000"/>
          </a:p>
          <a:p>
            <a:pPr indent="-355600" lvl="0" marL="457200" rtl="0" algn="l">
              <a:lnSpc>
                <a:spcPct val="75000"/>
              </a:lnSpc>
              <a:spcBef>
                <a:spcPts val="0"/>
              </a:spcBef>
              <a:spcAft>
                <a:spcPts val="0"/>
              </a:spcAft>
              <a:buSzPts val="2000"/>
              <a:buChar char="●"/>
            </a:pPr>
            <a:r>
              <a:rPr lang="pt-BR" sz="2000"/>
              <a:t>Neuropatia periférica</a:t>
            </a:r>
            <a:endParaRPr sz="2000"/>
          </a:p>
          <a:p>
            <a:pPr indent="-355600" lvl="0" marL="457200" rtl="0" algn="l">
              <a:lnSpc>
                <a:spcPct val="75000"/>
              </a:lnSpc>
              <a:spcBef>
                <a:spcPts val="0"/>
              </a:spcBef>
              <a:spcAft>
                <a:spcPts val="0"/>
              </a:spcAft>
              <a:buSzPts val="2000"/>
              <a:buChar char="●"/>
            </a:pPr>
            <a:r>
              <a:rPr lang="pt-BR" sz="2000"/>
              <a:t>Diabetes</a:t>
            </a:r>
            <a:endParaRPr sz="2000"/>
          </a:p>
          <a:p>
            <a:pPr indent="-355600" lvl="0" marL="457200" rtl="0" algn="l">
              <a:lnSpc>
                <a:spcPct val="75000"/>
              </a:lnSpc>
              <a:spcBef>
                <a:spcPts val="0"/>
              </a:spcBef>
              <a:spcAft>
                <a:spcPts val="0"/>
              </a:spcAft>
              <a:buSzPts val="2000"/>
              <a:buChar char="●"/>
            </a:pPr>
            <a:r>
              <a:rPr lang="pt-BR" sz="2000"/>
              <a:t>Dor crônica</a:t>
            </a:r>
            <a:endParaRPr sz="2000"/>
          </a:p>
          <a:p>
            <a:pPr indent="-355600" lvl="0" marL="457200" rtl="0" algn="l">
              <a:lnSpc>
                <a:spcPct val="75000"/>
              </a:lnSpc>
              <a:spcBef>
                <a:spcPts val="0"/>
              </a:spcBef>
              <a:spcAft>
                <a:spcPts val="0"/>
              </a:spcAft>
              <a:buSzPts val="2000"/>
              <a:buChar char="●"/>
            </a:pPr>
            <a:r>
              <a:rPr lang="pt-BR" sz="2000"/>
              <a:t>Artrites</a:t>
            </a:r>
            <a:endParaRPr sz="2000"/>
          </a:p>
          <a:p>
            <a:pPr indent="-355600" lvl="0" marL="457200" rtl="0" algn="l">
              <a:lnSpc>
                <a:spcPct val="75000"/>
              </a:lnSpc>
              <a:spcBef>
                <a:spcPts val="0"/>
              </a:spcBef>
              <a:spcAft>
                <a:spcPts val="0"/>
              </a:spcAft>
              <a:buSzPts val="2000"/>
              <a:buChar char="●"/>
            </a:pPr>
            <a:r>
              <a:rPr lang="pt-BR" sz="2000"/>
              <a:t>osteoporose</a:t>
            </a:r>
            <a:endParaRPr sz="2000"/>
          </a:p>
          <a:p>
            <a:pPr indent="-355600" lvl="0" marL="457200" rtl="0" algn="l">
              <a:lnSpc>
                <a:spcPct val="75000"/>
              </a:lnSpc>
              <a:spcBef>
                <a:spcPts val="0"/>
              </a:spcBef>
              <a:spcAft>
                <a:spcPts val="0"/>
              </a:spcAft>
              <a:buSzPts val="2000"/>
              <a:buChar char="●"/>
            </a:pPr>
            <a:r>
              <a:rPr lang="pt-BR" sz="2000"/>
              <a:t>Incontinência</a:t>
            </a:r>
            <a:endParaRPr sz="2000"/>
          </a:p>
        </p:txBody>
      </p:sp>
      <p:sp>
        <p:nvSpPr>
          <p:cNvPr id="333" name="Google Shape;333;p43"/>
          <p:cNvSpPr txBox="1"/>
          <p:nvPr>
            <p:ph idx="1" type="body"/>
          </p:nvPr>
        </p:nvSpPr>
        <p:spPr>
          <a:xfrm>
            <a:off x="3216775" y="5550950"/>
            <a:ext cx="2608200" cy="1302000"/>
          </a:xfrm>
          <a:prstGeom prst="rect">
            <a:avLst/>
          </a:prstGeom>
          <a:ln cap="flat" cmpd="sng" w="38100">
            <a:solidFill>
              <a:schemeClr val="accent1"/>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75000"/>
              </a:lnSpc>
              <a:spcBef>
                <a:spcPts val="1300"/>
              </a:spcBef>
              <a:spcAft>
                <a:spcPts val="0"/>
              </a:spcAft>
              <a:buNone/>
            </a:pPr>
            <a:r>
              <a:rPr lang="pt-BR" sz="2000"/>
              <a:t>Medicamentos</a:t>
            </a:r>
            <a:r>
              <a:rPr lang="pt-BR" sz="2000"/>
              <a:t>:</a:t>
            </a:r>
            <a:endParaRPr sz="2000"/>
          </a:p>
          <a:p>
            <a:pPr indent="-355600" lvl="0" marL="457200" rtl="0" algn="l">
              <a:lnSpc>
                <a:spcPct val="75000"/>
              </a:lnSpc>
              <a:spcBef>
                <a:spcPts val="1300"/>
              </a:spcBef>
              <a:spcAft>
                <a:spcPts val="0"/>
              </a:spcAft>
              <a:buSzPts val="2000"/>
              <a:buChar char="●"/>
            </a:pPr>
            <a:r>
              <a:rPr lang="pt-BR" sz="2000"/>
              <a:t>Drogas psicoativas</a:t>
            </a:r>
            <a:endParaRPr sz="2000"/>
          </a:p>
          <a:p>
            <a:pPr indent="-355600" lvl="0" marL="457200" rtl="0" algn="l">
              <a:lnSpc>
                <a:spcPct val="75000"/>
              </a:lnSpc>
              <a:spcBef>
                <a:spcPts val="0"/>
              </a:spcBef>
              <a:spcAft>
                <a:spcPts val="0"/>
              </a:spcAft>
              <a:buSzPts val="2000"/>
              <a:buChar char="●"/>
            </a:pPr>
            <a:r>
              <a:rPr lang="pt-BR" sz="2000"/>
              <a:t>Cardiovasculares</a:t>
            </a:r>
            <a:endParaRPr sz="2000"/>
          </a:p>
          <a:p>
            <a:pPr indent="-355600" lvl="0" marL="457200" rtl="0" algn="l">
              <a:lnSpc>
                <a:spcPct val="75000"/>
              </a:lnSpc>
              <a:spcBef>
                <a:spcPts val="0"/>
              </a:spcBef>
              <a:spcAft>
                <a:spcPts val="0"/>
              </a:spcAft>
              <a:buSzPts val="2000"/>
              <a:buChar char="●"/>
            </a:pPr>
            <a:r>
              <a:rPr lang="pt-BR" sz="2000"/>
              <a:t>Polifarmácia</a:t>
            </a:r>
            <a:endParaRPr sz="2000"/>
          </a:p>
        </p:txBody>
      </p:sp>
      <p:sp>
        <p:nvSpPr>
          <p:cNvPr id="334" name="Google Shape;334;p43"/>
          <p:cNvSpPr txBox="1"/>
          <p:nvPr>
            <p:ph idx="1" type="body"/>
          </p:nvPr>
        </p:nvSpPr>
        <p:spPr>
          <a:xfrm>
            <a:off x="6067050" y="2267700"/>
            <a:ext cx="2912700" cy="4434000"/>
          </a:xfrm>
          <a:prstGeom prst="rect">
            <a:avLst/>
          </a:prstGeom>
          <a:ln cap="flat" cmpd="sng" w="38100">
            <a:solidFill>
              <a:schemeClr val="accent1"/>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100000"/>
              </a:lnSpc>
              <a:spcBef>
                <a:spcPts val="1300"/>
              </a:spcBef>
              <a:spcAft>
                <a:spcPts val="0"/>
              </a:spcAft>
              <a:buNone/>
            </a:pPr>
            <a:r>
              <a:rPr lang="pt-BR" sz="2000"/>
              <a:t>Função física</a:t>
            </a:r>
            <a:r>
              <a:rPr lang="pt-BR" sz="2000"/>
              <a:t>:</a:t>
            </a:r>
            <a:endParaRPr sz="2000"/>
          </a:p>
          <a:p>
            <a:pPr indent="-355600" lvl="0" marL="457200" rtl="0" algn="l">
              <a:lnSpc>
                <a:spcPct val="100000"/>
              </a:lnSpc>
              <a:spcBef>
                <a:spcPts val="1300"/>
              </a:spcBef>
              <a:spcAft>
                <a:spcPts val="0"/>
              </a:spcAft>
              <a:buSzPts val="2000"/>
              <a:buChar char="●"/>
            </a:pPr>
            <a:r>
              <a:rPr lang="pt-BR" sz="2000"/>
              <a:t>Déficit de Mobilidade/equilíbrio/marcha</a:t>
            </a:r>
            <a:endParaRPr sz="2000"/>
          </a:p>
          <a:p>
            <a:pPr indent="-355600" lvl="0" marL="457200" rtl="0" algn="l">
              <a:lnSpc>
                <a:spcPct val="100000"/>
              </a:lnSpc>
              <a:spcBef>
                <a:spcPts val="0"/>
              </a:spcBef>
              <a:spcAft>
                <a:spcPts val="0"/>
              </a:spcAft>
              <a:buSzPts val="2000"/>
              <a:buChar char="●"/>
            </a:pPr>
            <a:r>
              <a:rPr lang="pt-BR" sz="2000"/>
              <a:t>Dificuldade nas AVDs</a:t>
            </a:r>
            <a:endParaRPr sz="2000"/>
          </a:p>
          <a:p>
            <a:pPr indent="-355600" lvl="0" marL="457200" rtl="0" algn="l">
              <a:lnSpc>
                <a:spcPct val="100000"/>
              </a:lnSpc>
              <a:spcBef>
                <a:spcPts val="0"/>
              </a:spcBef>
              <a:spcAft>
                <a:spcPts val="0"/>
              </a:spcAft>
              <a:buSzPts val="2000"/>
              <a:buChar char="●"/>
            </a:pPr>
            <a:r>
              <a:rPr lang="pt-BR" sz="2000"/>
              <a:t>Função músculo-esquelética</a:t>
            </a:r>
            <a:endParaRPr sz="2000"/>
          </a:p>
          <a:p>
            <a:pPr indent="-355600" lvl="0" marL="457200" rtl="0" algn="l">
              <a:lnSpc>
                <a:spcPct val="100000"/>
              </a:lnSpc>
              <a:spcBef>
                <a:spcPts val="0"/>
              </a:spcBef>
              <a:spcAft>
                <a:spcPts val="0"/>
              </a:spcAft>
              <a:buSzPts val="2000"/>
              <a:buChar char="●"/>
            </a:pPr>
            <a:r>
              <a:rPr lang="pt-BR" sz="2000"/>
              <a:t>Função cardíaca</a:t>
            </a:r>
            <a:endParaRPr sz="2000"/>
          </a:p>
          <a:p>
            <a:pPr indent="-355600" lvl="0" marL="457200" rtl="0" algn="l">
              <a:lnSpc>
                <a:spcPct val="100000"/>
              </a:lnSpc>
              <a:spcBef>
                <a:spcPts val="0"/>
              </a:spcBef>
              <a:spcAft>
                <a:spcPts val="0"/>
              </a:spcAft>
              <a:buSzPts val="2000"/>
              <a:buChar char="●"/>
            </a:pPr>
            <a:r>
              <a:rPr lang="pt-BR" sz="2000"/>
              <a:t>Função neurológica</a:t>
            </a:r>
            <a:endParaRPr sz="2000"/>
          </a:p>
          <a:p>
            <a:pPr indent="-355600" lvl="0" marL="457200" rtl="0" algn="l">
              <a:lnSpc>
                <a:spcPct val="100000"/>
              </a:lnSpc>
              <a:spcBef>
                <a:spcPts val="0"/>
              </a:spcBef>
              <a:spcAft>
                <a:spcPts val="0"/>
              </a:spcAft>
              <a:buSzPts val="2000"/>
              <a:buChar char="●"/>
            </a:pPr>
            <a:r>
              <a:rPr lang="pt-BR" sz="2000"/>
              <a:t>Déficit visual</a:t>
            </a:r>
            <a:endParaRPr sz="2000"/>
          </a:p>
          <a:p>
            <a:pPr indent="-355600" lvl="0" marL="457200" rtl="0" algn="l">
              <a:lnSpc>
                <a:spcPct val="100000"/>
              </a:lnSpc>
              <a:spcBef>
                <a:spcPts val="0"/>
              </a:spcBef>
              <a:spcAft>
                <a:spcPts val="0"/>
              </a:spcAft>
              <a:buSzPts val="2000"/>
              <a:buChar char="●"/>
            </a:pPr>
            <a:r>
              <a:rPr lang="pt-BR" sz="2000"/>
              <a:t>Calçado inadequado</a:t>
            </a:r>
            <a:endParaRPr sz="2000"/>
          </a:p>
          <a:p>
            <a:pPr indent="-355600" lvl="0" marL="457200" rtl="0" algn="l">
              <a:lnSpc>
                <a:spcPct val="100000"/>
              </a:lnSpc>
              <a:spcBef>
                <a:spcPts val="0"/>
              </a:spcBef>
              <a:spcAft>
                <a:spcPts val="0"/>
              </a:spcAft>
              <a:buSzPts val="2000"/>
              <a:buChar char="●"/>
            </a:pPr>
            <a:r>
              <a:rPr lang="pt-BR" sz="2000"/>
              <a:t>Dispositivo auxiliar de marcha</a:t>
            </a:r>
            <a:endParaRPr sz="2000"/>
          </a:p>
        </p:txBody>
      </p:sp>
      <p:sp>
        <p:nvSpPr>
          <p:cNvPr id="335" name="Google Shape;335;p43"/>
          <p:cNvSpPr txBox="1"/>
          <p:nvPr>
            <p:ph idx="1" type="body"/>
          </p:nvPr>
        </p:nvSpPr>
        <p:spPr>
          <a:xfrm>
            <a:off x="507200" y="5613800"/>
            <a:ext cx="2467500" cy="1176300"/>
          </a:xfrm>
          <a:prstGeom prst="rect">
            <a:avLst/>
          </a:prstGeom>
          <a:ln cap="flat" cmpd="sng" w="38100">
            <a:solidFill>
              <a:schemeClr val="accent1"/>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75000"/>
              </a:lnSpc>
              <a:spcBef>
                <a:spcPts val="1300"/>
              </a:spcBef>
              <a:spcAft>
                <a:spcPts val="0"/>
              </a:spcAft>
              <a:buNone/>
            </a:pPr>
            <a:r>
              <a:rPr lang="pt-BR" sz="2000"/>
              <a:t>Fatores Ambientais:</a:t>
            </a:r>
            <a:endParaRPr sz="2000"/>
          </a:p>
          <a:p>
            <a:pPr indent="-355600" lvl="0" marL="457200" rtl="0" algn="l">
              <a:lnSpc>
                <a:spcPct val="75000"/>
              </a:lnSpc>
              <a:spcBef>
                <a:spcPts val="1300"/>
              </a:spcBef>
              <a:spcAft>
                <a:spcPts val="0"/>
              </a:spcAft>
              <a:buSzPts val="2000"/>
              <a:buChar char="●"/>
            </a:pPr>
            <a:r>
              <a:rPr lang="pt-BR" sz="2000"/>
              <a:t>Indoor</a:t>
            </a:r>
            <a:endParaRPr sz="2000"/>
          </a:p>
          <a:p>
            <a:pPr indent="-355600" lvl="0" marL="457200" rtl="0" algn="l">
              <a:lnSpc>
                <a:spcPct val="75000"/>
              </a:lnSpc>
              <a:spcBef>
                <a:spcPts val="0"/>
              </a:spcBef>
              <a:spcAft>
                <a:spcPts val="0"/>
              </a:spcAft>
              <a:buSzPts val="2000"/>
              <a:buChar char="●"/>
            </a:pPr>
            <a:r>
              <a:rPr lang="pt-BR" sz="2000"/>
              <a:t>Outdoor</a:t>
            </a:r>
            <a:endParaRPr sz="2000"/>
          </a:p>
          <a:p>
            <a:pPr indent="-355600" lvl="0" marL="457200" rtl="0" algn="l">
              <a:lnSpc>
                <a:spcPct val="75000"/>
              </a:lnSpc>
              <a:spcBef>
                <a:spcPts val="0"/>
              </a:spcBef>
              <a:spcAft>
                <a:spcPts val="0"/>
              </a:spcAft>
              <a:buSzPts val="2000"/>
              <a:buChar char="●"/>
            </a:pPr>
            <a:r>
              <a:rPr lang="pt-BR" sz="2000"/>
              <a:t>Relações sociais</a:t>
            </a:r>
            <a:endParaRPr sz="2000"/>
          </a:p>
        </p:txBody>
      </p:sp>
      <p:sp>
        <p:nvSpPr>
          <p:cNvPr id="336" name="Google Shape;336;p43"/>
          <p:cNvSpPr/>
          <p:nvPr/>
        </p:nvSpPr>
        <p:spPr>
          <a:xfrm>
            <a:off x="6028700" y="2693725"/>
            <a:ext cx="2912700" cy="10443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7" name="Google Shape;337;p43"/>
          <p:cNvPicPr preferRelativeResize="0"/>
          <p:nvPr/>
        </p:nvPicPr>
        <p:blipFill rotWithShape="1">
          <a:blip r:embed="rId3">
            <a:alphaModFix/>
          </a:blip>
          <a:srcRect b="0" l="0" r="0" t="0"/>
          <a:stretch/>
        </p:blipFill>
        <p:spPr>
          <a:xfrm>
            <a:off x="5841172" y="0"/>
            <a:ext cx="3302827" cy="16580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1000"/>
                                        <p:tgtEl>
                                          <p:spTgt spid="3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1000"/>
                                        <p:tgtEl>
                                          <p:spTgt spid="3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1000"/>
                                        <p:tgtEl>
                                          <p:spTgt spid="3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000"/>
                                        <p:tgtEl>
                                          <p:spTgt spid="3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6"/>
                                        </p:tgtEl>
                                        <p:attrNameLst>
                                          <p:attrName>style.visibility</p:attrName>
                                        </p:attrNameLst>
                                      </p:cBhvr>
                                      <p:to>
                                        <p:strVal val="visible"/>
                                      </p:to>
                                    </p:set>
                                    <p:anim calcmode="lin" valueType="num">
                                      <p:cBhvr additive="base">
                                        <p:cTn dur="1000"/>
                                        <p:tgtEl>
                                          <p:spTgt spid="336"/>
                                        </p:tgtEl>
                                        <p:attrNameLst>
                                          <p:attrName>ppt_w</p:attrName>
                                        </p:attrNameLst>
                                      </p:cBhvr>
                                      <p:tavLst>
                                        <p:tav fmla="" tm="0">
                                          <p:val>
                                            <p:strVal val="0"/>
                                          </p:val>
                                        </p:tav>
                                        <p:tav fmla="" tm="100000">
                                          <p:val>
                                            <p:strVal val="#ppt_w"/>
                                          </p:val>
                                        </p:tav>
                                      </p:tavLst>
                                    </p:anim>
                                    <p:anim calcmode="lin" valueType="num">
                                      <p:cBhvr additive="base">
                                        <p:cTn dur="1000"/>
                                        <p:tgtEl>
                                          <p:spTgt spid="33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pic>
        <p:nvPicPr>
          <p:cNvPr id="343" name="Google Shape;343;p44"/>
          <p:cNvPicPr preferRelativeResize="0"/>
          <p:nvPr/>
        </p:nvPicPr>
        <p:blipFill>
          <a:blip r:embed="rId3">
            <a:alphaModFix/>
          </a:blip>
          <a:stretch>
            <a:fillRect/>
          </a:stretch>
        </p:blipFill>
        <p:spPr>
          <a:xfrm>
            <a:off x="76857" y="3617575"/>
            <a:ext cx="8990293" cy="2881100"/>
          </a:xfrm>
          <a:prstGeom prst="rect">
            <a:avLst/>
          </a:prstGeom>
          <a:noFill/>
          <a:ln>
            <a:noFill/>
          </a:ln>
        </p:spPr>
      </p:pic>
      <p:pic>
        <p:nvPicPr>
          <p:cNvPr id="344" name="Google Shape;344;p44"/>
          <p:cNvPicPr preferRelativeResize="0"/>
          <p:nvPr/>
        </p:nvPicPr>
        <p:blipFill>
          <a:blip r:embed="rId4">
            <a:alphaModFix/>
          </a:blip>
          <a:stretch>
            <a:fillRect/>
          </a:stretch>
        </p:blipFill>
        <p:spPr>
          <a:xfrm>
            <a:off x="76850" y="3220276"/>
            <a:ext cx="7052551" cy="208724"/>
          </a:xfrm>
          <a:prstGeom prst="rect">
            <a:avLst/>
          </a:prstGeom>
          <a:noFill/>
          <a:ln>
            <a:noFill/>
          </a:ln>
        </p:spPr>
      </p:pic>
      <p:pic>
        <p:nvPicPr>
          <p:cNvPr id="345" name="Google Shape;345;p44"/>
          <p:cNvPicPr preferRelativeResize="0"/>
          <p:nvPr/>
        </p:nvPicPr>
        <p:blipFill rotWithShape="1">
          <a:blip r:embed="rId5">
            <a:alphaModFix/>
          </a:blip>
          <a:srcRect b="0" l="0" r="0" t="0"/>
          <a:stretch/>
        </p:blipFill>
        <p:spPr>
          <a:xfrm>
            <a:off x="3405025" y="2"/>
            <a:ext cx="5738978" cy="28811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50" name="Shape 350"/>
        <p:cNvGrpSpPr/>
        <p:nvPr/>
      </p:nvGrpSpPr>
      <p:grpSpPr>
        <a:xfrm>
          <a:off x="0" y="0"/>
          <a:ext cx="0" cy="0"/>
          <a:chOff x="0" y="0"/>
          <a:chExt cx="0" cy="0"/>
        </a:xfrm>
      </p:grpSpPr>
      <p:sp>
        <p:nvSpPr>
          <p:cNvPr id="351" name="Google Shape;351;p45"/>
          <p:cNvSpPr txBox="1"/>
          <p:nvPr>
            <p:ph type="title"/>
          </p:nvPr>
        </p:nvSpPr>
        <p:spPr>
          <a:xfrm>
            <a:off x="492919" y="499533"/>
            <a:ext cx="8079600" cy="1658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352" name="Google Shape;352;p45"/>
          <p:cNvSpPr txBox="1"/>
          <p:nvPr>
            <p:ph idx="1" type="body"/>
          </p:nvPr>
        </p:nvSpPr>
        <p:spPr>
          <a:xfrm>
            <a:off x="199600" y="1657200"/>
            <a:ext cx="8779500" cy="4102500"/>
          </a:xfrm>
          <a:prstGeom prst="rect">
            <a:avLst/>
          </a:prstGeom>
        </p:spPr>
        <p:txBody>
          <a:bodyPr anchorCtr="0" anchor="t" bIns="45700" lIns="91425" spcFirstLastPara="1" rIns="91425" wrap="square" tIns="45700">
            <a:normAutofit/>
          </a:bodyPr>
          <a:lstStyle/>
          <a:p>
            <a:pPr indent="0" lvl="0" marL="0" rtl="0" algn="l">
              <a:spcBef>
                <a:spcPts val="1300"/>
              </a:spcBef>
              <a:spcAft>
                <a:spcPts val="0"/>
              </a:spcAft>
              <a:buNone/>
            </a:pPr>
            <a:r>
              <a:t/>
            </a:r>
            <a:endParaRPr/>
          </a:p>
        </p:txBody>
      </p:sp>
      <p:pic>
        <p:nvPicPr>
          <p:cNvPr id="353" name="Google Shape;353;p45"/>
          <p:cNvPicPr preferRelativeResize="0"/>
          <p:nvPr/>
        </p:nvPicPr>
        <p:blipFill>
          <a:blip r:embed="rId3">
            <a:alphaModFix/>
          </a:blip>
          <a:stretch>
            <a:fillRect/>
          </a:stretch>
        </p:blipFill>
        <p:spPr>
          <a:xfrm>
            <a:off x="923925" y="1762125"/>
            <a:ext cx="7296150" cy="2876550"/>
          </a:xfrm>
          <a:prstGeom prst="rect">
            <a:avLst/>
          </a:prstGeom>
          <a:noFill/>
          <a:ln>
            <a:noFill/>
          </a:ln>
        </p:spPr>
      </p:pic>
      <p:pic>
        <p:nvPicPr>
          <p:cNvPr id="354" name="Google Shape;354;p45"/>
          <p:cNvPicPr preferRelativeResize="0"/>
          <p:nvPr/>
        </p:nvPicPr>
        <p:blipFill>
          <a:blip r:embed="rId4">
            <a:alphaModFix/>
          </a:blip>
          <a:stretch>
            <a:fillRect/>
          </a:stretch>
        </p:blipFill>
        <p:spPr>
          <a:xfrm>
            <a:off x="1968275" y="5759604"/>
            <a:ext cx="5557500" cy="5228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59" name="Shape 359"/>
        <p:cNvGrpSpPr/>
        <p:nvPr/>
      </p:nvGrpSpPr>
      <p:grpSpPr>
        <a:xfrm>
          <a:off x="0" y="0"/>
          <a:ext cx="0" cy="0"/>
          <a:chOff x="0" y="0"/>
          <a:chExt cx="0" cy="0"/>
        </a:xfrm>
      </p:grpSpPr>
      <p:sp>
        <p:nvSpPr>
          <p:cNvPr id="360" name="Google Shape;360;p46"/>
          <p:cNvSpPr txBox="1"/>
          <p:nvPr>
            <p:ph type="title"/>
          </p:nvPr>
        </p:nvSpPr>
        <p:spPr>
          <a:xfrm>
            <a:off x="492919" y="499533"/>
            <a:ext cx="8079600" cy="1658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pt-BR"/>
              <a:t>Métodos</a:t>
            </a:r>
            <a:endParaRPr/>
          </a:p>
        </p:txBody>
      </p:sp>
      <p:sp>
        <p:nvSpPr>
          <p:cNvPr id="361" name="Google Shape;361;p46"/>
          <p:cNvSpPr txBox="1"/>
          <p:nvPr>
            <p:ph idx="1" type="body"/>
          </p:nvPr>
        </p:nvSpPr>
        <p:spPr>
          <a:xfrm>
            <a:off x="507206" y="1993393"/>
            <a:ext cx="8065200" cy="3766200"/>
          </a:xfrm>
          <a:prstGeom prst="rect">
            <a:avLst/>
          </a:prstGeom>
        </p:spPr>
        <p:txBody>
          <a:bodyPr anchorCtr="0" anchor="t" bIns="45700" lIns="91425" spcFirstLastPara="1" rIns="91425" wrap="square" tIns="45700">
            <a:normAutofit/>
          </a:bodyPr>
          <a:lstStyle/>
          <a:p>
            <a:pPr indent="0" lvl="0" marL="0" rtl="0" algn="l">
              <a:spcBef>
                <a:spcPts val="1300"/>
              </a:spcBef>
              <a:spcAft>
                <a:spcPts val="0"/>
              </a:spcAft>
              <a:buNone/>
            </a:pPr>
            <a:r>
              <a:rPr lang="pt-BR"/>
              <a:t>Bases de dados: MEDLINE, CINHAL and The Cochrane Database</a:t>
            </a:r>
            <a:endParaRPr/>
          </a:p>
          <a:p>
            <a:pPr indent="0" lvl="0" marL="0" rtl="0" algn="l">
              <a:spcBef>
                <a:spcPts val="1300"/>
              </a:spcBef>
              <a:spcAft>
                <a:spcPts val="0"/>
              </a:spcAft>
              <a:buNone/>
            </a:pPr>
            <a:r>
              <a:rPr lang="pt-BR"/>
              <a:t>Termos da busca: “Accidental Falls” AND “Risk assessment”/”Fall risk assessment tool”/”fall risk assessment tools”</a:t>
            </a:r>
            <a:endParaRPr/>
          </a:p>
          <a:p>
            <a:pPr indent="0" lvl="0" marL="0" rtl="0" algn="l">
              <a:spcBef>
                <a:spcPts val="1300"/>
              </a:spcBef>
              <a:spcAft>
                <a:spcPts val="0"/>
              </a:spcAft>
              <a:buNone/>
            </a:pPr>
            <a:r>
              <a:rPr lang="pt-BR"/>
              <a:t>Período: 2010 a 2020</a:t>
            </a:r>
            <a:endParaRPr/>
          </a:p>
          <a:p>
            <a:pPr indent="0" lvl="0" marL="0" rtl="0" algn="l">
              <a:spcBef>
                <a:spcPts val="1300"/>
              </a:spcBef>
              <a:spcAft>
                <a:spcPts val="0"/>
              </a:spcAft>
              <a:buNone/>
            </a:pPr>
            <a:r>
              <a:rPr lang="pt-BR"/>
              <a:t>Idiomas: Inglês e Italiano</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66" name="Shape 366"/>
        <p:cNvGrpSpPr/>
        <p:nvPr/>
      </p:nvGrpSpPr>
      <p:grpSpPr>
        <a:xfrm>
          <a:off x="0" y="0"/>
          <a:ext cx="0" cy="0"/>
          <a:chOff x="0" y="0"/>
          <a:chExt cx="0" cy="0"/>
        </a:xfrm>
      </p:grpSpPr>
      <p:sp>
        <p:nvSpPr>
          <p:cNvPr id="367" name="Google Shape;367;p47"/>
          <p:cNvSpPr txBox="1"/>
          <p:nvPr>
            <p:ph type="title"/>
          </p:nvPr>
        </p:nvSpPr>
        <p:spPr>
          <a:xfrm>
            <a:off x="492919" y="499533"/>
            <a:ext cx="8079600" cy="1658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368" name="Google Shape;368;p47"/>
          <p:cNvSpPr txBox="1"/>
          <p:nvPr>
            <p:ph idx="1" type="body"/>
          </p:nvPr>
        </p:nvSpPr>
        <p:spPr>
          <a:xfrm>
            <a:off x="507206" y="1993393"/>
            <a:ext cx="8065200" cy="3766200"/>
          </a:xfrm>
          <a:prstGeom prst="rect">
            <a:avLst/>
          </a:prstGeom>
        </p:spPr>
        <p:txBody>
          <a:bodyPr anchorCtr="0" anchor="t" bIns="45700" lIns="91425" spcFirstLastPara="1" rIns="91425" wrap="square" tIns="45700">
            <a:normAutofit/>
          </a:bodyPr>
          <a:lstStyle/>
          <a:p>
            <a:pPr indent="0" lvl="0" marL="0" rtl="0" algn="l">
              <a:spcBef>
                <a:spcPts val="1300"/>
              </a:spcBef>
              <a:spcAft>
                <a:spcPts val="0"/>
              </a:spcAft>
              <a:buNone/>
            </a:pPr>
            <a:r>
              <a:t/>
            </a:r>
            <a:endParaRPr/>
          </a:p>
        </p:txBody>
      </p:sp>
      <p:pic>
        <p:nvPicPr>
          <p:cNvPr id="369" name="Google Shape;369;p47"/>
          <p:cNvPicPr preferRelativeResize="0"/>
          <p:nvPr/>
        </p:nvPicPr>
        <p:blipFill>
          <a:blip r:embed="rId3">
            <a:alphaModFix/>
          </a:blip>
          <a:stretch>
            <a:fillRect/>
          </a:stretch>
        </p:blipFill>
        <p:spPr>
          <a:xfrm>
            <a:off x="1414400" y="0"/>
            <a:ext cx="6315203" cy="685799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74" name="Shape 374"/>
        <p:cNvGrpSpPr/>
        <p:nvPr/>
      </p:nvGrpSpPr>
      <p:grpSpPr>
        <a:xfrm>
          <a:off x="0" y="0"/>
          <a:ext cx="0" cy="0"/>
          <a:chOff x="0" y="0"/>
          <a:chExt cx="0" cy="0"/>
        </a:xfrm>
      </p:grpSpPr>
      <p:sp>
        <p:nvSpPr>
          <p:cNvPr id="375" name="Google Shape;375;p48"/>
          <p:cNvSpPr txBox="1"/>
          <p:nvPr>
            <p:ph type="title"/>
          </p:nvPr>
        </p:nvSpPr>
        <p:spPr>
          <a:xfrm>
            <a:off x="492919" y="499533"/>
            <a:ext cx="8079600" cy="1658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376" name="Google Shape;376;p48"/>
          <p:cNvSpPr txBox="1"/>
          <p:nvPr>
            <p:ph idx="1" type="body"/>
          </p:nvPr>
        </p:nvSpPr>
        <p:spPr>
          <a:xfrm>
            <a:off x="507206" y="1993393"/>
            <a:ext cx="8065200" cy="3766200"/>
          </a:xfrm>
          <a:prstGeom prst="rect">
            <a:avLst/>
          </a:prstGeom>
        </p:spPr>
        <p:txBody>
          <a:bodyPr anchorCtr="0" anchor="t" bIns="45700" lIns="91425" spcFirstLastPara="1" rIns="91425" wrap="square" tIns="45700">
            <a:normAutofit/>
          </a:bodyPr>
          <a:lstStyle/>
          <a:p>
            <a:pPr indent="0" lvl="0" marL="0" rtl="0" algn="l">
              <a:spcBef>
                <a:spcPts val="1300"/>
              </a:spcBef>
              <a:spcAft>
                <a:spcPts val="0"/>
              </a:spcAft>
              <a:buNone/>
            </a:pPr>
            <a:r>
              <a:t/>
            </a:r>
            <a:endParaRPr/>
          </a:p>
        </p:txBody>
      </p:sp>
      <p:pic>
        <p:nvPicPr>
          <p:cNvPr id="377" name="Google Shape;377;p48"/>
          <p:cNvPicPr preferRelativeResize="0"/>
          <p:nvPr/>
        </p:nvPicPr>
        <p:blipFill>
          <a:blip r:embed="rId3">
            <a:alphaModFix/>
          </a:blip>
          <a:stretch>
            <a:fillRect/>
          </a:stretch>
        </p:blipFill>
        <p:spPr>
          <a:xfrm>
            <a:off x="1750071" y="0"/>
            <a:ext cx="5643859" cy="6858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49"/>
          <p:cNvSpPr txBox="1"/>
          <p:nvPr>
            <p:ph type="title"/>
          </p:nvPr>
        </p:nvSpPr>
        <p:spPr>
          <a:xfrm>
            <a:off x="492919" y="499533"/>
            <a:ext cx="8079600" cy="1658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384" name="Google Shape;384;p49"/>
          <p:cNvSpPr txBox="1"/>
          <p:nvPr>
            <p:ph idx="1" type="body"/>
          </p:nvPr>
        </p:nvSpPr>
        <p:spPr>
          <a:xfrm>
            <a:off x="500125" y="2434601"/>
            <a:ext cx="8065200" cy="4335600"/>
          </a:xfrm>
          <a:prstGeom prst="rect">
            <a:avLst/>
          </a:prstGeom>
        </p:spPr>
        <p:txBody>
          <a:bodyPr anchorCtr="0" anchor="t" bIns="45700" lIns="91425" spcFirstLastPara="1" rIns="91425" wrap="square" tIns="45700">
            <a:normAutofit fontScale="85000"/>
          </a:bodyPr>
          <a:lstStyle/>
          <a:p>
            <a:pPr indent="-332105" lvl="0" marL="457200" rtl="0" algn="just">
              <a:lnSpc>
                <a:spcPct val="150000"/>
              </a:lnSpc>
              <a:spcBef>
                <a:spcPts val="0"/>
              </a:spcBef>
              <a:spcAft>
                <a:spcPts val="0"/>
              </a:spcAft>
              <a:buSzPct val="76168"/>
              <a:buChar char="●"/>
            </a:pPr>
            <a:r>
              <a:rPr lang="pt-BR" sz="2517"/>
              <a:t>23 instrumentos - Ambiente hospitalar</a:t>
            </a:r>
            <a:endParaRPr sz="2517"/>
          </a:p>
          <a:p>
            <a:pPr indent="-332105" lvl="0" marL="457200" rtl="0" algn="just">
              <a:lnSpc>
                <a:spcPct val="150000"/>
              </a:lnSpc>
              <a:spcBef>
                <a:spcPts val="0"/>
              </a:spcBef>
              <a:spcAft>
                <a:spcPts val="0"/>
              </a:spcAft>
              <a:buSzPct val="76168"/>
              <a:buChar char="●"/>
            </a:pPr>
            <a:r>
              <a:rPr lang="pt-BR" sz="2517"/>
              <a:t>8 instrumentos -  Ambiente domiciliar</a:t>
            </a:r>
            <a:endParaRPr sz="2517"/>
          </a:p>
          <a:p>
            <a:pPr indent="-332105" lvl="0" marL="457200" rtl="0" algn="just">
              <a:lnSpc>
                <a:spcPct val="150000"/>
              </a:lnSpc>
              <a:spcBef>
                <a:spcPts val="0"/>
              </a:spcBef>
              <a:spcAft>
                <a:spcPts val="0"/>
              </a:spcAft>
              <a:buSzPct val="76168"/>
              <a:buChar char="●"/>
            </a:pPr>
            <a:r>
              <a:rPr lang="pt-BR" sz="2517"/>
              <a:t>7 instrumentos - Ambiente Hospitalar e Domiciliar</a:t>
            </a:r>
            <a:endParaRPr sz="2517"/>
          </a:p>
          <a:p>
            <a:pPr indent="-332105" lvl="0" marL="457200" rtl="0" algn="just">
              <a:lnSpc>
                <a:spcPct val="150000"/>
              </a:lnSpc>
              <a:spcBef>
                <a:spcPts val="0"/>
              </a:spcBef>
              <a:spcAft>
                <a:spcPts val="0"/>
              </a:spcAft>
              <a:buSzPct val="76168"/>
              <a:buChar char="●"/>
            </a:pPr>
            <a:r>
              <a:rPr lang="pt-BR" sz="2517"/>
              <a:t>O objetivo é identificar indivíduos com alto e baixo risco de quedas</a:t>
            </a:r>
            <a:endParaRPr sz="2517"/>
          </a:p>
          <a:p>
            <a:pPr indent="-332105" lvl="0" marL="457200" rtl="0" algn="just">
              <a:lnSpc>
                <a:spcPct val="150000"/>
              </a:lnSpc>
              <a:spcBef>
                <a:spcPts val="0"/>
              </a:spcBef>
              <a:spcAft>
                <a:spcPts val="0"/>
              </a:spcAft>
              <a:buSzPct val="76168"/>
              <a:buChar char="●"/>
            </a:pPr>
            <a:r>
              <a:rPr lang="pt-BR" sz="2517"/>
              <a:t>Recomendável </a:t>
            </a:r>
            <a:r>
              <a:rPr b="1" lang="pt-BR" sz="2517"/>
              <a:t>utilizar mais de um instrumento</a:t>
            </a:r>
            <a:endParaRPr b="1" sz="2517"/>
          </a:p>
          <a:p>
            <a:pPr indent="-332105" lvl="0" marL="457200" rtl="0" algn="just">
              <a:lnSpc>
                <a:spcPct val="150000"/>
              </a:lnSpc>
              <a:spcBef>
                <a:spcPts val="0"/>
              </a:spcBef>
              <a:spcAft>
                <a:spcPts val="0"/>
              </a:spcAft>
              <a:buSzPct val="76168"/>
              <a:buChar char="●"/>
            </a:pPr>
            <a:r>
              <a:rPr lang="pt-BR" sz="2517"/>
              <a:t>Os resultados devem ser discutidos pela equipe multi para identificar as intervenções mais eficazes para prevenir futuras quedas, especialmente nos idosos que possuem risco de queda em comum, mas com diferentes etiologias </a:t>
            </a:r>
            <a:endParaRPr sz="2517"/>
          </a:p>
        </p:txBody>
      </p:sp>
      <p:pic>
        <p:nvPicPr>
          <p:cNvPr id="385" name="Google Shape;385;p49"/>
          <p:cNvPicPr preferRelativeResize="0"/>
          <p:nvPr/>
        </p:nvPicPr>
        <p:blipFill>
          <a:blip r:embed="rId3">
            <a:alphaModFix/>
          </a:blip>
          <a:stretch>
            <a:fillRect/>
          </a:stretch>
        </p:blipFill>
        <p:spPr>
          <a:xfrm>
            <a:off x="3593900" y="-153675"/>
            <a:ext cx="5550101" cy="2188150"/>
          </a:xfrm>
          <a:prstGeom prst="rect">
            <a:avLst/>
          </a:prstGeom>
          <a:noFill/>
          <a:ln>
            <a:noFill/>
          </a:ln>
        </p:spPr>
      </p:pic>
      <p:pic>
        <p:nvPicPr>
          <p:cNvPr id="386" name="Google Shape;386;p49"/>
          <p:cNvPicPr preferRelativeResize="0"/>
          <p:nvPr/>
        </p:nvPicPr>
        <p:blipFill>
          <a:blip r:embed="rId4">
            <a:alphaModFix/>
          </a:blip>
          <a:stretch>
            <a:fillRect/>
          </a:stretch>
        </p:blipFill>
        <p:spPr>
          <a:xfrm>
            <a:off x="3707200" y="2034475"/>
            <a:ext cx="5323500" cy="5008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91" name="Shape 391"/>
        <p:cNvGrpSpPr/>
        <p:nvPr/>
      </p:nvGrpSpPr>
      <p:grpSpPr>
        <a:xfrm>
          <a:off x="0" y="0"/>
          <a:ext cx="0" cy="0"/>
          <a:chOff x="0" y="0"/>
          <a:chExt cx="0" cy="0"/>
        </a:xfrm>
      </p:grpSpPr>
      <p:sp>
        <p:nvSpPr>
          <p:cNvPr id="392" name="Google Shape;392;p50"/>
          <p:cNvSpPr txBox="1"/>
          <p:nvPr>
            <p:ph idx="1" type="body"/>
          </p:nvPr>
        </p:nvSpPr>
        <p:spPr>
          <a:xfrm>
            <a:off x="507206" y="1993393"/>
            <a:ext cx="8065294" cy="3766185"/>
          </a:xfrm>
          <a:prstGeom prst="rect">
            <a:avLst/>
          </a:prstGeom>
          <a:noFill/>
          <a:ln>
            <a:noFill/>
          </a:ln>
        </p:spPr>
        <p:txBody>
          <a:bodyPr anchorCtr="0" anchor="t" bIns="45700" lIns="91425" spcFirstLastPara="1" rIns="91425" wrap="square" tIns="45700">
            <a:normAutofit/>
          </a:bodyPr>
          <a:lstStyle/>
          <a:p>
            <a:pPr indent="0" lvl="0" marL="91440" rtl="0" algn="l">
              <a:lnSpc>
                <a:spcPct val="85000"/>
              </a:lnSpc>
              <a:spcBef>
                <a:spcPts val="0"/>
              </a:spcBef>
              <a:spcAft>
                <a:spcPts val="0"/>
              </a:spcAft>
              <a:buClr>
                <a:srgbClr val="262626"/>
              </a:buClr>
              <a:buSzPts val="2400"/>
              <a:buNone/>
            </a:pPr>
            <a:r>
              <a:t/>
            </a:r>
            <a:endParaRPr/>
          </a:p>
        </p:txBody>
      </p:sp>
      <p:pic>
        <p:nvPicPr>
          <p:cNvPr id="393" name="Google Shape;393;p50"/>
          <p:cNvPicPr preferRelativeResize="0"/>
          <p:nvPr/>
        </p:nvPicPr>
        <p:blipFill rotWithShape="1">
          <a:blip r:embed="rId3">
            <a:alphaModFix/>
          </a:blip>
          <a:srcRect b="0" l="0" r="0" t="0"/>
          <a:stretch/>
        </p:blipFill>
        <p:spPr>
          <a:xfrm>
            <a:off x="0" y="1297598"/>
            <a:ext cx="9144000" cy="426280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98" name="Shape 398"/>
        <p:cNvGrpSpPr/>
        <p:nvPr/>
      </p:nvGrpSpPr>
      <p:grpSpPr>
        <a:xfrm>
          <a:off x="0" y="0"/>
          <a:ext cx="0" cy="0"/>
          <a:chOff x="0" y="0"/>
          <a:chExt cx="0" cy="0"/>
        </a:xfrm>
      </p:grpSpPr>
      <p:sp>
        <p:nvSpPr>
          <p:cNvPr id="399" name="Google Shape;399;p51"/>
          <p:cNvSpPr txBox="1"/>
          <p:nvPr>
            <p:ph type="title"/>
          </p:nvPr>
        </p:nvSpPr>
        <p:spPr>
          <a:xfrm>
            <a:off x="492919" y="499533"/>
            <a:ext cx="8079600" cy="1658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pt-BR"/>
              <a:t>Objetivos</a:t>
            </a:r>
            <a:endParaRPr/>
          </a:p>
        </p:txBody>
      </p:sp>
      <p:sp>
        <p:nvSpPr>
          <p:cNvPr id="400" name="Google Shape;400;p51"/>
          <p:cNvSpPr txBox="1"/>
          <p:nvPr>
            <p:ph idx="1" type="body"/>
          </p:nvPr>
        </p:nvSpPr>
        <p:spPr>
          <a:xfrm>
            <a:off x="507200" y="1993401"/>
            <a:ext cx="8065200" cy="4269600"/>
          </a:xfrm>
          <a:prstGeom prst="rect">
            <a:avLst/>
          </a:prstGeom>
        </p:spPr>
        <p:txBody>
          <a:bodyPr anchorCtr="0" anchor="t" bIns="45700" lIns="91425" spcFirstLastPara="1" rIns="91425" wrap="square" tIns="45700">
            <a:normAutofit/>
          </a:bodyPr>
          <a:lstStyle/>
          <a:p>
            <a:pPr indent="0" lvl="0" marL="0" rtl="0" algn="just">
              <a:lnSpc>
                <a:spcPct val="100000"/>
              </a:lnSpc>
              <a:spcBef>
                <a:spcPts val="0"/>
              </a:spcBef>
              <a:spcAft>
                <a:spcPts val="0"/>
              </a:spcAft>
              <a:buNone/>
            </a:pPr>
            <a:r>
              <a:t/>
            </a:r>
            <a:endParaRPr sz="2000">
              <a:solidFill>
                <a:srgbClr val="202124"/>
              </a:solidFill>
            </a:endParaRPr>
          </a:p>
          <a:p>
            <a:pPr indent="-368300" lvl="0" marL="457200" rtl="0" algn="just">
              <a:lnSpc>
                <a:spcPct val="100000"/>
              </a:lnSpc>
              <a:spcBef>
                <a:spcPts val="0"/>
              </a:spcBef>
              <a:spcAft>
                <a:spcPts val="0"/>
              </a:spcAft>
              <a:buClr>
                <a:srgbClr val="202124"/>
              </a:buClr>
              <a:buSzPts val="2200"/>
              <a:buAutoNum type="arabicPeriod"/>
            </a:pPr>
            <a:r>
              <a:rPr lang="pt-BR" sz="2200">
                <a:solidFill>
                  <a:srgbClr val="202124"/>
                </a:solidFill>
              </a:rPr>
              <a:t>Avaliar a capacidade de avaliações clínicas padronizadas de risco de queda e medidas ecológicas de marcha para prever quedas</a:t>
            </a:r>
            <a:endParaRPr sz="2200">
              <a:solidFill>
                <a:srgbClr val="202124"/>
              </a:solidFill>
            </a:endParaRPr>
          </a:p>
          <a:p>
            <a:pPr indent="0" lvl="0" marL="457200" rtl="0" algn="just">
              <a:lnSpc>
                <a:spcPct val="100000"/>
              </a:lnSpc>
              <a:spcBef>
                <a:spcPts val="0"/>
              </a:spcBef>
              <a:spcAft>
                <a:spcPts val="0"/>
              </a:spcAft>
              <a:buNone/>
            </a:pPr>
            <a:r>
              <a:rPr lang="pt-BR" sz="2200">
                <a:solidFill>
                  <a:srgbClr val="202124"/>
                </a:solidFill>
              </a:rPr>
              <a:t> </a:t>
            </a:r>
            <a:endParaRPr sz="2200">
              <a:solidFill>
                <a:srgbClr val="202124"/>
              </a:solidFill>
            </a:endParaRPr>
          </a:p>
          <a:p>
            <a:pPr indent="-368300" lvl="0" marL="457200" rtl="0" algn="just">
              <a:lnSpc>
                <a:spcPct val="100000"/>
              </a:lnSpc>
              <a:spcBef>
                <a:spcPts val="0"/>
              </a:spcBef>
              <a:spcAft>
                <a:spcPts val="0"/>
              </a:spcAft>
              <a:buClr>
                <a:srgbClr val="202124"/>
              </a:buClr>
              <a:buSzPts val="2200"/>
              <a:buAutoNum type="arabicPeriod"/>
            </a:pPr>
            <a:r>
              <a:rPr lang="pt-BR" sz="2200">
                <a:solidFill>
                  <a:srgbClr val="202124"/>
                </a:solidFill>
              </a:rPr>
              <a:t>discriminar sujeitos caidores e não caidores</a:t>
            </a:r>
            <a:endParaRPr sz="2200">
              <a:solidFill>
                <a:srgbClr val="202124"/>
              </a:solidFill>
            </a:endParaRPr>
          </a:p>
          <a:p>
            <a:pPr indent="0" lvl="0" marL="457200" rtl="0" algn="just">
              <a:lnSpc>
                <a:spcPct val="100000"/>
              </a:lnSpc>
              <a:spcBef>
                <a:spcPts val="0"/>
              </a:spcBef>
              <a:spcAft>
                <a:spcPts val="0"/>
              </a:spcAft>
              <a:buNone/>
            </a:pPr>
            <a:r>
              <a:t/>
            </a:r>
            <a:endParaRPr sz="2200">
              <a:solidFill>
                <a:srgbClr val="202124"/>
              </a:solidFill>
            </a:endParaRPr>
          </a:p>
          <a:p>
            <a:pPr indent="-368300" lvl="0" marL="457200" rtl="0" algn="just">
              <a:lnSpc>
                <a:spcPct val="100000"/>
              </a:lnSpc>
              <a:spcBef>
                <a:spcPts val="0"/>
              </a:spcBef>
              <a:spcAft>
                <a:spcPts val="0"/>
              </a:spcAft>
              <a:buClr>
                <a:srgbClr val="202124"/>
              </a:buClr>
              <a:buSzPts val="2200"/>
              <a:buAutoNum type="arabicPeriod"/>
            </a:pPr>
            <a:r>
              <a:rPr lang="pt-BR" sz="2200">
                <a:solidFill>
                  <a:srgbClr val="202124"/>
                </a:solidFill>
              </a:rPr>
              <a:t>Correlacionar os dois tipos de avaliação.</a:t>
            </a:r>
            <a:endParaRPr sz="2200">
              <a:solidFill>
                <a:srgbClr val="202124"/>
              </a:solidFill>
            </a:endParaRPr>
          </a:p>
          <a:p>
            <a:pPr indent="0" lvl="0" marL="0" rtl="0" algn="just">
              <a:lnSpc>
                <a:spcPct val="100000"/>
              </a:lnSpc>
              <a:spcBef>
                <a:spcPts val="0"/>
              </a:spcBef>
              <a:spcAft>
                <a:spcPts val="0"/>
              </a:spcAft>
              <a:buNone/>
            </a:pPr>
            <a:r>
              <a:t/>
            </a:r>
            <a:endParaRPr sz="2000">
              <a:solidFill>
                <a:srgbClr val="202124"/>
              </a:solidFill>
            </a:endParaRPr>
          </a:p>
          <a:p>
            <a:pPr indent="0" lvl="0" marL="0" rtl="0" algn="just">
              <a:lnSpc>
                <a:spcPct val="100000"/>
              </a:lnSpc>
              <a:spcBef>
                <a:spcPts val="0"/>
              </a:spcBef>
              <a:spcAft>
                <a:spcPts val="0"/>
              </a:spcAft>
              <a:buNone/>
            </a:pPr>
            <a:r>
              <a:t/>
            </a:r>
            <a:endParaRPr sz="2000">
              <a:solidFill>
                <a:srgbClr val="202124"/>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6"/>
          <p:cNvSpPr txBox="1"/>
          <p:nvPr>
            <p:ph type="title"/>
          </p:nvPr>
        </p:nvSpPr>
        <p:spPr>
          <a:xfrm>
            <a:off x="492919" y="499533"/>
            <a:ext cx="8079600" cy="1658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pt-BR"/>
              <a:t>Rastreio ou avaliação de risco?</a:t>
            </a:r>
            <a:endParaRPr/>
          </a:p>
        </p:txBody>
      </p:sp>
      <p:sp>
        <p:nvSpPr>
          <p:cNvPr id="113" name="Google Shape;113;p16"/>
          <p:cNvSpPr txBox="1"/>
          <p:nvPr>
            <p:ph idx="1" type="body"/>
          </p:nvPr>
        </p:nvSpPr>
        <p:spPr>
          <a:xfrm>
            <a:off x="507206" y="1993393"/>
            <a:ext cx="8065200" cy="3766200"/>
          </a:xfrm>
          <a:prstGeom prst="rect">
            <a:avLst/>
          </a:prstGeom>
        </p:spPr>
        <p:txBody>
          <a:bodyPr anchorCtr="0" anchor="t" bIns="45700" lIns="91425" spcFirstLastPara="1" rIns="91425" wrap="square" tIns="45700">
            <a:normAutofit/>
          </a:bodyPr>
          <a:lstStyle/>
          <a:p>
            <a:pPr indent="0" lvl="0" marL="0" rtl="0" algn="l">
              <a:spcBef>
                <a:spcPts val="1300"/>
              </a:spcBef>
              <a:spcAft>
                <a:spcPts val="0"/>
              </a:spcAft>
              <a:buNone/>
            </a:pPr>
            <a:r>
              <a:rPr lang="pt-BR"/>
              <a:t>RASTREIO: identificar indivíduos com risco de quedas e determinar a necessidade de outras avaliações;</a:t>
            </a:r>
            <a:endParaRPr/>
          </a:p>
          <a:p>
            <a:pPr indent="0" lvl="0" marL="0" rtl="0" algn="l">
              <a:spcBef>
                <a:spcPts val="1300"/>
              </a:spcBef>
              <a:spcAft>
                <a:spcPts val="0"/>
              </a:spcAft>
              <a:buNone/>
            </a:pPr>
            <a:r>
              <a:t/>
            </a:r>
            <a:endParaRPr/>
          </a:p>
          <a:p>
            <a:pPr indent="0" lvl="0" marL="0" rtl="0" algn="l">
              <a:spcBef>
                <a:spcPts val="1300"/>
              </a:spcBef>
              <a:spcAft>
                <a:spcPts val="0"/>
              </a:spcAft>
              <a:buNone/>
            </a:pPr>
            <a:r>
              <a:rPr lang="pt-BR"/>
              <a:t>AVALIAÇÃO DE RISCO DE QUEDAS: Identificar os fatores de risco de quedas (ex: déficit de equilíbrio, marcha) que serão norteadores das intervenções.</a:t>
            </a:r>
            <a:endParaRPr/>
          </a:p>
        </p:txBody>
      </p:sp>
      <p:pic>
        <p:nvPicPr>
          <p:cNvPr id="114" name="Google Shape;114;p16"/>
          <p:cNvPicPr preferRelativeResize="0"/>
          <p:nvPr/>
        </p:nvPicPr>
        <p:blipFill rotWithShape="1">
          <a:blip r:embed="rId3">
            <a:alphaModFix/>
          </a:blip>
          <a:srcRect b="49998" l="23953" r="24366" t="22077"/>
          <a:stretch/>
        </p:blipFill>
        <p:spPr>
          <a:xfrm>
            <a:off x="4725900" y="5515850"/>
            <a:ext cx="4418102" cy="134214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05" name="Shape 405"/>
        <p:cNvGrpSpPr/>
        <p:nvPr/>
      </p:nvGrpSpPr>
      <p:grpSpPr>
        <a:xfrm>
          <a:off x="0" y="0"/>
          <a:ext cx="0" cy="0"/>
          <a:chOff x="0" y="0"/>
          <a:chExt cx="0" cy="0"/>
        </a:xfrm>
      </p:grpSpPr>
      <p:sp>
        <p:nvSpPr>
          <p:cNvPr id="406" name="Google Shape;406;p52"/>
          <p:cNvSpPr txBox="1"/>
          <p:nvPr>
            <p:ph type="title"/>
          </p:nvPr>
        </p:nvSpPr>
        <p:spPr>
          <a:xfrm>
            <a:off x="492919" y="499533"/>
            <a:ext cx="8079600" cy="1658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407" name="Google Shape;407;p52"/>
          <p:cNvSpPr txBox="1"/>
          <p:nvPr>
            <p:ph idx="1" type="body"/>
          </p:nvPr>
        </p:nvSpPr>
        <p:spPr>
          <a:xfrm>
            <a:off x="507206" y="1993393"/>
            <a:ext cx="8065200" cy="3766200"/>
          </a:xfrm>
          <a:prstGeom prst="rect">
            <a:avLst/>
          </a:prstGeom>
        </p:spPr>
        <p:txBody>
          <a:bodyPr anchorCtr="0" anchor="t" bIns="45700" lIns="91425" spcFirstLastPara="1" rIns="91425" wrap="square" tIns="45700">
            <a:normAutofit/>
          </a:bodyPr>
          <a:lstStyle/>
          <a:p>
            <a:pPr indent="0" lvl="0" marL="0" rtl="0" algn="l">
              <a:spcBef>
                <a:spcPts val="1300"/>
              </a:spcBef>
              <a:spcAft>
                <a:spcPts val="0"/>
              </a:spcAft>
              <a:buNone/>
            </a:pPr>
            <a:r>
              <a:t/>
            </a:r>
            <a:endParaRPr/>
          </a:p>
        </p:txBody>
      </p:sp>
      <p:pic>
        <p:nvPicPr>
          <p:cNvPr id="408" name="Google Shape;408;p52"/>
          <p:cNvPicPr preferRelativeResize="0"/>
          <p:nvPr/>
        </p:nvPicPr>
        <p:blipFill>
          <a:blip r:embed="rId3">
            <a:alphaModFix/>
          </a:blip>
          <a:stretch>
            <a:fillRect/>
          </a:stretch>
        </p:blipFill>
        <p:spPr>
          <a:xfrm>
            <a:off x="1532525" y="325350"/>
            <a:ext cx="6000400" cy="62073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13" name="Shape 413"/>
        <p:cNvGrpSpPr/>
        <p:nvPr/>
      </p:nvGrpSpPr>
      <p:grpSpPr>
        <a:xfrm>
          <a:off x="0" y="0"/>
          <a:ext cx="0" cy="0"/>
          <a:chOff x="0" y="0"/>
          <a:chExt cx="0" cy="0"/>
        </a:xfrm>
      </p:grpSpPr>
      <p:sp>
        <p:nvSpPr>
          <p:cNvPr id="414" name="Google Shape;414;p53"/>
          <p:cNvSpPr txBox="1"/>
          <p:nvPr>
            <p:ph type="title"/>
          </p:nvPr>
        </p:nvSpPr>
        <p:spPr>
          <a:xfrm>
            <a:off x="492919" y="499533"/>
            <a:ext cx="8079600" cy="1658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415" name="Google Shape;415;p53"/>
          <p:cNvSpPr txBox="1"/>
          <p:nvPr>
            <p:ph idx="1" type="body"/>
          </p:nvPr>
        </p:nvSpPr>
        <p:spPr>
          <a:xfrm>
            <a:off x="507206" y="1993393"/>
            <a:ext cx="8065200" cy="3766200"/>
          </a:xfrm>
          <a:prstGeom prst="rect">
            <a:avLst/>
          </a:prstGeom>
        </p:spPr>
        <p:txBody>
          <a:bodyPr anchorCtr="0" anchor="t" bIns="45700" lIns="91425" spcFirstLastPara="1" rIns="91425" wrap="square" tIns="45700">
            <a:normAutofit/>
          </a:bodyPr>
          <a:lstStyle/>
          <a:p>
            <a:pPr indent="0" lvl="0" marL="0" rtl="0" algn="l">
              <a:spcBef>
                <a:spcPts val="1300"/>
              </a:spcBef>
              <a:spcAft>
                <a:spcPts val="0"/>
              </a:spcAft>
              <a:buNone/>
            </a:pPr>
            <a:r>
              <a:t/>
            </a:r>
            <a:endParaRPr/>
          </a:p>
        </p:txBody>
      </p:sp>
      <p:pic>
        <p:nvPicPr>
          <p:cNvPr id="416" name="Google Shape;416;p53"/>
          <p:cNvPicPr preferRelativeResize="0"/>
          <p:nvPr/>
        </p:nvPicPr>
        <p:blipFill>
          <a:blip r:embed="rId3">
            <a:alphaModFix/>
          </a:blip>
          <a:stretch>
            <a:fillRect/>
          </a:stretch>
        </p:blipFill>
        <p:spPr>
          <a:xfrm>
            <a:off x="-363539" y="499525"/>
            <a:ext cx="9431888" cy="62272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54"/>
          <p:cNvSpPr txBox="1"/>
          <p:nvPr>
            <p:ph idx="1" type="body"/>
          </p:nvPr>
        </p:nvSpPr>
        <p:spPr>
          <a:xfrm>
            <a:off x="539400" y="865076"/>
            <a:ext cx="8065200" cy="4385400"/>
          </a:xfrm>
          <a:prstGeom prst="rect">
            <a:avLst/>
          </a:prstGeom>
        </p:spPr>
        <p:txBody>
          <a:bodyPr anchorCtr="0" anchor="t" bIns="45700" lIns="91425" spcFirstLastPara="1" rIns="91425" wrap="square" tIns="45700">
            <a:normAutofit/>
          </a:bodyPr>
          <a:lstStyle/>
          <a:p>
            <a:pPr indent="0" lvl="0" marL="0" marR="38100" rtl="0" algn="just">
              <a:lnSpc>
                <a:spcPct val="128571"/>
              </a:lnSpc>
              <a:spcBef>
                <a:spcPts val="0"/>
              </a:spcBef>
              <a:spcAft>
                <a:spcPts val="0"/>
              </a:spcAft>
              <a:buNone/>
            </a:pPr>
            <a:r>
              <a:rPr b="1" lang="pt-BR" sz="2800">
                <a:solidFill>
                  <a:schemeClr val="dk1"/>
                </a:solidFill>
              </a:rPr>
              <a:t>Correlação entre caminhada ecológica e instrumentos padronizados: </a:t>
            </a:r>
            <a:endParaRPr b="1" sz="2800">
              <a:solidFill>
                <a:schemeClr val="dk1"/>
              </a:solidFill>
            </a:endParaRPr>
          </a:p>
          <a:p>
            <a:pPr indent="-360920" lvl="0" marL="457200" marR="38100" rtl="0" algn="just">
              <a:lnSpc>
                <a:spcPct val="100000"/>
              </a:lnSpc>
              <a:spcBef>
                <a:spcPts val="0"/>
              </a:spcBef>
              <a:spcAft>
                <a:spcPts val="0"/>
              </a:spcAft>
              <a:buClr>
                <a:srgbClr val="202124"/>
              </a:buClr>
              <a:buSzPts val="2084"/>
              <a:buChar char="●"/>
            </a:pPr>
            <a:r>
              <a:rPr lang="pt-BR" sz="2083">
                <a:solidFill>
                  <a:srgbClr val="202124"/>
                </a:solidFill>
              </a:rPr>
              <a:t>Kinect mediu velocidade de marcha (r &gt; 0,65; p &lt; 0,01) e comprimento da passada (r &gt; 0,59; p &lt; 0,05).</a:t>
            </a:r>
            <a:endParaRPr sz="2083">
              <a:solidFill>
                <a:srgbClr val="202124"/>
              </a:solidFill>
            </a:endParaRPr>
          </a:p>
          <a:p>
            <a:pPr indent="-360920" lvl="0" marL="457200" rtl="0" algn="just">
              <a:lnSpc>
                <a:spcPct val="100000"/>
              </a:lnSpc>
              <a:spcBef>
                <a:spcPts val="0"/>
              </a:spcBef>
              <a:spcAft>
                <a:spcPts val="0"/>
              </a:spcAft>
              <a:buClr>
                <a:srgbClr val="202124"/>
              </a:buClr>
              <a:buSzPts val="2084"/>
              <a:buChar char="●"/>
            </a:pPr>
            <a:r>
              <a:rPr lang="pt-BR" sz="2083">
                <a:solidFill>
                  <a:srgbClr val="202124"/>
                </a:solidFill>
              </a:rPr>
              <a:t>Pontuações no BBS, Dynamic Gait Index (DGI), TUG e Four Square Step Teste (FSST) foram moderadamente correlacionados com a características do sinal acelerométrico, duração do passo e faixas  de aceleração (r = 0,26–0,57; p &lt; 0,025)</a:t>
            </a:r>
            <a:endParaRPr sz="1883">
              <a:solidFill>
                <a:schemeClr val="accent1"/>
              </a:solidFill>
            </a:endParaRPr>
          </a:p>
        </p:txBody>
      </p:sp>
      <p:pic>
        <p:nvPicPr>
          <p:cNvPr id="423" name="Google Shape;423;p54"/>
          <p:cNvPicPr preferRelativeResize="0"/>
          <p:nvPr/>
        </p:nvPicPr>
        <p:blipFill rotWithShape="1">
          <a:blip r:embed="rId3">
            <a:alphaModFix/>
          </a:blip>
          <a:srcRect b="0" l="0" r="0" t="0"/>
          <a:stretch/>
        </p:blipFill>
        <p:spPr>
          <a:xfrm>
            <a:off x="3755175" y="4125399"/>
            <a:ext cx="5218424" cy="2432750"/>
          </a:xfrm>
          <a:prstGeom prst="rect">
            <a:avLst/>
          </a:prstGeom>
          <a:noFill/>
          <a:ln>
            <a:noFill/>
          </a:ln>
        </p:spPr>
      </p:pic>
      <p:sp>
        <p:nvSpPr>
          <p:cNvPr id="424" name="Google Shape;424;p54"/>
          <p:cNvSpPr txBox="1"/>
          <p:nvPr/>
        </p:nvSpPr>
        <p:spPr>
          <a:xfrm>
            <a:off x="458350" y="4434150"/>
            <a:ext cx="2961900" cy="1967700"/>
          </a:xfrm>
          <a:prstGeom prst="rect">
            <a:avLst/>
          </a:prstGeom>
          <a:noFill/>
          <a:ln cap="flat" cmpd="sng" w="38100">
            <a:solidFill>
              <a:srgbClr val="9FC5E8"/>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1300"/>
              </a:spcBef>
              <a:spcAft>
                <a:spcPts val="0"/>
              </a:spcAft>
              <a:buNone/>
            </a:pPr>
            <a:r>
              <a:rPr lang="pt-BR" sz="2100">
                <a:solidFill>
                  <a:srgbClr val="262626"/>
                </a:solidFill>
                <a:latin typeface="Calibri"/>
                <a:ea typeface="Calibri"/>
                <a:cs typeface="Calibri"/>
                <a:sym typeface="Calibri"/>
              </a:rPr>
              <a:t>1- </a:t>
            </a:r>
            <a:r>
              <a:rPr lang="pt-BR" sz="2100">
                <a:solidFill>
                  <a:srgbClr val="262626"/>
                </a:solidFill>
                <a:latin typeface="Calibri"/>
                <a:ea typeface="Calibri"/>
                <a:cs typeface="Calibri"/>
                <a:sym typeface="Calibri"/>
              </a:rPr>
              <a:t>Precisão diagnóstica questionável dos instrumentos de padronizados de medidas</a:t>
            </a:r>
            <a:endParaRPr sz="2100">
              <a:solidFill>
                <a:srgbClr val="262626"/>
              </a:solidFill>
              <a:latin typeface="Calibri"/>
              <a:ea typeface="Calibri"/>
              <a:cs typeface="Calibri"/>
              <a:sym typeface="Calibri"/>
            </a:endParaRPr>
          </a:p>
          <a:p>
            <a:pPr indent="0" lvl="0" marL="0" rtl="0" algn="ctr">
              <a:spcBef>
                <a:spcPts val="1300"/>
              </a:spcBef>
              <a:spcAft>
                <a:spcPts val="0"/>
              </a:spcAft>
              <a:buNone/>
            </a:pPr>
            <a:r>
              <a:rPr lang="pt-BR" sz="2100">
                <a:solidFill>
                  <a:srgbClr val="262626"/>
                </a:solidFill>
                <a:latin typeface="Calibri"/>
                <a:ea typeface="Calibri"/>
                <a:cs typeface="Calibri"/>
                <a:sym typeface="Calibri"/>
              </a:rPr>
              <a:t>2- </a:t>
            </a:r>
            <a:r>
              <a:rPr lang="pt-BR" sz="2100">
                <a:solidFill>
                  <a:srgbClr val="202124"/>
                </a:solidFill>
                <a:latin typeface="Calibri"/>
                <a:ea typeface="Calibri"/>
                <a:cs typeface="Calibri"/>
                <a:sym typeface="Calibri"/>
              </a:rPr>
              <a:t>viés de performance</a:t>
            </a:r>
            <a:endParaRPr sz="2100">
              <a:solidFill>
                <a:srgbClr val="262626"/>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55"/>
          <p:cNvSpPr txBox="1"/>
          <p:nvPr>
            <p:ph idx="1" type="body"/>
          </p:nvPr>
        </p:nvSpPr>
        <p:spPr>
          <a:xfrm>
            <a:off x="627550" y="2926550"/>
            <a:ext cx="8065200" cy="3631800"/>
          </a:xfrm>
          <a:prstGeom prst="rect">
            <a:avLst/>
          </a:prstGeom>
        </p:spPr>
        <p:txBody>
          <a:bodyPr anchorCtr="0" anchor="t" bIns="45700" lIns="91425" spcFirstLastPara="1" rIns="91425" wrap="square" tIns="45700">
            <a:noAutofit/>
          </a:bodyPr>
          <a:lstStyle/>
          <a:p>
            <a:pPr indent="0" lvl="0" marL="0" marR="38100" rtl="0" algn="just">
              <a:lnSpc>
                <a:spcPct val="128571"/>
              </a:lnSpc>
              <a:spcBef>
                <a:spcPts val="0"/>
              </a:spcBef>
              <a:spcAft>
                <a:spcPts val="0"/>
              </a:spcAft>
              <a:buNone/>
            </a:pPr>
            <a:r>
              <a:rPr b="1" lang="pt-BR" sz="2500">
                <a:solidFill>
                  <a:schemeClr val="dk1"/>
                </a:solidFill>
              </a:rPr>
              <a:t>Preditor  de quedas:</a:t>
            </a:r>
            <a:endParaRPr b="1" sz="2500">
              <a:solidFill>
                <a:schemeClr val="dk1"/>
              </a:solidFill>
            </a:endParaRPr>
          </a:p>
          <a:p>
            <a:pPr indent="-361950" lvl="0" marL="457200" rtl="0" algn="just">
              <a:lnSpc>
                <a:spcPct val="100000"/>
              </a:lnSpc>
              <a:spcBef>
                <a:spcPts val="1300"/>
              </a:spcBef>
              <a:spcAft>
                <a:spcPts val="0"/>
              </a:spcAft>
              <a:buClr>
                <a:schemeClr val="dk1"/>
              </a:buClr>
              <a:buSzPts val="2100"/>
              <a:buFont typeface="Calibri"/>
              <a:buChar char="●"/>
            </a:pPr>
            <a:r>
              <a:rPr lang="pt-BR" sz="2100">
                <a:solidFill>
                  <a:schemeClr val="dk1"/>
                </a:solidFill>
              </a:rPr>
              <a:t>5/9 artigos relataram a capacidade dos parâmetros ecológicos da marcha em predizer quedas futuras - seguimento de 6 meses </a:t>
            </a:r>
            <a:endParaRPr sz="2100">
              <a:solidFill>
                <a:schemeClr val="dk1"/>
              </a:solidFill>
            </a:endParaRPr>
          </a:p>
          <a:p>
            <a:pPr indent="-361950" lvl="0" marL="457200" rtl="0" algn="just">
              <a:lnSpc>
                <a:spcPct val="100000"/>
              </a:lnSpc>
              <a:spcBef>
                <a:spcPts val="1300"/>
              </a:spcBef>
              <a:spcAft>
                <a:spcPts val="0"/>
              </a:spcAft>
              <a:buClr>
                <a:schemeClr val="dk1"/>
              </a:buClr>
              <a:buSzPts val="2100"/>
              <a:buFont typeface="Calibri"/>
              <a:buChar char="●"/>
            </a:pPr>
            <a:r>
              <a:rPr lang="pt-BR" sz="2100">
                <a:solidFill>
                  <a:schemeClr val="dk1"/>
                </a:solidFill>
              </a:rPr>
              <a:t>Caidores andavam menos (maior % de exposição a caminhadas curtas; p = 0,001), e com alta variabilidade do tempo de passo (p = 0,01); também eles tinham mais tempo de TUG (p = 0,03).</a:t>
            </a:r>
            <a:endParaRPr sz="2100">
              <a:solidFill>
                <a:schemeClr val="dk1"/>
              </a:solidFill>
            </a:endParaRPr>
          </a:p>
          <a:p>
            <a:pPr indent="0" lvl="0" marL="0" rtl="0" algn="l">
              <a:spcBef>
                <a:spcPts val="1300"/>
              </a:spcBef>
              <a:spcAft>
                <a:spcPts val="0"/>
              </a:spcAft>
              <a:buNone/>
            </a:pPr>
            <a:r>
              <a:t/>
            </a:r>
            <a:endParaRPr/>
          </a:p>
        </p:txBody>
      </p:sp>
      <p:pic>
        <p:nvPicPr>
          <p:cNvPr id="431" name="Google Shape;431;p55"/>
          <p:cNvPicPr preferRelativeResize="0"/>
          <p:nvPr/>
        </p:nvPicPr>
        <p:blipFill rotWithShape="1">
          <a:blip r:embed="rId3">
            <a:alphaModFix/>
          </a:blip>
          <a:srcRect b="0" l="0" r="0" t="0"/>
          <a:stretch/>
        </p:blipFill>
        <p:spPr>
          <a:xfrm>
            <a:off x="4107750" y="117625"/>
            <a:ext cx="4852274" cy="22620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56"/>
          <p:cNvSpPr txBox="1"/>
          <p:nvPr>
            <p:ph idx="1" type="body"/>
          </p:nvPr>
        </p:nvSpPr>
        <p:spPr>
          <a:xfrm>
            <a:off x="323225" y="2275500"/>
            <a:ext cx="7927500" cy="4418400"/>
          </a:xfrm>
          <a:prstGeom prst="rect">
            <a:avLst/>
          </a:prstGeom>
        </p:spPr>
        <p:txBody>
          <a:bodyPr anchorCtr="0" anchor="t" bIns="45700" lIns="91425" spcFirstLastPara="1" rIns="91425" wrap="square" tIns="45700">
            <a:normAutofit lnSpcReduction="10000"/>
          </a:bodyPr>
          <a:lstStyle/>
          <a:p>
            <a:pPr indent="0" lvl="0" marL="0" rtl="0" algn="just">
              <a:spcBef>
                <a:spcPts val="1300"/>
              </a:spcBef>
              <a:spcAft>
                <a:spcPts val="0"/>
              </a:spcAft>
              <a:buNone/>
            </a:pPr>
            <a:r>
              <a:rPr b="1" lang="pt-BR" sz="2708">
                <a:solidFill>
                  <a:schemeClr val="dk1"/>
                </a:solidFill>
              </a:rPr>
              <a:t>Associação com história de quedas:</a:t>
            </a:r>
            <a:endParaRPr b="1" sz="2708">
              <a:solidFill>
                <a:schemeClr val="dk1"/>
              </a:solidFill>
            </a:endParaRPr>
          </a:p>
          <a:p>
            <a:pPr indent="-355600" lvl="0" marL="457200" rtl="0" algn="just">
              <a:lnSpc>
                <a:spcPct val="100000"/>
              </a:lnSpc>
              <a:spcBef>
                <a:spcPts val="1300"/>
              </a:spcBef>
              <a:spcAft>
                <a:spcPts val="0"/>
              </a:spcAft>
              <a:buSzPts val="2000"/>
              <a:buChar char="●"/>
            </a:pPr>
            <a:r>
              <a:rPr lang="pt-BR" sz="2000"/>
              <a:t>Instrumentos padronizados e parâmetros ecológicos de marcha medidos com acelerômetros encontraram que os caidores: </a:t>
            </a:r>
            <a:endParaRPr sz="2000"/>
          </a:p>
          <a:p>
            <a:pPr indent="-355600" lvl="0" marL="914400" rtl="0" algn="just">
              <a:lnSpc>
                <a:spcPct val="100000"/>
              </a:lnSpc>
              <a:spcBef>
                <a:spcPts val="0"/>
              </a:spcBef>
              <a:spcAft>
                <a:spcPts val="0"/>
              </a:spcAft>
              <a:buSzPts val="2000"/>
              <a:buChar char="➔"/>
            </a:pPr>
            <a:r>
              <a:rPr lang="pt-BR" sz="2000"/>
              <a:t>menor força de preensão(OR = 0.61, p &lt; .01)</a:t>
            </a:r>
            <a:endParaRPr sz="2000"/>
          </a:p>
          <a:p>
            <a:pPr indent="-355600" lvl="0" marL="914400" rtl="0" algn="just">
              <a:lnSpc>
                <a:spcPct val="100000"/>
              </a:lnSpc>
              <a:spcBef>
                <a:spcPts val="0"/>
              </a:spcBef>
              <a:spcAft>
                <a:spcPts val="0"/>
              </a:spcAft>
              <a:buSzPts val="2000"/>
              <a:buChar char="➔"/>
            </a:pPr>
            <a:r>
              <a:rPr lang="pt-BR" sz="2000"/>
              <a:t>maior escore na FES I (Ic-FES; OR = 1.08, p &lt; .01) e GDS (OR = 1.83, p &lt; .01)</a:t>
            </a:r>
            <a:endParaRPr sz="2000"/>
          </a:p>
          <a:p>
            <a:pPr indent="-355600" lvl="0" marL="914400" rtl="0" algn="just">
              <a:lnSpc>
                <a:spcPct val="100000"/>
              </a:lnSpc>
              <a:spcBef>
                <a:spcPts val="0"/>
              </a:spcBef>
              <a:spcAft>
                <a:spcPts val="0"/>
              </a:spcAft>
              <a:buSzPts val="2000"/>
              <a:buChar char="➔"/>
            </a:pPr>
            <a:r>
              <a:rPr lang="pt-BR" sz="2000"/>
              <a:t>menor número de passadas por dia (OR = 0.69, p &lt; .05)</a:t>
            </a:r>
            <a:endParaRPr sz="2000"/>
          </a:p>
          <a:p>
            <a:pPr indent="-355600" lvl="0" marL="914400" rtl="0" algn="just">
              <a:lnSpc>
                <a:spcPct val="100000"/>
              </a:lnSpc>
              <a:spcBef>
                <a:spcPts val="0"/>
              </a:spcBef>
              <a:spcAft>
                <a:spcPts val="0"/>
              </a:spcAft>
              <a:buSzPts val="2000"/>
              <a:buChar char="➔"/>
            </a:pPr>
            <a:r>
              <a:rPr lang="pt-BR" sz="2000"/>
              <a:t>menor duração da caminhada diária (OR = 0.71, p &lt; .05)</a:t>
            </a:r>
            <a:endParaRPr sz="2000"/>
          </a:p>
          <a:p>
            <a:pPr indent="-355600" lvl="0" marL="914400" rtl="0" algn="just">
              <a:lnSpc>
                <a:spcPct val="100000"/>
              </a:lnSpc>
              <a:spcBef>
                <a:spcPts val="0"/>
              </a:spcBef>
              <a:spcAft>
                <a:spcPts val="0"/>
              </a:spcAft>
              <a:buSzPts val="2000"/>
              <a:buChar char="➔"/>
            </a:pPr>
            <a:r>
              <a:rPr lang="pt-BR" sz="2000"/>
              <a:t>maior aceleração e mudanças de direção(OR = 1.46, p &lt; .05)</a:t>
            </a:r>
            <a:endParaRPr sz="2000"/>
          </a:p>
          <a:p>
            <a:pPr indent="-355600" lvl="0" marL="457200" rtl="0" algn="just">
              <a:lnSpc>
                <a:spcPct val="100000"/>
              </a:lnSpc>
              <a:spcBef>
                <a:spcPts val="0"/>
              </a:spcBef>
              <a:spcAft>
                <a:spcPts val="0"/>
              </a:spcAft>
              <a:buClr>
                <a:srgbClr val="202124"/>
              </a:buClr>
              <a:buSzPts val="2000"/>
              <a:buChar char="●"/>
            </a:pPr>
            <a:r>
              <a:rPr lang="pt-BR" sz="2000">
                <a:solidFill>
                  <a:srgbClr val="202124"/>
                </a:solidFill>
              </a:rPr>
              <a:t>as transições sentar/andar e andar/sentado levaram a uma acurácia média de 88,34% contra os 70,95% obtidos com avaliações laboratoriais clínicas </a:t>
            </a:r>
            <a:endParaRPr sz="2000">
              <a:solidFill>
                <a:srgbClr val="202124"/>
              </a:solidFill>
              <a:highlight>
                <a:srgbClr val="F8F9FA"/>
              </a:highlight>
              <a:latin typeface="Arial"/>
              <a:ea typeface="Arial"/>
              <a:cs typeface="Arial"/>
              <a:sym typeface="Arial"/>
            </a:endParaRPr>
          </a:p>
          <a:p>
            <a:pPr indent="0" lvl="0" marL="0" rtl="0" algn="just">
              <a:lnSpc>
                <a:spcPct val="100000"/>
              </a:lnSpc>
              <a:spcBef>
                <a:spcPts val="0"/>
              </a:spcBef>
              <a:spcAft>
                <a:spcPts val="0"/>
              </a:spcAft>
              <a:buNone/>
            </a:pPr>
            <a:r>
              <a:t/>
            </a:r>
            <a:endParaRPr sz="1200">
              <a:solidFill>
                <a:schemeClr val="dk1"/>
              </a:solidFill>
            </a:endParaRPr>
          </a:p>
          <a:p>
            <a:pPr indent="0" lvl="0" marL="0" marR="38100" rtl="0" algn="just">
              <a:lnSpc>
                <a:spcPct val="128571"/>
              </a:lnSpc>
              <a:spcBef>
                <a:spcPts val="0"/>
              </a:spcBef>
              <a:spcAft>
                <a:spcPts val="0"/>
              </a:spcAft>
              <a:buClr>
                <a:schemeClr val="dk1"/>
              </a:buClr>
              <a:buSzPts val="1100"/>
              <a:buFont typeface="Arial"/>
              <a:buNone/>
            </a:pPr>
            <a:r>
              <a:t/>
            </a:r>
            <a:endParaRPr sz="1200">
              <a:solidFill>
                <a:srgbClr val="202124"/>
              </a:solidFill>
              <a:highlight>
                <a:srgbClr val="F8F9FA"/>
              </a:highlight>
              <a:latin typeface="Arial"/>
              <a:ea typeface="Arial"/>
              <a:cs typeface="Arial"/>
              <a:sym typeface="Arial"/>
            </a:endParaRPr>
          </a:p>
          <a:p>
            <a:pPr indent="0" lvl="0" marL="0" rtl="0" algn="just">
              <a:spcBef>
                <a:spcPts val="1300"/>
              </a:spcBef>
              <a:spcAft>
                <a:spcPts val="0"/>
              </a:spcAft>
              <a:buNone/>
            </a:pPr>
            <a:r>
              <a:t/>
            </a:r>
            <a:endParaRPr/>
          </a:p>
        </p:txBody>
      </p:sp>
      <p:pic>
        <p:nvPicPr>
          <p:cNvPr id="438" name="Google Shape;438;p56"/>
          <p:cNvPicPr preferRelativeResize="0"/>
          <p:nvPr/>
        </p:nvPicPr>
        <p:blipFill rotWithShape="1">
          <a:blip r:embed="rId3">
            <a:alphaModFix/>
          </a:blip>
          <a:srcRect b="0" l="0" r="0" t="0"/>
          <a:stretch/>
        </p:blipFill>
        <p:spPr>
          <a:xfrm>
            <a:off x="4689525" y="117625"/>
            <a:ext cx="4270501" cy="1990849"/>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43" name="Shape 443"/>
        <p:cNvGrpSpPr/>
        <p:nvPr/>
      </p:nvGrpSpPr>
      <p:grpSpPr>
        <a:xfrm>
          <a:off x="0" y="0"/>
          <a:ext cx="0" cy="0"/>
          <a:chOff x="0" y="0"/>
          <a:chExt cx="0" cy="0"/>
        </a:xfrm>
      </p:grpSpPr>
      <p:sp>
        <p:nvSpPr>
          <p:cNvPr id="444" name="Google Shape;444;p57"/>
          <p:cNvSpPr txBox="1"/>
          <p:nvPr>
            <p:ph idx="1" type="body"/>
          </p:nvPr>
        </p:nvSpPr>
        <p:spPr>
          <a:xfrm>
            <a:off x="507200" y="2450601"/>
            <a:ext cx="8065200" cy="4371000"/>
          </a:xfrm>
          <a:prstGeom prst="rect">
            <a:avLst/>
          </a:prstGeom>
        </p:spPr>
        <p:txBody>
          <a:bodyPr anchorCtr="0" anchor="t" bIns="45700" lIns="91425" spcFirstLastPara="1" rIns="91425" wrap="square" tIns="45700">
            <a:normAutofit/>
          </a:bodyPr>
          <a:lstStyle/>
          <a:p>
            <a:pPr indent="0" lvl="0" marL="0" rtl="0" algn="just">
              <a:spcBef>
                <a:spcPts val="1300"/>
              </a:spcBef>
              <a:spcAft>
                <a:spcPts val="0"/>
              </a:spcAft>
              <a:buClr>
                <a:schemeClr val="dk1"/>
              </a:buClr>
              <a:buSzPts val="1100"/>
              <a:buFont typeface="Arial"/>
              <a:buNone/>
            </a:pPr>
            <a:r>
              <a:rPr b="1" lang="pt-BR">
                <a:solidFill>
                  <a:schemeClr val="dk1"/>
                </a:solidFill>
              </a:rPr>
              <a:t>Associação com história de quedas:</a:t>
            </a:r>
            <a:endParaRPr b="1">
              <a:solidFill>
                <a:srgbClr val="202124"/>
              </a:solidFill>
              <a:highlight>
                <a:srgbClr val="F8F9FA"/>
              </a:highlight>
            </a:endParaRPr>
          </a:p>
          <a:p>
            <a:pPr indent="-355849" lvl="0" marL="457200" rtl="0" algn="just">
              <a:lnSpc>
                <a:spcPct val="100000"/>
              </a:lnSpc>
              <a:spcBef>
                <a:spcPts val="1300"/>
              </a:spcBef>
              <a:spcAft>
                <a:spcPts val="0"/>
              </a:spcAft>
              <a:buClr>
                <a:srgbClr val="202124"/>
              </a:buClr>
              <a:buSzPts val="2004"/>
              <a:buChar char="●"/>
            </a:pPr>
            <a:r>
              <a:rPr lang="pt-BR" sz="2003">
                <a:solidFill>
                  <a:srgbClr val="202124"/>
                </a:solidFill>
              </a:rPr>
              <a:t>as transições sentar/andar e andar/sentado levaram a uma acurácia média de 88,34% contra os 70,95% obtidos com avaliações laboratoriais clínicas </a:t>
            </a:r>
            <a:endParaRPr sz="2003">
              <a:solidFill>
                <a:srgbClr val="202124"/>
              </a:solidFill>
            </a:endParaRPr>
          </a:p>
          <a:p>
            <a:pPr indent="0" lvl="0" marL="0" marR="38100" rtl="0" algn="just">
              <a:lnSpc>
                <a:spcPct val="100000"/>
              </a:lnSpc>
              <a:spcBef>
                <a:spcPts val="0"/>
              </a:spcBef>
              <a:spcAft>
                <a:spcPts val="0"/>
              </a:spcAft>
              <a:buNone/>
            </a:pPr>
            <a:r>
              <a:t/>
            </a:r>
            <a:endParaRPr sz="2003">
              <a:solidFill>
                <a:srgbClr val="202124"/>
              </a:solidFill>
            </a:endParaRPr>
          </a:p>
          <a:p>
            <a:pPr indent="-355849" lvl="0" marL="457200" marR="38100" rtl="0" algn="just">
              <a:lnSpc>
                <a:spcPct val="100000"/>
              </a:lnSpc>
              <a:spcBef>
                <a:spcPts val="0"/>
              </a:spcBef>
              <a:spcAft>
                <a:spcPts val="0"/>
              </a:spcAft>
              <a:buClr>
                <a:srgbClr val="202124"/>
              </a:buClr>
              <a:buSzPts val="2004"/>
              <a:buChar char="●"/>
            </a:pPr>
            <a:r>
              <a:rPr lang="pt-BR" sz="2003">
                <a:solidFill>
                  <a:srgbClr val="202124"/>
                </a:solidFill>
              </a:rPr>
              <a:t>características e</a:t>
            </a:r>
            <a:r>
              <a:rPr lang="pt-BR" sz="2003">
                <a:solidFill>
                  <a:srgbClr val="202124"/>
                </a:solidFill>
              </a:rPr>
              <a:t>cológicas da marcha </a:t>
            </a:r>
            <a:r>
              <a:rPr lang="pt-BR" sz="2003">
                <a:solidFill>
                  <a:srgbClr val="202124"/>
                </a:solidFill>
              </a:rPr>
              <a:t>mostraram que os idosos caidores apresentaram maior variabilidade da marcha no eixo vertical e menor variabilidade no eixo médio-lateral, conforme demonstrado pelo acelerômetro através da amplitude e a inclinação da frequência dominante no eixo vertical e mediolateral (p &lt; 0,02).</a:t>
            </a:r>
            <a:endParaRPr sz="100"/>
          </a:p>
        </p:txBody>
      </p:sp>
      <p:pic>
        <p:nvPicPr>
          <p:cNvPr id="445" name="Google Shape;445;p57"/>
          <p:cNvPicPr preferRelativeResize="0"/>
          <p:nvPr/>
        </p:nvPicPr>
        <p:blipFill rotWithShape="1">
          <a:blip r:embed="rId3">
            <a:alphaModFix/>
          </a:blip>
          <a:srcRect b="0" l="0" r="0" t="0"/>
          <a:stretch/>
        </p:blipFill>
        <p:spPr>
          <a:xfrm>
            <a:off x="4689525" y="117625"/>
            <a:ext cx="4270501" cy="1990849"/>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50" name="Shape 450"/>
        <p:cNvGrpSpPr/>
        <p:nvPr/>
      </p:nvGrpSpPr>
      <p:grpSpPr>
        <a:xfrm>
          <a:off x="0" y="0"/>
          <a:ext cx="0" cy="0"/>
          <a:chOff x="0" y="0"/>
          <a:chExt cx="0" cy="0"/>
        </a:xfrm>
      </p:grpSpPr>
      <p:sp>
        <p:nvSpPr>
          <p:cNvPr id="451" name="Google Shape;451;p58"/>
          <p:cNvSpPr txBox="1"/>
          <p:nvPr>
            <p:ph type="title"/>
          </p:nvPr>
        </p:nvSpPr>
        <p:spPr>
          <a:xfrm>
            <a:off x="492919" y="499533"/>
            <a:ext cx="8079600" cy="1658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452" name="Google Shape;452;p58"/>
          <p:cNvSpPr txBox="1"/>
          <p:nvPr>
            <p:ph idx="1" type="body"/>
          </p:nvPr>
        </p:nvSpPr>
        <p:spPr>
          <a:xfrm>
            <a:off x="507206" y="1993393"/>
            <a:ext cx="8065200" cy="3766200"/>
          </a:xfrm>
          <a:prstGeom prst="rect">
            <a:avLst/>
          </a:prstGeom>
        </p:spPr>
        <p:txBody>
          <a:bodyPr anchorCtr="0" anchor="t" bIns="45700" lIns="91425" spcFirstLastPara="1" rIns="91425" wrap="square" tIns="45700">
            <a:normAutofit/>
          </a:bodyPr>
          <a:lstStyle/>
          <a:p>
            <a:pPr indent="0" lvl="0" marL="0" rtl="0" algn="l">
              <a:spcBef>
                <a:spcPts val="1300"/>
              </a:spcBef>
              <a:spcAft>
                <a:spcPts val="0"/>
              </a:spcAft>
              <a:buNone/>
            </a:pPr>
            <a:r>
              <a:t/>
            </a:r>
            <a:endParaRPr/>
          </a:p>
        </p:txBody>
      </p:sp>
      <p:pic>
        <p:nvPicPr>
          <p:cNvPr id="453" name="Google Shape;453;p58"/>
          <p:cNvPicPr preferRelativeResize="0"/>
          <p:nvPr/>
        </p:nvPicPr>
        <p:blipFill>
          <a:blip r:embed="rId3">
            <a:alphaModFix/>
          </a:blip>
          <a:stretch>
            <a:fillRect/>
          </a:stretch>
        </p:blipFill>
        <p:spPr>
          <a:xfrm>
            <a:off x="0" y="274232"/>
            <a:ext cx="9144001" cy="630953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8" name="Shape 118"/>
        <p:cNvGrpSpPr/>
        <p:nvPr/>
      </p:nvGrpSpPr>
      <p:grpSpPr>
        <a:xfrm>
          <a:off x="0" y="0"/>
          <a:ext cx="0" cy="0"/>
          <a:chOff x="0" y="0"/>
          <a:chExt cx="0" cy="0"/>
        </a:xfrm>
      </p:grpSpPr>
      <p:sp>
        <p:nvSpPr>
          <p:cNvPr id="119" name="Google Shape;119;p17"/>
          <p:cNvSpPr txBox="1"/>
          <p:nvPr>
            <p:ph type="title"/>
          </p:nvPr>
        </p:nvSpPr>
        <p:spPr>
          <a:xfrm>
            <a:off x="628650" y="649341"/>
            <a:ext cx="7886700" cy="701731"/>
          </a:xfrm>
          <a:prstGeom prst="rect">
            <a:avLst/>
          </a:prstGeom>
          <a:noFill/>
          <a:ln>
            <a:noFill/>
          </a:ln>
        </p:spPr>
        <p:txBody>
          <a:bodyPr anchorCtr="0" anchor="ctr" bIns="45700" lIns="91425" spcFirstLastPara="1" rIns="91425" wrap="square" tIns="45700">
            <a:spAutoFit/>
          </a:bodyPr>
          <a:lstStyle/>
          <a:p>
            <a:pPr indent="0" lvl="0" marL="0" rtl="0" algn="ctr">
              <a:lnSpc>
                <a:spcPct val="90000"/>
              </a:lnSpc>
              <a:spcBef>
                <a:spcPts val="0"/>
              </a:spcBef>
              <a:spcAft>
                <a:spcPts val="0"/>
              </a:spcAft>
              <a:buClr>
                <a:srgbClr val="66AFBC"/>
              </a:buClr>
              <a:buSzPts val="4400"/>
              <a:buFont typeface="Calibri"/>
              <a:buNone/>
            </a:pPr>
            <a:r>
              <a:rPr b="1" lang="pt-BR" sz="4400">
                <a:solidFill>
                  <a:srgbClr val="66AFBC"/>
                </a:solidFill>
                <a:latin typeface="Calibri"/>
                <a:ea typeface="Calibri"/>
                <a:cs typeface="Calibri"/>
                <a:sym typeface="Calibri"/>
              </a:rPr>
              <a:t>Instrumentos</a:t>
            </a:r>
            <a:endParaRPr/>
          </a:p>
        </p:txBody>
      </p:sp>
      <p:sp>
        <p:nvSpPr>
          <p:cNvPr id="120" name="Google Shape;120;p17"/>
          <p:cNvSpPr txBox="1"/>
          <p:nvPr>
            <p:ph idx="1" type="body"/>
          </p:nvPr>
        </p:nvSpPr>
        <p:spPr>
          <a:xfrm>
            <a:off x="654208" y="2132856"/>
            <a:ext cx="7886700" cy="1603375"/>
          </a:xfrm>
          <a:prstGeom prst="rect">
            <a:avLst/>
          </a:prstGeom>
          <a:noFill/>
          <a:ln>
            <a:noFill/>
          </a:ln>
        </p:spPr>
        <p:txBody>
          <a:bodyPr anchorCtr="0" anchor="t" bIns="45700" lIns="91425" spcFirstLastPara="1" rIns="91425" wrap="square" tIns="45700">
            <a:noAutofit/>
          </a:bodyPr>
          <a:lstStyle/>
          <a:p>
            <a:pPr indent="-177800" lvl="0" marL="91440" rtl="0" algn="l">
              <a:lnSpc>
                <a:spcPct val="85000"/>
              </a:lnSpc>
              <a:spcBef>
                <a:spcPts val="0"/>
              </a:spcBef>
              <a:spcAft>
                <a:spcPts val="0"/>
              </a:spcAft>
              <a:buClr>
                <a:srgbClr val="262626"/>
              </a:buClr>
              <a:buSzPts val="2800"/>
              <a:buChar char=" "/>
            </a:pPr>
            <a:r>
              <a:rPr lang="pt-BR" sz="2800"/>
              <a:t>Compara e categoriza comportamentos, grupos, doenças</a:t>
            </a:r>
            <a:endParaRPr/>
          </a:p>
          <a:p>
            <a:pPr indent="-177800" lvl="0" marL="91440" rtl="0" algn="l">
              <a:lnSpc>
                <a:spcPct val="85000"/>
              </a:lnSpc>
              <a:spcBef>
                <a:spcPts val="1300"/>
              </a:spcBef>
              <a:spcAft>
                <a:spcPts val="0"/>
              </a:spcAft>
              <a:buClr>
                <a:srgbClr val="262626"/>
              </a:buClr>
              <a:buSzPts val="2800"/>
              <a:buChar char=" "/>
            </a:pPr>
            <a:r>
              <a:rPr lang="pt-BR" sz="2800"/>
              <a:t>Quantifica</a:t>
            </a:r>
            <a:endParaRPr/>
          </a:p>
          <a:p>
            <a:pPr indent="-177800" lvl="0" marL="91440" rtl="0" algn="l">
              <a:lnSpc>
                <a:spcPct val="85000"/>
              </a:lnSpc>
              <a:spcBef>
                <a:spcPts val="1300"/>
              </a:spcBef>
              <a:spcAft>
                <a:spcPts val="0"/>
              </a:spcAft>
              <a:buClr>
                <a:srgbClr val="262626"/>
              </a:buClr>
              <a:buSzPts val="2800"/>
              <a:buChar char=" "/>
            </a:pPr>
            <a:r>
              <a:rPr lang="pt-BR" sz="2800"/>
              <a:t>Detecta diferenças</a:t>
            </a:r>
            <a:endParaRPr/>
          </a:p>
          <a:p>
            <a:pPr indent="0" lvl="0" marL="91440" rtl="0" algn="l">
              <a:lnSpc>
                <a:spcPct val="85000"/>
              </a:lnSpc>
              <a:spcBef>
                <a:spcPts val="1300"/>
              </a:spcBef>
              <a:spcAft>
                <a:spcPts val="0"/>
              </a:spcAft>
              <a:buClr>
                <a:srgbClr val="262626"/>
              </a:buClr>
              <a:buSzPts val="2800"/>
              <a:buNone/>
            </a:pPr>
            <a:r>
              <a:t/>
            </a:r>
            <a:endParaRPr sz="2800"/>
          </a:p>
        </p:txBody>
      </p:sp>
      <p:sp>
        <p:nvSpPr>
          <p:cNvPr id="121" name="Google Shape;121;p17"/>
          <p:cNvSpPr txBox="1"/>
          <p:nvPr/>
        </p:nvSpPr>
        <p:spPr>
          <a:xfrm>
            <a:off x="573135" y="4593322"/>
            <a:ext cx="8103321" cy="707886"/>
          </a:xfrm>
          <a:prstGeom prst="rect">
            <a:avLst/>
          </a:prstGeom>
          <a:noFill/>
          <a:ln cap="flat" cmpd="sng" w="38100">
            <a:solidFill>
              <a:srgbClr val="66AFBC"/>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0" i="1" lang="pt-BR" sz="2000" u="none" cap="none" strike="noStrike">
                <a:solidFill>
                  <a:schemeClr val="dk1"/>
                </a:solidFill>
                <a:latin typeface="Calibri"/>
                <a:ea typeface="Calibri"/>
                <a:cs typeface="Calibri"/>
                <a:sym typeface="Calibri"/>
              </a:rPr>
              <a:t>Deve ter a capacidade de captar o que está por trás do que estamos vendo (“true score”)</a:t>
            </a:r>
            <a:endParaRPr/>
          </a:p>
        </p:txBody>
      </p:sp>
      <p:sp>
        <p:nvSpPr>
          <p:cNvPr id="122" name="Google Shape;122;p17"/>
          <p:cNvSpPr txBox="1"/>
          <p:nvPr/>
        </p:nvSpPr>
        <p:spPr>
          <a:xfrm>
            <a:off x="2627784" y="5942275"/>
            <a:ext cx="3384376" cy="400110"/>
          </a:xfrm>
          <a:prstGeom prst="rect">
            <a:avLst/>
          </a:prstGeom>
          <a:noFill/>
          <a:ln cap="flat" cmpd="sng" w="38100">
            <a:solidFill>
              <a:srgbClr val="66AFBC"/>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pt-BR" sz="2000" u="none" cap="none" strike="noStrike">
                <a:solidFill>
                  <a:schemeClr val="dk1"/>
                </a:solidFill>
                <a:latin typeface="Calibri"/>
                <a:ea typeface="Calibri"/>
                <a:cs typeface="Calibri"/>
                <a:sym typeface="Calibri"/>
              </a:rPr>
              <a:t>Variável ou traço latente</a:t>
            </a:r>
            <a:endParaRPr/>
          </a:p>
        </p:txBody>
      </p:sp>
      <p:sp>
        <p:nvSpPr>
          <p:cNvPr id="123" name="Google Shape;123;p17"/>
          <p:cNvSpPr txBox="1"/>
          <p:nvPr/>
        </p:nvSpPr>
        <p:spPr>
          <a:xfrm>
            <a:off x="7131368" y="6165304"/>
            <a:ext cx="226516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pt-BR" sz="1400" u="none" cap="none" strike="noStrike">
                <a:solidFill>
                  <a:schemeClr val="dk1"/>
                </a:solidFill>
                <a:latin typeface="Calibri"/>
                <a:ea typeface="Calibri"/>
                <a:cs typeface="Calibri"/>
                <a:sym typeface="Calibri"/>
              </a:rPr>
              <a:t>(De Vellis, 2012)</a:t>
            </a:r>
            <a:endParaRPr/>
          </a:p>
        </p:txBody>
      </p:sp>
      <p:sp>
        <p:nvSpPr>
          <p:cNvPr id="124" name="Google Shape;124;p17"/>
          <p:cNvSpPr/>
          <p:nvPr/>
        </p:nvSpPr>
        <p:spPr>
          <a:xfrm>
            <a:off x="4144690" y="5419848"/>
            <a:ext cx="288032" cy="369332"/>
          </a:xfrm>
          <a:prstGeom prst="downArrow">
            <a:avLst>
              <a:gd fmla="val 50000" name="adj1"/>
              <a:gd fmla="val 50000" name="adj2"/>
            </a:avLst>
          </a:prstGeom>
          <a:solidFill>
            <a:srgbClr val="0070C0"/>
          </a:solidFill>
          <a:ln cap="flat" cmpd="sng" w="127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7"/>
          <p:cNvSpPr txBox="1"/>
          <p:nvPr/>
        </p:nvSpPr>
        <p:spPr>
          <a:xfrm>
            <a:off x="5004048" y="3068960"/>
            <a:ext cx="2736304" cy="646331"/>
          </a:xfrm>
          <a:prstGeom prst="rect">
            <a:avLst/>
          </a:prstGeom>
          <a:noFill/>
          <a:ln cap="flat" cmpd="sng" w="9525">
            <a:solidFill>
              <a:srgbClr val="66AFBC"/>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pt-BR" sz="1800">
                <a:solidFill>
                  <a:schemeClr val="dk1"/>
                </a:solidFill>
                <a:latin typeface="Calibri"/>
                <a:ea typeface="Calibri"/>
                <a:cs typeface="Calibri"/>
                <a:sym typeface="Calibri"/>
              </a:rPr>
              <a:t>Observações indiretas de um fenômeno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9" name="Shape 129"/>
        <p:cNvGrpSpPr/>
        <p:nvPr/>
      </p:nvGrpSpPr>
      <p:grpSpPr>
        <a:xfrm>
          <a:off x="0" y="0"/>
          <a:ext cx="0" cy="0"/>
          <a:chOff x="0" y="0"/>
          <a:chExt cx="0" cy="0"/>
        </a:xfrm>
      </p:grpSpPr>
      <p:sp>
        <p:nvSpPr>
          <p:cNvPr id="130" name="Google Shape;130;p18"/>
          <p:cNvSpPr txBox="1"/>
          <p:nvPr/>
        </p:nvSpPr>
        <p:spPr>
          <a:xfrm>
            <a:off x="634549" y="664996"/>
            <a:ext cx="7886700" cy="701731"/>
          </a:xfrm>
          <a:prstGeom prst="rect">
            <a:avLst/>
          </a:prstGeom>
          <a:noFill/>
          <a:ln>
            <a:noFill/>
          </a:ln>
        </p:spPr>
        <p:txBody>
          <a:bodyPr anchorCtr="0" anchor="ctr" bIns="45700" lIns="91425" spcFirstLastPara="1" rIns="91425" wrap="square" tIns="45700">
            <a:spAutoFit/>
          </a:bodyPr>
          <a:lstStyle/>
          <a:p>
            <a:pPr indent="0" lvl="0" marL="0" marR="0" rtl="0" algn="ctr">
              <a:lnSpc>
                <a:spcPct val="90000"/>
              </a:lnSpc>
              <a:spcBef>
                <a:spcPts val="0"/>
              </a:spcBef>
              <a:spcAft>
                <a:spcPts val="0"/>
              </a:spcAft>
              <a:buClr>
                <a:srgbClr val="66AFBC"/>
              </a:buClr>
              <a:buSzPts val="4400"/>
              <a:buFont typeface="Calibri"/>
              <a:buNone/>
            </a:pPr>
            <a:r>
              <a:rPr b="1" lang="pt-BR" sz="4400">
                <a:solidFill>
                  <a:srgbClr val="66AFBC"/>
                </a:solidFill>
                <a:latin typeface="Calibri"/>
                <a:ea typeface="Calibri"/>
                <a:cs typeface="Calibri"/>
                <a:sym typeface="Calibri"/>
              </a:rPr>
              <a:t>Instrumentos</a:t>
            </a:r>
            <a:endParaRPr/>
          </a:p>
        </p:txBody>
      </p:sp>
      <p:sp>
        <p:nvSpPr>
          <p:cNvPr id="131" name="Google Shape;131;p18"/>
          <p:cNvSpPr txBox="1"/>
          <p:nvPr/>
        </p:nvSpPr>
        <p:spPr>
          <a:xfrm>
            <a:off x="755575" y="2008575"/>
            <a:ext cx="7886700" cy="4634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None/>
            </a:pPr>
            <a:r>
              <a:rPr lang="pt-BR" sz="2000">
                <a:solidFill>
                  <a:schemeClr val="dk1"/>
                </a:solidFill>
                <a:latin typeface="Calibri"/>
                <a:ea typeface="Calibri"/>
                <a:cs typeface="Calibri"/>
                <a:sym typeface="Calibri"/>
              </a:rPr>
              <a:t>A escolha do método varia de acordo com:</a:t>
            </a:r>
            <a:endParaRPr sz="2000"/>
          </a:p>
          <a:p>
            <a:pPr indent="-184150" lvl="1" marL="514350" marR="0" rtl="0" algn="l">
              <a:lnSpc>
                <a:spcPct val="150000"/>
              </a:lnSpc>
              <a:spcBef>
                <a:spcPts val="375"/>
              </a:spcBef>
              <a:spcAft>
                <a:spcPts val="0"/>
              </a:spcAft>
              <a:buClr>
                <a:schemeClr val="dk1"/>
              </a:buClr>
              <a:buSzPts val="2000"/>
              <a:buFont typeface="Arial"/>
              <a:buChar char="•"/>
            </a:pPr>
            <a:r>
              <a:rPr b="0" i="0" lang="pt-BR" sz="2000" u="none" cap="none" strike="noStrike">
                <a:solidFill>
                  <a:schemeClr val="dk1"/>
                </a:solidFill>
                <a:latin typeface="Calibri"/>
                <a:ea typeface="Calibri"/>
                <a:cs typeface="Calibri"/>
                <a:sym typeface="Calibri"/>
              </a:rPr>
              <a:t>Avalia </a:t>
            </a:r>
            <a:r>
              <a:rPr lang="pt-BR" sz="2000">
                <a:solidFill>
                  <a:schemeClr val="dk1"/>
                </a:solidFill>
                <a:latin typeface="Calibri"/>
                <a:ea typeface="Calibri"/>
                <a:cs typeface="Calibri"/>
                <a:sym typeface="Calibri"/>
              </a:rPr>
              <a:t>um ÚNICO f</a:t>
            </a:r>
            <a:r>
              <a:rPr b="0" i="0" lang="pt-BR" sz="2000" u="none" cap="none" strike="noStrike">
                <a:solidFill>
                  <a:schemeClr val="dk1"/>
                </a:solidFill>
                <a:latin typeface="Calibri"/>
                <a:ea typeface="Calibri"/>
                <a:cs typeface="Calibri"/>
                <a:sym typeface="Calibri"/>
              </a:rPr>
              <a:t>enômeno de interesse</a:t>
            </a:r>
            <a:endParaRPr sz="2000"/>
          </a:p>
          <a:p>
            <a:pPr indent="-184150" lvl="1" marL="514350" marR="0" rtl="0" algn="l">
              <a:lnSpc>
                <a:spcPct val="150000"/>
              </a:lnSpc>
              <a:spcBef>
                <a:spcPts val="375"/>
              </a:spcBef>
              <a:spcAft>
                <a:spcPts val="0"/>
              </a:spcAft>
              <a:buClr>
                <a:schemeClr val="dk1"/>
              </a:buClr>
              <a:buSzPts val="2000"/>
              <a:buFont typeface="Arial"/>
              <a:buChar char="•"/>
            </a:pPr>
            <a:r>
              <a:rPr b="0" i="0" lang="pt-BR" sz="2000" u="none" cap="none" strike="noStrike">
                <a:solidFill>
                  <a:schemeClr val="dk1"/>
                </a:solidFill>
                <a:latin typeface="Calibri"/>
                <a:ea typeface="Calibri"/>
                <a:cs typeface="Calibri"/>
                <a:sym typeface="Calibri"/>
              </a:rPr>
              <a:t>Fonte de informação (paciente, informante, cuidador, etc)</a:t>
            </a:r>
            <a:endParaRPr sz="2000"/>
          </a:p>
          <a:p>
            <a:pPr indent="-184150" lvl="1" marL="514350" marR="0" rtl="0" algn="l">
              <a:lnSpc>
                <a:spcPct val="150000"/>
              </a:lnSpc>
              <a:spcBef>
                <a:spcPts val="375"/>
              </a:spcBef>
              <a:spcAft>
                <a:spcPts val="0"/>
              </a:spcAft>
              <a:buClr>
                <a:schemeClr val="dk1"/>
              </a:buClr>
              <a:buSzPts val="2000"/>
              <a:buFont typeface="Arial"/>
              <a:buChar char="•"/>
            </a:pPr>
            <a:r>
              <a:rPr b="0" i="0" lang="pt-BR" sz="2000" u="none" cap="none" strike="noStrike">
                <a:solidFill>
                  <a:schemeClr val="dk1"/>
                </a:solidFill>
                <a:latin typeface="Calibri"/>
                <a:ea typeface="Calibri"/>
                <a:cs typeface="Calibri"/>
                <a:sym typeface="Calibri"/>
              </a:rPr>
              <a:t>Tipo de resposta (escrita, múltipla escolha, escores, etc)</a:t>
            </a:r>
            <a:endParaRPr sz="2000"/>
          </a:p>
          <a:p>
            <a:pPr indent="-184150" lvl="1" marL="514350" marR="0" rtl="0" algn="l">
              <a:lnSpc>
                <a:spcPct val="150000"/>
              </a:lnSpc>
              <a:spcBef>
                <a:spcPts val="375"/>
              </a:spcBef>
              <a:spcAft>
                <a:spcPts val="0"/>
              </a:spcAft>
              <a:buClr>
                <a:schemeClr val="dk1"/>
              </a:buClr>
              <a:buSzPts val="2000"/>
              <a:buFont typeface="Arial"/>
              <a:buChar char="•"/>
            </a:pPr>
            <a:r>
              <a:rPr b="0" i="0" lang="pt-BR" sz="2000" u="none" cap="none" strike="noStrike">
                <a:solidFill>
                  <a:schemeClr val="dk1"/>
                </a:solidFill>
                <a:latin typeface="Calibri"/>
                <a:ea typeface="Calibri"/>
                <a:cs typeface="Calibri"/>
                <a:sym typeface="Calibri"/>
              </a:rPr>
              <a:t>Forma de aplicação (auto aplicável ou não)</a:t>
            </a:r>
            <a:endParaRPr sz="2000"/>
          </a:p>
          <a:p>
            <a:pPr indent="-184150" lvl="1" marL="514350" marR="0" rtl="0" algn="l">
              <a:lnSpc>
                <a:spcPct val="150000"/>
              </a:lnSpc>
              <a:spcBef>
                <a:spcPts val="375"/>
              </a:spcBef>
              <a:spcAft>
                <a:spcPts val="0"/>
              </a:spcAft>
              <a:buClr>
                <a:schemeClr val="dk1"/>
              </a:buClr>
              <a:buSzPts val="2000"/>
              <a:buFont typeface="Arial"/>
              <a:buChar char="•"/>
            </a:pPr>
            <a:r>
              <a:rPr b="0" i="0" lang="pt-BR" sz="2000" u="none" cap="none" strike="noStrike">
                <a:solidFill>
                  <a:schemeClr val="dk1"/>
                </a:solidFill>
                <a:latin typeface="Calibri"/>
                <a:ea typeface="Calibri"/>
                <a:cs typeface="Calibri"/>
                <a:sym typeface="Calibri"/>
              </a:rPr>
              <a:t>Duração/ tempo de aplicação</a:t>
            </a:r>
            <a:endParaRPr sz="2000"/>
          </a:p>
          <a:p>
            <a:pPr indent="-184150" lvl="1" marL="514350" marR="0" rtl="0" algn="l">
              <a:lnSpc>
                <a:spcPct val="150000"/>
              </a:lnSpc>
              <a:spcBef>
                <a:spcPts val="375"/>
              </a:spcBef>
              <a:spcAft>
                <a:spcPts val="0"/>
              </a:spcAft>
              <a:buClr>
                <a:schemeClr val="dk1"/>
              </a:buClr>
              <a:buSzPts val="2000"/>
              <a:buFont typeface="Arial"/>
              <a:buChar char="•"/>
            </a:pPr>
            <a:r>
              <a:rPr b="0" i="0" lang="pt-BR" sz="2000" u="none" cap="none" strike="noStrike">
                <a:solidFill>
                  <a:schemeClr val="dk1"/>
                </a:solidFill>
                <a:latin typeface="Calibri"/>
                <a:ea typeface="Calibri"/>
                <a:cs typeface="Calibri"/>
                <a:sym typeface="Calibri"/>
              </a:rPr>
              <a:t>Poder de discriminação</a:t>
            </a:r>
            <a:endParaRPr sz="2000"/>
          </a:p>
          <a:p>
            <a:pPr indent="-184150" lvl="1" marL="514350" marR="0" rtl="0" algn="l">
              <a:lnSpc>
                <a:spcPct val="150000"/>
              </a:lnSpc>
              <a:spcBef>
                <a:spcPts val="375"/>
              </a:spcBef>
              <a:spcAft>
                <a:spcPts val="0"/>
              </a:spcAft>
              <a:buClr>
                <a:schemeClr val="dk1"/>
              </a:buClr>
              <a:buSzPts val="2000"/>
              <a:buFont typeface="Arial"/>
              <a:buChar char="•"/>
            </a:pPr>
            <a:r>
              <a:rPr b="0" i="0" lang="pt-BR" sz="2000" u="none" cap="none" strike="noStrike">
                <a:solidFill>
                  <a:schemeClr val="dk1"/>
                </a:solidFill>
                <a:latin typeface="Calibri"/>
                <a:ea typeface="Calibri"/>
                <a:cs typeface="Calibri"/>
                <a:sym typeface="Calibri"/>
              </a:rPr>
              <a:t> Evidências de Validade </a:t>
            </a:r>
            <a:endParaRPr b="0" i="0" sz="2000" u="none" cap="none" strike="noStrike">
              <a:solidFill>
                <a:schemeClr val="dk1"/>
              </a:solidFill>
              <a:latin typeface="Calibri"/>
              <a:ea typeface="Calibri"/>
              <a:cs typeface="Calibri"/>
              <a:sym typeface="Calibri"/>
            </a:endParaRPr>
          </a:p>
          <a:p>
            <a:pPr indent="-184150" lvl="1" marL="514350" marR="0" rtl="0" algn="l">
              <a:lnSpc>
                <a:spcPct val="150000"/>
              </a:lnSpc>
              <a:spcBef>
                <a:spcPts val="375"/>
              </a:spcBef>
              <a:spcAft>
                <a:spcPts val="0"/>
              </a:spcAft>
              <a:buClr>
                <a:schemeClr val="dk1"/>
              </a:buClr>
              <a:buSzPts val="2000"/>
              <a:buFont typeface="Calibri"/>
              <a:buChar char="•"/>
            </a:pPr>
            <a:r>
              <a:rPr lang="pt-BR" sz="2000">
                <a:solidFill>
                  <a:schemeClr val="dk1"/>
                </a:solidFill>
                <a:latin typeface="Calibri"/>
                <a:ea typeface="Calibri"/>
                <a:cs typeface="Calibri"/>
                <a:sym typeface="Calibri"/>
              </a:rPr>
              <a:t>Custo</a:t>
            </a:r>
            <a:endParaRPr sz="2000">
              <a:solidFill>
                <a:schemeClr val="dk1"/>
              </a:solidFill>
              <a:latin typeface="Calibri"/>
              <a:ea typeface="Calibri"/>
              <a:cs typeface="Calibri"/>
              <a:sym typeface="Calibri"/>
            </a:endParaRPr>
          </a:p>
          <a:p>
            <a:pPr indent="0" lvl="1" marL="342900" marR="0" rtl="0" algn="l">
              <a:lnSpc>
                <a:spcPct val="150000"/>
              </a:lnSpc>
              <a:spcBef>
                <a:spcPts val="375"/>
              </a:spcBef>
              <a:spcAft>
                <a:spcPts val="0"/>
              </a:spcAft>
              <a:buClr>
                <a:schemeClr val="dk1"/>
              </a:buClr>
              <a:buSzPts val="1800"/>
              <a:buFont typeface="Arial"/>
              <a:buNone/>
            </a:pPr>
            <a:r>
              <a:t/>
            </a:r>
            <a:endParaRPr b="0" i="0" sz="2000" u="none" cap="none" strike="noStrike">
              <a:solidFill>
                <a:schemeClr val="dk1"/>
              </a:solidFill>
              <a:latin typeface="Calibri"/>
              <a:ea typeface="Calibri"/>
              <a:cs typeface="Calibri"/>
              <a:sym typeface="Calibri"/>
            </a:endParaRPr>
          </a:p>
          <a:p>
            <a:pPr indent="0" lvl="1" marL="342900" marR="0" rtl="0" algn="l">
              <a:lnSpc>
                <a:spcPct val="90000"/>
              </a:lnSpc>
              <a:spcBef>
                <a:spcPts val="375"/>
              </a:spcBef>
              <a:spcAft>
                <a:spcPts val="0"/>
              </a:spcAft>
              <a:buClr>
                <a:schemeClr val="dk1"/>
              </a:buClr>
              <a:buSzPts val="1800"/>
              <a:buFont typeface="Arial"/>
              <a:buNone/>
            </a:pPr>
            <a:r>
              <a:t/>
            </a:r>
            <a:endParaRPr b="0" i="0" sz="2000" u="none" cap="none" strike="noStrike">
              <a:solidFill>
                <a:schemeClr val="dk1"/>
              </a:solidFill>
              <a:latin typeface="Calibri"/>
              <a:ea typeface="Calibri"/>
              <a:cs typeface="Calibri"/>
              <a:sym typeface="Calibri"/>
            </a:endParaRPr>
          </a:p>
        </p:txBody>
      </p:sp>
      <p:sp>
        <p:nvSpPr>
          <p:cNvPr id="132" name="Google Shape;132;p18"/>
          <p:cNvSpPr txBox="1"/>
          <p:nvPr/>
        </p:nvSpPr>
        <p:spPr>
          <a:xfrm>
            <a:off x="7164288" y="6165304"/>
            <a:ext cx="172819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pt-BR" sz="1400">
                <a:solidFill>
                  <a:schemeClr val="dk1"/>
                </a:solidFill>
                <a:latin typeface="Calibri"/>
                <a:ea typeface="Calibri"/>
                <a:cs typeface="Calibri"/>
                <a:sym typeface="Calibri"/>
              </a:rPr>
              <a:t>(De Vellis, 2012)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7" name="Shape 137"/>
        <p:cNvGrpSpPr/>
        <p:nvPr/>
      </p:nvGrpSpPr>
      <p:grpSpPr>
        <a:xfrm>
          <a:off x="0" y="0"/>
          <a:ext cx="0" cy="0"/>
          <a:chOff x="0" y="0"/>
          <a:chExt cx="0" cy="0"/>
        </a:xfrm>
      </p:grpSpPr>
      <p:sp>
        <p:nvSpPr>
          <p:cNvPr id="138" name="Google Shape;138;p19"/>
          <p:cNvSpPr txBox="1"/>
          <p:nvPr>
            <p:ph type="title"/>
          </p:nvPr>
        </p:nvSpPr>
        <p:spPr>
          <a:xfrm>
            <a:off x="520919" y="188640"/>
            <a:ext cx="8079581" cy="165819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66AFBC"/>
              </a:buClr>
              <a:buSzPts val="3600"/>
              <a:buFont typeface="Calibri"/>
              <a:buNone/>
            </a:pPr>
            <a:r>
              <a:rPr b="1" lang="pt-BR" sz="3600">
                <a:solidFill>
                  <a:srgbClr val="66AFBC"/>
                </a:solidFill>
                <a:latin typeface="Calibri"/>
                <a:ea typeface="Calibri"/>
                <a:cs typeface="Calibri"/>
                <a:sym typeface="Calibri"/>
              </a:rPr>
              <a:t>Método</a:t>
            </a:r>
            <a:r>
              <a:rPr b="1" lang="pt-BR" sz="3600">
                <a:solidFill>
                  <a:srgbClr val="66AFBC"/>
                </a:solidFill>
              </a:rPr>
              <a:t> </a:t>
            </a:r>
            <a:r>
              <a:rPr b="1" lang="pt-BR" sz="3600">
                <a:solidFill>
                  <a:srgbClr val="66AFBC"/>
                </a:solidFill>
                <a:latin typeface="Calibri"/>
                <a:ea typeface="Calibri"/>
                <a:cs typeface="Calibri"/>
                <a:sym typeface="Calibri"/>
              </a:rPr>
              <a:t>Pentagonal</a:t>
            </a:r>
            <a:endParaRPr/>
          </a:p>
        </p:txBody>
      </p:sp>
      <p:sp>
        <p:nvSpPr>
          <p:cNvPr id="139" name="Google Shape;139;p19"/>
          <p:cNvSpPr txBox="1"/>
          <p:nvPr>
            <p:ph idx="1" type="body"/>
          </p:nvPr>
        </p:nvSpPr>
        <p:spPr>
          <a:xfrm>
            <a:off x="507200" y="1917201"/>
            <a:ext cx="8065200" cy="45123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just">
              <a:lnSpc>
                <a:spcPct val="85000"/>
              </a:lnSpc>
              <a:spcBef>
                <a:spcPts val="0"/>
              </a:spcBef>
              <a:spcAft>
                <a:spcPts val="0"/>
              </a:spcAft>
              <a:buClr>
                <a:srgbClr val="262626"/>
              </a:buClr>
              <a:buSzPct val="100000"/>
              <a:buNone/>
            </a:pPr>
            <a:r>
              <a:rPr lang="pt-BR"/>
              <a:t>Este método considera que no geral, a VALIDADE DO CONSTRUCTO DEPENDE DE CINCO FATORES: </a:t>
            </a:r>
            <a:endParaRPr/>
          </a:p>
          <a:p>
            <a:pPr indent="-140970" lvl="0" marL="91440" rtl="0" algn="just">
              <a:lnSpc>
                <a:spcPct val="85000"/>
              </a:lnSpc>
              <a:spcBef>
                <a:spcPts val="1300"/>
              </a:spcBef>
              <a:spcAft>
                <a:spcPts val="0"/>
              </a:spcAft>
              <a:buClr>
                <a:srgbClr val="262626"/>
              </a:buClr>
              <a:buSzPct val="100000"/>
              <a:buChar char=" "/>
            </a:pPr>
            <a:r>
              <a:rPr b="1" lang="pt-BR"/>
              <a:t>Conteúdo do Teste: </a:t>
            </a:r>
            <a:r>
              <a:rPr lang="pt-BR"/>
              <a:t>correspondência entre o conteúdo real de um teste e o conteúdo que deve ser incluído no teste, pode ser referida como a validade de conteúdo;</a:t>
            </a:r>
            <a:endParaRPr/>
          </a:p>
          <a:p>
            <a:pPr indent="-140970" lvl="0" marL="91440" rtl="0" algn="just">
              <a:lnSpc>
                <a:spcPct val="85000"/>
              </a:lnSpc>
              <a:spcBef>
                <a:spcPts val="1300"/>
              </a:spcBef>
              <a:spcAft>
                <a:spcPts val="0"/>
              </a:spcAft>
              <a:buClr>
                <a:srgbClr val="262626"/>
              </a:buClr>
              <a:buSzPct val="100000"/>
              <a:buChar char=" "/>
            </a:pPr>
            <a:r>
              <a:rPr b="1" lang="pt-BR"/>
              <a:t>Estrutura Interna do Teste: </a:t>
            </a:r>
            <a:r>
              <a:rPr lang="pt-BR"/>
              <a:t>é a maneira como as partes de um teste estão relacionadas entre si (através da análise fatorial exploratória e confirmatória);</a:t>
            </a:r>
            <a:endParaRPr/>
          </a:p>
          <a:p>
            <a:pPr indent="-140970" lvl="0" marL="91440" rtl="0" algn="just">
              <a:lnSpc>
                <a:spcPct val="85000"/>
              </a:lnSpc>
              <a:spcBef>
                <a:spcPts val="1300"/>
              </a:spcBef>
              <a:spcAft>
                <a:spcPts val="0"/>
              </a:spcAft>
              <a:buClr>
                <a:srgbClr val="262626"/>
              </a:buClr>
              <a:buSzPct val="100000"/>
              <a:buChar char=" "/>
            </a:pPr>
            <a:r>
              <a:rPr b="1" lang="pt-BR"/>
              <a:t>Processo de Resposta: </a:t>
            </a:r>
            <a:r>
              <a:rPr lang="pt-BR"/>
              <a:t>baseada no padrão de resposta dos itens</a:t>
            </a:r>
            <a:endParaRPr/>
          </a:p>
          <a:p>
            <a:pPr indent="-140970" lvl="0" marL="91440" rtl="0" algn="just">
              <a:lnSpc>
                <a:spcPct val="85000"/>
              </a:lnSpc>
              <a:spcBef>
                <a:spcPts val="1300"/>
              </a:spcBef>
              <a:spcAft>
                <a:spcPts val="0"/>
              </a:spcAft>
              <a:buClr>
                <a:srgbClr val="262626"/>
              </a:buClr>
              <a:buSzPct val="100000"/>
              <a:buChar char=" "/>
            </a:pPr>
            <a:r>
              <a:rPr b="1" lang="pt-BR"/>
              <a:t>Associação com outras variáveis: </a:t>
            </a:r>
            <a:r>
              <a:rPr lang="pt-BR"/>
              <a:t>envolve a associação entre os escores de medidas externas (convergente, discriminante, critério, concorrente, preditivo);</a:t>
            </a:r>
            <a:endParaRPr/>
          </a:p>
          <a:p>
            <a:pPr indent="-140970" lvl="0" marL="91440" rtl="0" algn="just">
              <a:lnSpc>
                <a:spcPct val="85000"/>
              </a:lnSpc>
              <a:spcBef>
                <a:spcPts val="1300"/>
              </a:spcBef>
              <a:spcAft>
                <a:spcPts val="0"/>
              </a:spcAft>
              <a:buClr>
                <a:srgbClr val="262626"/>
              </a:buClr>
              <a:buSzPct val="100000"/>
              <a:buChar char=" "/>
            </a:pPr>
            <a:r>
              <a:rPr b="1" lang="pt-BR"/>
              <a:t>Consequência do Teste: </a:t>
            </a:r>
            <a:r>
              <a:rPr lang="pt-BR"/>
              <a:t>diz respeito à possibilidade de que algumas pessoas sejam injustamente e negativamente afetadas por um teste</a:t>
            </a:r>
            <a:endParaRPr/>
          </a:p>
        </p:txBody>
      </p:sp>
      <p:sp>
        <p:nvSpPr>
          <p:cNvPr id="140" name="Google Shape;140;p19"/>
          <p:cNvSpPr txBox="1"/>
          <p:nvPr/>
        </p:nvSpPr>
        <p:spPr>
          <a:xfrm>
            <a:off x="6516216" y="6505599"/>
            <a:ext cx="316835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pt-BR" sz="1400">
                <a:solidFill>
                  <a:schemeClr val="dk1"/>
                </a:solidFill>
                <a:latin typeface="Calibri"/>
                <a:ea typeface="Calibri"/>
                <a:cs typeface="Calibri"/>
                <a:sym typeface="Calibri"/>
              </a:rPr>
              <a:t>(Standards, 2014; Bandalos, 2018)</a:t>
            </a:r>
            <a:endParaRPr/>
          </a:p>
        </p:txBody>
      </p:sp>
      <p:sp>
        <p:nvSpPr>
          <p:cNvPr id="141" name="Google Shape;141;p19"/>
          <p:cNvSpPr/>
          <p:nvPr/>
        </p:nvSpPr>
        <p:spPr>
          <a:xfrm>
            <a:off x="7477212" y="370996"/>
            <a:ext cx="1219500" cy="1055100"/>
          </a:xfrm>
          <a:prstGeom prst="pentagon">
            <a:avLst>
              <a:gd fmla="val 105146" name="hf"/>
              <a:gd fmla="val 110557" name="vf"/>
            </a:avLst>
          </a:prstGeom>
          <a:noFill/>
          <a:ln cap="flat" cmpd="sng" w="38100">
            <a:solidFill>
              <a:srgbClr val="66AFB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142" name="Google Shape;142;p19"/>
          <p:cNvSpPr txBox="1"/>
          <p:nvPr/>
        </p:nvSpPr>
        <p:spPr>
          <a:xfrm>
            <a:off x="7735698" y="709165"/>
            <a:ext cx="720000" cy="415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pt-BR" sz="700">
                <a:solidFill>
                  <a:schemeClr val="dk1"/>
                </a:solidFill>
                <a:latin typeface="Calibri"/>
                <a:ea typeface="Calibri"/>
                <a:cs typeface="Calibri"/>
                <a:sym typeface="Calibri"/>
              </a:rPr>
              <a:t>Evidências de Validade Baseada no (a)</a:t>
            </a:r>
            <a:endParaRPr sz="500"/>
          </a:p>
        </p:txBody>
      </p:sp>
      <p:sp>
        <p:nvSpPr>
          <p:cNvPr id="143" name="Google Shape;143;p19"/>
          <p:cNvSpPr txBox="1"/>
          <p:nvPr/>
        </p:nvSpPr>
        <p:spPr>
          <a:xfrm rot="-1998161">
            <a:off x="7311437" y="342594"/>
            <a:ext cx="1033763" cy="2001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700">
                <a:solidFill>
                  <a:schemeClr val="dk1"/>
                </a:solidFill>
                <a:latin typeface="Calibri"/>
                <a:ea typeface="Calibri"/>
                <a:cs typeface="Calibri"/>
                <a:sym typeface="Calibri"/>
              </a:rPr>
              <a:t>Estrutura interna</a:t>
            </a:r>
            <a:endParaRPr sz="500"/>
          </a:p>
        </p:txBody>
      </p:sp>
      <p:sp>
        <p:nvSpPr>
          <p:cNvPr id="144" name="Google Shape;144;p19"/>
          <p:cNvSpPr txBox="1"/>
          <p:nvPr/>
        </p:nvSpPr>
        <p:spPr>
          <a:xfrm rot="2016238">
            <a:off x="8126563" y="336072"/>
            <a:ext cx="775139" cy="30781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700">
                <a:solidFill>
                  <a:schemeClr val="dk1"/>
                </a:solidFill>
                <a:latin typeface="Calibri"/>
                <a:ea typeface="Calibri"/>
                <a:cs typeface="Calibri"/>
                <a:sym typeface="Calibri"/>
              </a:rPr>
              <a:t>Associação com outras variáveis</a:t>
            </a:r>
            <a:endParaRPr sz="500"/>
          </a:p>
        </p:txBody>
      </p:sp>
      <p:sp>
        <p:nvSpPr>
          <p:cNvPr id="145" name="Google Shape;145;p19"/>
          <p:cNvSpPr txBox="1"/>
          <p:nvPr/>
        </p:nvSpPr>
        <p:spPr>
          <a:xfrm rot="-4216502">
            <a:off x="8321424" y="998531"/>
            <a:ext cx="796432" cy="30776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pt-BR" sz="700">
                <a:solidFill>
                  <a:schemeClr val="dk1"/>
                </a:solidFill>
                <a:latin typeface="Calibri"/>
                <a:ea typeface="Calibri"/>
                <a:cs typeface="Calibri"/>
                <a:sym typeface="Calibri"/>
              </a:rPr>
              <a:t>Consequência do uso</a:t>
            </a:r>
            <a:endParaRPr sz="500"/>
          </a:p>
        </p:txBody>
      </p:sp>
      <p:sp>
        <p:nvSpPr>
          <p:cNvPr id="146" name="Google Shape;146;p19"/>
          <p:cNvSpPr txBox="1"/>
          <p:nvPr/>
        </p:nvSpPr>
        <p:spPr>
          <a:xfrm rot="4181268">
            <a:off x="7105272" y="985529"/>
            <a:ext cx="709522" cy="30790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pt-BR" sz="700">
                <a:solidFill>
                  <a:schemeClr val="dk1"/>
                </a:solidFill>
                <a:latin typeface="Calibri"/>
                <a:ea typeface="Calibri"/>
                <a:cs typeface="Calibri"/>
                <a:sym typeface="Calibri"/>
              </a:rPr>
              <a:t>Processo de Resposta</a:t>
            </a:r>
            <a:endParaRPr sz="500"/>
          </a:p>
        </p:txBody>
      </p:sp>
      <p:sp>
        <p:nvSpPr>
          <p:cNvPr id="147" name="Google Shape;147;p19"/>
          <p:cNvSpPr txBox="1"/>
          <p:nvPr/>
        </p:nvSpPr>
        <p:spPr>
          <a:xfrm>
            <a:off x="7804288" y="1408331"/>
            <a:ext cx="6054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pt-BR" sz="700">
                <a:solidFill>
                  <a:schemeClr val="dk1"/>
                </a:solidFill>
                <a:latin typeface="Calibri"/>
                <a:ea typeface="Calibri"/>
                <a:cs typeface="Calibri"/>
                <a:sym typeface="Calibri"/>
              </a:rPr>
              <a:t>Conteúdo do teste</a:t>
            </a:r>
            <a:endParaRPr sz="500"/>
          </a:p>
        </p:txBody>
      </p:sp>
      <p:sp>
        <p:nvSpPr>
          <p:cNvPr id="148" name="Google Shape;148;p19"/>
          <p:cNvSpPr/>
          <p:nvPr/>
        </p:nvSpPr>
        <p:spPr>
          <a:xfrm>
            <a:off x="229200" y="2621150"/>
            <a:ext cx="370200" cy="3808200"/>
          </a:xfrm>
          <a:prstGeom prst="leftBrace">
            <a:avLst>
              <a:gd fmla="val 50000" name="adj1"/>
              <a:gd fmla="val 50000" name="adj2"/>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accent1"/>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3" name="Shape 153"/>
        <p:cNvGrpSpPr/>
        <p:nvPr/>
      </p:nvGrpSpPr>
      <p:grpSpPr>
        <a:xfrm>
          <a:off x="0" y="0"/>
          <a:ext cx="0" cy="0"/>
          <a:chOff x="0" y="0"/>
          <a:chExt cx="0" cy="0"/>
        </a:xfrm>
      </p:grpSpPr>
      <p:sp>
        <p:nvSpPr>
          <p:cNvPr id="154" name="Google Shape;154;p20"/>
          <p:cNvSpPr txBox="1"/>
          <p:nvPr>
            <p:ph idx="1" type="body"/>
          </p:nvPr>
        </p:nvSpPr>
        <p:spPr>
          <a:xfrm>
            <a:off x="3702168" y="5206922"/>
            <a:ext cx="2204400" cy="1605900"/>
          </a:xfrm>
          <a:prstGeom prst="rect">
            <a:avLst/>
          </a:prstGeom>
          <a:noFill/>
          <a:ln cap="flat" cmpd="sng" w="25400">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262626"/>
              </a:buClr>
              <a:buSzPts val="1400"/>
              <a:buFont typeface="Calibri"/>
              <a:buAutoNum type="arabicPeriod"/>
            </a:pPr>
            <a:r>
              <a:rPr lang="pt-BR" sz="1400"/>
              <a:t>Domínio físico</a:t>
            </a:r>
            <a:endParaRPr/>
          </a:p>
          <a:p>
            <a:pPr indent="-342900" lvl="0" marL="342900" rtl="0" algn="l">
              <a:lnSpc>
                <a:spcPct val="100000"/>
              </a:lnSpc>
              <a:spcBef>
                <a:spcPts val="1300"/>
              </a:spcBef>
              <a:spcAft>
                <a:spcPts val="0"/>
              </a:spcAft>
              <a:buClr>
                <a:srgbClr val="262626"/>
              </a:buClr>
              <a:buSzPts val="1400"/>
              <a:buFont typeface="Calibri"/>
              <a:buAutoNum type="arabicPeriod"/>
            </a:pPr>
            <a:r>
              <a:rPr lang="pt-BR" sz="1400"/>
              <a:t>Domínio psicológico </a:t>
            </a:r>
            <a:endParaRPr/>
          </a:p>
          <a:p>
            <a:pPr indent="-342900" lvl="0" marL="342900" rtl="0" algn="l">
              <a:lnSpc>
                <a:spcPct val="100000"/>
              </a:lnSpc>
              <a:spcBef>
                <a:spcPts val="1300"/>
              </a:spcBef>
              <a:spcAft>
                <a:spcPts val="0"/>
              </a:spcAft>
              <a:buClr>
                <a:srgbClr val="262626"/>
              </a:buClr>
              <a:buSzPts val="1400"/>
              <a:buFont typeface="Calibri"/>
              <a:buAutoNum type="arabicPeriod"/>
            </a:pPr>
            <a:r>
              <a:rPr lang="pt-BR" sz="1400"/>
              <a:t>Meio Ambiente</a:t>
            </a:r>
            <a:endParaRPr/>
          </a:p>
          <a:p>
            <a:pPr indent="-342900" lvl="0" marL="342900" rtl="0" algn="l">
              <a:lnSpc>
                <a:spcPct val="100000"/>
              </a:lnSpc>
              <a:spcBef>
                <a:spcPts val="1300"/>
              </a:spcBef>
              <a:spcAft>
                <a:spcPts val="0"/>
              </a:spcAft>
              <a:buClr>
                <a:srgbClr val="262626"/>
              </a:buClr>
              <a:buSzPts val="1400"/>
              <a:buFont typeface="Calibri"/>
              <a:buAutoNum type="arabicPeriod"/>
            </a:pPr>
            <a:r>
              <a:rPr lang="pt-BR" sz="1400"/>
              <a:t>Relações sociais</a:t>
            </a:r>
            <a:endParaRPr/>
          </a:p>
        </p:txBody>
      </p:sp>
      <p:pic>
        <p:nvPicPr>
          <p:cNvPr id="155" name="Google Shape;155;p20"/>
          <p:cNvPicPr preferRelativeResize="0"/>
          <p:nvPr/>
        </p:nvPicPr>
        <p:blipFill rotWithShape="1">
          <a:blip r:embed="rId3">
            <a:alphaModFix/>
          </a:blip>
          <a:srcRect b="0" l="0" r="0" t="0"/>
          <a:stretch/>
        </p:blipFill>
        <p:spPr>
          <a:xfrm>
            <a:off x="528800" y="476675"/>
            <a:ext cx="7283551" cy="46727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0" name="Shape 160"/>
        <p:cNvGrpSpPr/>
        <p:nvPr/>
      </p:nvGrpSpPr>
      <p:grpSpPr>
        <a:xfrm>
          <a:off x="0" y="0"/>
          <a:ext cx="0" cy="0"/>
          <a:chOff x="0" y="0"/>
          <a:chExt cx="0" cy="0"/>
        </a:xfrm>
      </p:grpSpPr>
      <p:sp>
        <p:nvSpPr>
          <p:cNvPr id="161" name="Google Shape;161;p21"/>
          <p:cNvSpPr txBox="1"/>
          <p:nvPr>
            <p:ph type="title"/>
          </p:nvPr>
        </p:nvSpPr>
        <p:spPr>
          <a:xfrm>
            <a:off x="492919" y="499533"/>
            <a:ext cx="8079600" cy="1658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162" name="Google Shape;162;p21"/>
          <p:cNvSpPr txBox="1"/>
          <p:nvPr>
            <p:ph idx="1" type="body"/>
          </p:nvPr>
        </p:nvSpPr>
        <p:spPr>
          <a:xfrm>
            <a:off x="507206" y="1993393"/>
            <a:ext cx="8065200" cy="3766200"/>
          </a:xfrm>
          <a:prstGeom prst="rect">
            <a:avLst/>
          </a:prstGeom>
        </p:spPr>
        <p:txBody>
          <a:bodyPr anchorCtr="0" anchor="t" bIns="45700" lIns="91425" spcFirstLastPara="1" rIns="91425" wrap="square" tIns="45700">
            <a:normAutofit/>
          </a:bodyPr>
          <a:lstStyle/>
          <a:p>
            <a:pPr indent="0" lvl="0" marL="0" rtl="0" algn="l">
              <a:spcBef>
                <a:spcPts val="1300"/>
              </a:spcBef>
              <a:spcAft>
                <a:spcPts val="0"/>
              </a:spcAft>
              <a:buNone/>
            </a:pPr>
            <a:r>
              <a:t/>
            </a:r>
            <a:endParaRPr/>
          </a:p>
        </p:txBody>
      </p:sp>
      <p:pic>
        <p:nvPicPr>
          <p:cNvPr id="163" name="Google Shape;163;p21"/>
          <p:cNvPicPr preferRelativeResize="0"/>
          <p:nvPr/>
        </p:nvPicPr>
        <p:blipFill>
          <a:blip r:embed="rId3">
            <a:alphaModFix/>
          </a:blip>
          <a:stretch>
            <a:fillRect/>
          </a:stretch>
        </p:blipFill>
        <p:spPr>
          <a:xfrm>
            <a:off x="121425" y="1925067"/>
            <a:ext cx="8946375" cy="2180208"/>
          </a:xfrm>
          <a:prstGeom prst="rect">
            <a:avLst/>
          </a:prstGeom>
          <a:noFill/>
          <a:ln>
            <a:noFill/>
          </a:ln>
        </p:spPr>
      </p:pic>
      <p:pic>
        <p:nvPicPr>
          <p:cNvPr id="164" name="Google Shape;164;p21"/>
          <p:cNvPicPr preferRelativeResize="0"/>
          <p:nvPr/>
        </p:nvPicPr>
        <p:blipFill>
          <a:blip r:embed="rId4">
            <a:alphaModFix/>
          </a:blip>
          <a:stretch>
            <a:fillRect/>
          </a:stretch>
        </p:blipFill>
        <p:spPr>
          <a:xfrm>
            <a:off x="492925" y="4989378"/>
            <a:ext cx="4918575" cy="7702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etropolitano">
  <a:themeElements>
    <a:clrScheme name="Metropolitano">
      <a:dk1>
        <a:srgbClr val="000000"/>
      </a:dk1>
      <a:lt1>
        <a:srgbClr val="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