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6" r:id="rId4"/>
    <p:sldId id="265" r:id="rId5"/>
    <p:sldId id="257" r:id="rId6"/>
    <p:sldId id="263" r:id="rId7"/>
    <p:sldId id="264" r:id="rId8"/>
    <p:sldId id="262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26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39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9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90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95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67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16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4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3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38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0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B1B9F6E-A879-4633-AD8E-0B7C8764AF6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1AE05B0-5F49-4657-9A45-B36314B4C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06D7A2-6598-41EF-8475-E0C9814F3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82" y="265300"/>
            <a:ext cx="8767860" cy="1388165"/>
          </a:xfrm>
        </p:spPr>
        <p:txBody>
          <a:bodyPr>
            <a:normAutofit fontScale="85000" lnSpcReduction="20000"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Кукушка обыкновенная</a:t>
            </a:r>
          </a:p>
          <a:p>
            <a:r>
              <a:rPr lang="ru-RU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лат. </a:t>
            </a:r>
            <a:r>
              <a:rPr lang="en-US" sz="6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Cuculus</a:t>
            </a:r>
            <a:r>
              <a:rPr lang="en-US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canorus</a:t>
            </a:r>
            <a:endParaRPr lang="ru-RU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AF0405-C63B-491B-BF10-8F304FA73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418" y="1872450"/>
            <a:ext cx="406717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DA013B-A38D-4499-9464-0F20584AB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07" y="1872450"/>
            <a:ext cx="371475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EE0E31-2107-4218-9795-E892D215E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453" y="3871775"/>
            <a:ext cx="3746668" cy="25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35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D026CB-5967-4FB7-AD91-21194D68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361" y="240923"/>
            <a:ext cx="7559695" cy="51332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28D7D8-EA9F-4AD4-A154-0475056A3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0" y="4843031"/>
            <a:ext cx="521862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3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CBF6D2-CE37-4335-B982-F0AA59EB0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60" y="335012"/>
            <a:ext cx="8230313" cy="61879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11EFE7-E7E0-4F1D-9C4F-5F84D014E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973" y="663485"/>
            <a:ext cx="2951064" cy="8957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FCC620-EF0F-4028-A569-3DBF63D60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57" y="1757776"/>
            <a:ext cx="3903701" cy="24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3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1D258A-E886-4AAD-BA5D-BAEF639F7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19" y="938003"/>
            <a:ext cx="10093910" cy="40486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422686-96A3-47A9-87C3-EEC8761F3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744" y="149414"/>
            <a:ext cx="4572396" cy="8596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9046C-A221-4D6F-B48C-31A15D8A7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30" y="4824278"/>
            <a:ext cx="9090734" cy="19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96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50EACC-5995-4111-B2FF-CF4A7888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135" y="263991"/>
            <a:ext cx="8327858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0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B12BD4-FC42-4F2F-8261-AEF92892F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3" y="319770"/>
            <a:ext cx="4413887" cy="62184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A70FC-8D73-4918-A041-6B7D868B9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637" y="249364"/>
            <a:ext cx="5267401" cy="9083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7EE2A9-1120-4EEB-B56D-9EAB18184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668" y="1393781"/>
            <a:ext cx="3621338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3571DF-63EA-44C6-A26E-84719757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705" y="1029810"/>
            <a:ext cx="6894582" cy="43290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F2DEDA-43FC-46EB-9830-A18AFA8F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839" y="151817"/>
            <a:ext cx="6395258" cy="13473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79BDDD-8F96-4107-BC8B-AF1A199D9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6" y="5196002"/>
            <a:ext cx="11700768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90AF27-B313-4996-9076-EA67F24E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12" y="135328"/>
            <a:ext cx="6192176" cy="40621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BB6B62-A7AB-4038-8846-DC3A270C7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1" y="3917211"/>
            <a:ext cx="11372294" cy="280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761026-2322-42DA-AB12-83A40E6E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358" y="1028657"/>
            <a:ext cx="7126468" cy="527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98C8D-53C7-43B2-9BDC-6EC1D05D3C05}"/>
              </a:ext>
            </a:extLst>
          </p:cNvPr>
          <p:cNvSpPr txBox="1"/>
          <p:nvPr/>
        </p:nvSpPr>
        <p:spPr>
          <a:xfrm>
            <a:off x="630315" y="337350"/>
            <a:ext cx="11248007" cy="58477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11249123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14</TotalTime>
  <Words>10</Words>
  <Application>Microsoft Office PowerPoint</Application>
  <PresentationFormat>Широкоэкранный</PresentationFormat>
  <Paragraphs>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Студент</dc:creator>
  <cp:lastModifiedBy>Студент</cp:lastModifiedBy>
  <cp:revision>1</cp:revision>
  <dcterms:created xsi:type="dcterms:W3CDTF">2022-10-28T07:15:36Z</dcterms:created>
  <dcterms:modified xsi:type="dcterms:W3CDTF">2022-10-28T07:29:57Z</dcterms:modified>
</cp:coreProperties>
</file>