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0" r:id="rId1"/>
  </p:sldMasterIdLst>
  <p:notesMasterIdLst>
    <p:notesMasterId r:id="rId19"/>
  </p:notesMasterIdLst>
  <p:sldIdLst>
    <p:sldId id="265" r:id="rId2"/>
    <p:sldId id="309" r:id="rId3"/>
    <p:sldId id="286" r:id="rId4"/>
    <p:sldId id="284" r:id="rId5"/>
    <p:sldId id="314" r:id="rId6"/>
    <p:sldId id="271" r:id="rId7"/>
    <p:sldId id="306" r:id="rId8"/>
    <p:sldId id="287" r:id="rId9"/>
    <p:sldId id="307" r:id="rId10"/>
    <p:sldId id="313" r:id="rId11"/>
    <p:sldId id="308" r:id="rId12"/>
    <p:sldId id="312" r:id="rId13"/>
    <p:sldId id="318" r:id="rId14"/>
    <p:sldId id="276" r:id="rId15"/>
    <p:sldId id="319" r:id="rId16"/>
    <p:sldId id="320" r:id="rId17"/>
    <p:sldId id="278" r:id="rId18"/>
  </p:sldIdLst>
  <p:sldSz cx="9144000" cy="5143500" type="screen16x9"/>
  <p:notesSz cx="6858000" cy="9144000"/>
  <p:embeddedFontLst>
    <p:embeddedFont>
      <p:font typeface="Calibri" panose="020F0502020204030204" pitchFamily="34"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98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199F99-1E86-4951-AD27-8843FFA812EE}" v="4365" dt="2021-01-25T22:29:17.939"/>
    <p1510:client id="{09E1DB4B-6101-0BDD-36B7-F91935F4F384}" v="288" dt="2021-01-27T14:32:14.141"/>
    <p1510:client id="{2D0BCFE1-1601-018D-F169-619F393775FD}" v="365" dt="2021-01-25T19:16:54.686"/>
    <p1510:client id="{5529D889-F15D-4159-E3DB-26CF670E55A3}" v="17" dt="2021-01-27T15:50:04.145"/>
    <p1510:client id="{6292B23F-FB23-23D8-0E0C-0D5E744C5B7A}" v="61" dt="2021-01-26T19:45:48.619"/>
    <p1510:client id="{7240BFFA-6EA7-C0F6-D7CD-23CDF170C8B9}" v="66" dt="2021-01-25T21:16:50.592"/>
    <p1510:client id="{769FD11E-4D1C-ABD2-3DA4-9A00B02EB723}" v="166" dt="2021-01-26T23:10:26.084"/>
    <p1510:client id="{896E319B-FAEF-AD63-F889-0BFC6150B529}" v="532" dt="2021-01-26T16:21:57.820"/>
    <p1510:client id="{9B3B1FDB-4410-BE03-CE9D-F86D1FD719E2}" v="339" dt="2021-01-25T03:16:20.299"/>
    <p1510:client id="{BA96E60C-5BC2-C58D-ED00-470F88334516}" v="306" dt="2021-01-25T23:12:59.338"/>
    <p1510:client id="{DA88FF01-23F8-9846-A527-DB5C6F63F882}" v="632" dt="2021-01-25T17:42:21.754"/>
    <p1510:client id="{DDA59D4B-E3F6-6A86-FAC1-4FF42407B229}" v="2689" dt="2021-01-26T23:06:59.323"/>
    <p1510:client id="{EC9DFBC3-2923-6082-D641-337AD0357C05}" v="7" dt="2021-01-27T21:37:11.378"/>
  </p1510:revLst>
</p1510:revInfo>
</file>

<file path=ppt/tableStyles.xml><?xml version="1.0" encoding="utf-8"?>
<a:tblStyleLst xmlns:a="http://schemas.openxmlformats.org/drawingml/2006/main" def="{7299EDBC-3618-4C3D-A82A-75745D04FA5A}">
  <a:tblStyle styleId="{7299EDBC-3618-4C3D-A82A-75745D04FA5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98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n2t.net/ark:/65665/3a7c1eb67-1331-45eb-8823-7fe1106a1069"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n2t.net/ark:/65665/hm8af75c317-9bea-4f46-958c-acc39c349a82"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nam02.safelinks.protection.outlook.com/?url=https%3A%2F%2Fresearchcomputing.si.edu%2Fresearch-outputs-si-high-performance-computing-cluster&amp;data=04%7C01%7CMISSELLB%40si.edu%7Cf7b025740b9247cbac2508d8b3f5dda4%7C989b5e2a14e44efe93b78cdd5fc5d11c%7C0%7C0%7C637457215899839751%7CUnknown%7CTWFpbGZsb3d8eyJWIjoiMC4wLjAwMDAiLCJQIjoiV2luMzIiLCJBTiI6Ik1haWwiLCJXVCI6Mn0%3D%7C3000&amp;sdata=lDRKHZORW6TZHBYodxFvRRif9xujCCU4RrwWeItWVdU%3D&amp;reserved=0"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748f9d8cec_7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g748f9d8cec_7_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buNone/>
            </a:pPr>
            <a:r>
              <a:rPr lang="en-US"/>
              <a:t>Thank you.  First we’d like to   </a:t>
            </a:r>
          </a:p>
          <a:p>
            <a:pPr>
              <a:buNone/>
            </a:pPr>
            <a:r>
              <a:rPr lang="en-US"/>
              <a:t>  </a:t>
            </a:r>
          </a:p>
          <a:p>
            <a:pPr>
              <a:buNone/>
            </a:pPr>
            <a:r>
              <a:rPr lang="en-US"/>
              <a:t>Gratefully acknowledge the Native Peoples on whose ancestral homelands the Smithsonian Institution now resides, as well as the diverse   </a:t>
            </a:r>
          </a:p>
          <a:p>
            <a:pPr>
              <a:buNone/>
            </a:pPr>
            <a:r>
              <a:rPr lang="en-US"/>
              <a:t>and vibrant Native communities who make their home there today.   </a:t>
            </a:r>
          </a:p>
          <a:p>
            <a:pPr>
              <a:buNone/>
            </a:pPr>
            <a:r>
              <a:rPr lang="en-US"/>
              <a:t>  </a:t>
            </a:r>
          </a:p>
          <a:p>
            <a:pPr>
              <a:buNone/>
            </a:pPr>
            <a:r>
              <a:rPr lang="en-US"/>
              <a:t>And Before we begin the direct discussion on PIDs at Smithsonian   </a:t>
            </a:r>
          </a:p>
          <a:p>
            <a:pPr>
              <a:buNone/>
            </a:pPr>
            <a:r>
              <a:rPr lang="en-US"/>
              <a:t>I’d like to make sure you have context around WHO  the Smithsonian IS and / WHAT Smithsonian is.   </a:t>
            </a:r>
          </a:p>
        </p:txBody>
      </p:sp>
      <p:sp>
        <p:nvSpPr>
          <p:cNvPr id="375" name="Google Shape;375;g748f9d8cec_7_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That said, there are some rusty spots in our ARK oil can to keep in mind</a:t>
            </a:r>
          </a:p>
          <a:p>
            <a:pPr marL="158750" indent="0">
              <a:buNone/>
            </a:pPr>
            <a:endParaRPr lang="en-US"/>
          </a:p>
          <a:p>
            <a:pPr marL="158750" indent="0">
              <a:buNone/>
            </a:pPr>
            <a:r>
              <a:rPr lang="en-US"/>
              <a:t>Choosing UUIDv4 makes each ARK long. ~60 characters each </a:t>
            </a:r>
          </a:p>
          <a:p>
            <a:pPr marL="158750" indent="0">
              <a:buNone/>
            </a:pPr>
            <a:endParaRPr lang="en-US"/>
          </a:p>
          <a:p>
            <a:pPr marL="158750" indent="0">
              <a:buNone/>
            </a:pPr>
            <a:r>
              <a:rPr lang="en-US"/>
              <a:t>Not human readable. By design they are not meant to be human readable, only machine readable. However, during the adoption phase, this makes understanding and acceptance more difficult - especially for domains that do not commonly use PIDs. </a:t>
            </a:r>
          </a:p>
          <a:p>
            <a:pPr marL="158750" indent="0">
              <a:buNone/>
            </a:pPr>
            <a:endParaRPr lang="en-US"/>
          </a:p>
          <a:p>
            <a:pPr marL="158750" indent="0">
              <a:buNone/>
            </a:pPr>
            <a:r>
              <a:rPr lang="en-US"/>
              <a:t>This will be true for any identifier, but there is overlap with other identifiers, with more than one PID per record concept. We store them all, but flag the SI generated one as preferred during export to aggregators (like GBIF extractions, etc.) </a:t>
            </a:r>
          </a:p>
          <a:p>
            <a:pPr marL="158750" indent="0">
              <a:buNone/>
            </a:pPr>
            <a:endParaRPr lang="en"/>
          </a:p>
          <a:p>
            <a:pPr marL="158750" indent="0">
              <a:buNone/>
            </a:pPr>
            <a:r>
              <a:rPr lang="en"/>
              <a:t>Each of our many collection management systems, including our centralized DAMS and data services had to be modified to autogenerate/accept ARK. A note to those of you who are thinking of doing the same: 1) When modifying your system(s) be sure to check for an existing ARK before generating a new one. 2) Even though the risk of collision is incredibly infinitesimally low, do run a unique value check (I call them paranoia checks). 3) SI chose to store the full resolving value of the EZID – a choice preferred by archivists and digital preservation folk, less so by programmers. Feel free to ask about this during the Q&amp;A.</a:t>
            </a:r>
            <a:r>
              <a:rPr lang="en-US"/>
              <a:t>  </a:t>
            </a:r>
          </a:p>
          <a:p>
            <a:pPr marL="158750" indent="0">
              <a:buNone/>
            </a:pPr>
            <a:endParaRPr lang="en-US"/>
          </a:p>
          <a:p>
            <a:pPr marL="158750" indent="0">
              <a:buNone/>
            </a:pPr>
            <a:r>
              <a:rPr lang="en-US"/>
              <a:t>Not all publications include them. While SI encourages all publications based on our collections to include the ARK. But not all disciplines are used to PIDs being used outside of perhaps a DOI, This can be due to either author omission or the publication itself. This affects automated impact assessments and future linking. </a:t>
            </a:r>
          </a:p>
          <a:p>
            <a:endParaRPr lang="en-US"/>
          </a:p>
        </p:txBody>
      </p:sp>
    </p:spTree>
    <p:extLst>
      <p:ext uri="{BB962C8B-B14F-4D97-AF65-F5344CB8AC3E}">
        <p14:creationId xmlns:p14="http://schemas.microsoft.com/office/powerpoint/2010/main" val="347168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With all of these identifiers in place, what does this enable us to do? Within the biodiversity informatics community, there is the concept of the Extended Specimen (or Digital Specimen if you're european) on the left which illustrates the idea of expanding out from a core object into larger and larger linked realms. While this is a bio example, this larger concept can be expanded to any discipline. On the right is a similar idea using ORCIDs at the center. Essentially, we want to connect information that enhances our knowledge and expands our understanding. </a:t>
            </a:r>
          </a:p>
          <a:p>
            <a:endParaRPr lang="en-US"/>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a:p>
          <a:p>
            <a:endParaRPr lang="en-US"/>
          </a:p>
          <a:p>
            <a:endParaRPr lang="en-US"/>
          </a:p>
          <a:p>
            <a:endParaRPr lang="en-US"/>
          </a:p>
          <a:p>
            <a:r>
              <a:rPr lang="en-US"/>
              <a:t>Extended Specimen diagram from</a:t>
            </a:r>
            <a:r>
              <a:rPr lang="en-US" sz="1100">
                <a:solidFill>
                  <a:schemeClr val="bg1">
                    <a:lumMod val="50000"/>
                  </a:schemeClr>
                </a:solidFill>
                <a:latin typeface="Calibri" panose="020F0502020204030204" pitchFamily="34" charset="0"/>
                <a:cs typeface="Calibri" panose="020F0502020204030204" pitchFamily="34" charset="0"/>
              </a:rPr>
              <a:t>: https://doi.org/10.1201/9781315120454</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Network diagram from: http://doi.org/10.5334/dsj-2020-046</a:t>
            </a:r>
          </a:p>
          <a:p>
            <a:endParaRPr lang="en-US"/>
          </a:p>
        </p:txBody>
      </p:sp>
    </p:spTree>
    <p:extLst>
      <p:ext uri="{BB962C8B-B14F-4D97-AF65-F5344CB8AC3E}">
        <p14:creationId xmlns:p14="http://schemas.microsoft.com/office/powerpoint/2010/main" val="622072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Here we have an example from Mineral Sciences. Given our presentation theme, you’ll never guess what type of ore this is….</a:t>
            </a:r>
          </a:p>
          <a:p>
            <a:endParaRPr lang="en-US"/>
          </a:p>
          <a:p>
            <a:r>
              <a:rPr lang="en-US"/>
              <a:t>We start with the collection record, which has been assigned its own ARK</a:t>
            </a:r>
          </a:p>
          <a:p>
            <a:r>
              <a:rPr lang="en-US"/>
              <a:t>It also has an image, which also has an ARK</a:t>
            </a:r>
          </a:p>
          <a:p>
            <a:r>
              <a:rPr lang="en-US"/>
              <a:t>A sample has been taken, which was assigned an IGSN, but was also auto given an ARK by SI</a:t>
            </a:r>
          </a:p>
          <a:p>
            <a:r>
              <a:rPr lang="en-US"/>
              <a:t>The specimen has had multiple articles, linked to it via DOIs, and the authors have been linked by ORCIDs and even a </a:t>
            </a:r>
            <a:r>
              <a:rPr lang="en-US" err="1"/>
              <a:t>wikidata</a:t>
            </a:r>
            <a:r>
              <a:rPr lang="en-US"/>
              <a:t> Q value (that’s not part of the initial implementation). These articles may link back to the original collection record but also the image and/or sample</a:t>
            </a:r>
          </a:p>
          <a:p>
            <a:r>
              <a:rPr lang="en-US"/>
              <a:t>The plan is to build on this infrastructure and associate more types of associated information both from within SI and globally</a:t>
            </a:r>
          </a:p>
          <a:p>
            <a:endParaRPr lang="en-US"/>
          </a:p>
          <a:p>
            <a:endParaRPr lang="en-US"/>
          </a:p>
          <a:p>
            <a:r>
              <a:rPr lang="en-US" sz="1100" b="0" i="0" u="none" strike="noStrike" kern="1200" cap="none">
                <a:solidFill>
                  <a:schemeClr val="tx1"/>
                </a:solidFill>
                <a:latin typeface="Calibri"/>
                <a:ea typeface="Arial"/>
                <a:cs typeface="Arial"/>
                <a:sym typeface="Arial"/>
              </a:rPr>
              <a:t>Specimen: http://n2t.net/ark:/65665/3a7c1eb67-1331-45eb-8823-7fe1106a1069</a:t>
            </a:r>
            <a:endParaRPr lang="en-US" sz="1100" b="0" i="0" u="none" strike="noStrike" kern="1200" cap="none">
              <a:solidFill>
                <a:schemeClr val="bg1"/>
              </a:solidFill>
              <a:latin typeface="Calibri"/>
              <a:ea typeface="Arial"/>
              <a:cs typeface="Arial"/>
              <a:sym typeface="Arial"/>
            </a:endParaRPr>
          </a:p>
          <a:p>
            <a:r>
              <a:rPr lang="en-US" kern="1200">
                <a:solidFill>
                  <a:schemeClr val="tx1"/>
                </a:solidFill>
                <a:latin typeface="Calibri"/>
                <a:cs typeface="Calibri"/>
              </a:rPr>
              <a:t>image: http</a:t>
            </a:r>
            <a:r>
              <a:rPr lang="en-US" sz="1100" b="0" i="0" u="none" strike="noStrike" kern="1200" cap="none">
                <a:solidFill>
                  <a:schemeClr val="tx1"/>
                </a:solidFill>
                <a:latin typeface="Calibri"/>
                <a:ea typeface="Arial"/>
                <a:cs typeface="Calibri"/>
                <a:sym typeface="Arial"/>
              </a:rPr>
              <a:t>://n2t.net/</a:t>
            </a:r>
            <a:r>
              <a:rPr lang="en-US"/>
              <a:t>ark:/65665/m3bd43cd41-6f22-4ea2-a136-6c99a7a6873e   </a:t>
            </a:r>
            <a:endParaRPr lang="en-US" sz="1100" b="0" i="0" u="none" strike="noStrike" kern="1200" cap="none">
              <a:solidFill>
                <a:schemeClr val="tx1"/>
              </a:solidFill>
              <a:latin typeface="Calibri"/>
              <a:ea typeface="Arial"/>
              <a:cs typeface="Calibri"/>
              <a:sym typeface="Arial"/>
              <a:hlinkClick r:id="rId3">
                <a:extLst>
                  <a:ext uri="{A12FA001-AC4F-418D-AE19-62706E023703}">
                    <ahyp:hlinkClr xmlns:ahyp="http://schemas.microsoft.com/office/drawing/2018/hyperlinkcolor" val="tx"/>
                  </a:ext>
                </a:extLst>
              </a:hlinkClick>
            </a:endParaRPr>
          </a:p>
          <a:p>
            <a:endParaRPr lang="en-US"/>
          </a:p>
        </p:txBody>
      </p:sp>
    </p:spTree>
    <p:extLst>
      <p:ext uri="{BB962C8B-B14F-4D97-AF65-F5344CB8AC3E}">
        <p14:creationId xmlns:p14="http://schemas.microsoft.com/office/powerpoint/2010/main" val="2612338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defRPr/>
            </a:pPr>
            <a:r>
              <a:rPr lang="en-US"/>
              <a:t>This is an image of Owney  dog that was famous in the postal community.  I thought he would represent Toto pretty well here.(</a:t>
            </a:r>
            <a:r>
              <a:rPr lang="en-US">
                <a:hlinkClick r:id="rId3"/>
              </a:rPr>
              <a:t>http://n2t.net/ark:/65665/hm8af75c317-9bea-4f46-958c-acc39c349a82)</a:t>
            </a:r>
          </a:p>
          <a:p>
            <a:pPr>
              <a:buNone/>
            </a:pPr>
            <a:endParaRPr lang="en-US"/>
          </a:p>
          <a:p>
            <a:pPr>
              <a:buNone/>
            </a:pPr>
            <a:r>
              <a:rPr lang="en-US"/>
              <a:t>This is an image of Owney  a dog that was famous in the postal community and is in our National Postal Museum.  I thought he would represent Toto pretty well here. </a:t>
            </a:r>
          </a:p>
          <a:p>
            <a:pPr>
              <a:buNone/>
            </a:pPr>
            <a:r>
              <a:rPr lang="en-US"/>
              <a:t>  </a:t>
            </a:r>
          </a:p>
          <a:p>
            <a:pPr>
              <a:buNone/>
            </a:pPr>
            <a:r>
              <a:rPr lang="en-US"/>
              <a:t>&lt;click&gt; </a:t>
            </a:r>
          </a:p>
          <a:p>
            <a:pPr>
              <a:buNone/>
            </a:pPr>
            <a:r>
              <a:rPr lang="en-US"/>
              <a:t>  </a:t>
            </a:r>
          </a:p>
          <a:p>
            <a:pPr>
              <a:buNone/>
            </a:pPr>
            <a:r>
              <a:rPr lang="en-US"/>
              <a:t>By using these various identifiers it allows Smithsonian to connect within itself  -but also  </a:t>
            </a:r>
          </a:p>
          <a:p>
            <a:pPr>
              <a:buNone/>
            </a:pPr>
            <a:r>
              <a:rPr lang="en-US"/>
              <a:t>to interact in the global community.   </a:t>
            </a:r>
          </a:p>
          <a:p>
            <a:pPr>
              <a:buNone/>
            </a:pPr>
            <a:r>
              <a:rPr lang="en-US"/>
              <a:t>  </a:t>
            </a:r>
          </a:p>
          <a:p>
            <a:pPr>
              <a:buNone/>
            </a:pPr>
            <a:r>
              <a:rPr lang="en-US"/>
              <a:t>With PIDs   </a:t>
            </a:r>
          </a:p>
          <a:p>
            <a:pPr>
              <a:buNone/>
            </a:pPr>
            <a:r>
              <a:rPr lang="en-US"/>
              <a:t>We can use external repositories, participate in the developing projects such as the extended specimen and digital specimen concepts that are being developed.   </a:t>
            </a:r>
          </a:p>
          <a:p>
            <a:pPr>
              <a:buNone/>
            </a:pPr>
            <a:r>
              <a:rPr lang="en-US"/>
              <a:t>  </a:t>
            </a:r>
          </a:p>
          <a:p>
            <a:pPr>
              <a:buNone/>
            </a:pPr>
            <a:r>
              <a:rPr lang="en-US"/>
              <a:t>  We can leverage identifiers in Aggregators like Digital Library of America, </a:t>
            </a:r>
            <a:r>
              <a:rPr lang="en"/>
              <a:t> </a:t>
            </a:r>
            <a:r>
              <a:rPr lang="en-US"/>
              <a:t> </a:t>
            </a:r>
            <a:endParaRPr lang="en"/>
          </a:p>
          <a:p>
            <a:pPr>
              <a:buNone/>
            </a:pPr>
            <a:r>
              <a:rPr lang="en-US"/>
              <a:t>GBIF: The Global Bio Information  Facility : GBIF is using DOIs for creating datasets when information is downloaded -  allowing us to then track our specimen usages, </a:t>
            </a:r>
            <a:r>
              <a:rPr lang="en"/>
              <a:t> </a:t>
            </a:r>
            <a:r>
              <a:rPr lang="en-US"/>
              <a:t> </a:t>
            </a:r>
            <a:endParaRPr lang="en"/>
          </a:p>
          <a:p>
            <a:pPr>
              <a:buNone/>
            </a:pPr>
            <a:r>
              <a:rPr lang="en-US"/>
              <a:t>I-Dig-Bio is the for Advancing Digitization of Biodiversity Collections and collects data and images for millions of biological specimens</a:t>
            </a:r>
            <a:r>
              <a:rPr lang="en"/>
              <a:t> </a:t>
            </a:r>
            <a:r>
              <a:rPr lang="en-US"/>
              <a:t> </a:t>
            </a:r>
            <a:endParaRPr lang="en"/>
          </a:p>
          <a:p>
            <a:pPr>
              <a:buNone/>
            </a:pPr>
            <a:r>
              <a:rPr lang="en-US"/>
              <a:t>  The Biodiversity heritage library can work on legacy literature and registering dois for tracking citations   </a:t>
            </a:r>
          </a:p>
          <a:p>
            <a:pPr>
              <a:buNone/>
            </a:pPr>
            <a:r>
              <a:rPr lang="en-US"/>
              <a:t>  </a:t>
            </a:r>
          </a:p>
          <a:p>
            <a:pPr>
              <a:buNone/>
            </a:pPr>
            <a:r>
              <a:rPr lang="en-US"/>
              <a:t>We can participate in the American Art Collective and sharing more and more in Wikidata   </a:t>
            </a:r>
          </a:p>
          <a:p>
            <a:pPr>
              <a:buNone/>
            </a:pPr>
            <a:r>
              <a:rPr lang="en-US"/>
              <a:t>I would like to also mention that </a:t>
            </a:r>
          </a:p>
          <a:p>
            <a:pPr>
              <a:buNone/>
            </a:pPr>
            <a:r>
              <a:rPr lang="en-US"/>
              <a:t>Smithsonian participates in the </a:t>
            </a:r>
          </a:p>
          <a:p>
            <a:pPr>
              <a:buNone/>
            </a:pPr>
            <a:r>
              <a:rPr lang="en-US"/>
              <a:t>Subcommittee on Open Science (SOS) part of the United States Office of Science and Technology (OSTP) and </a:t>
            </a:r>
          </a:p>
          <a:p>
            <a:pPr>
              <a:buNone/>
            </a:pPr>
            <a:r>
              <a:rPr lang="en-US"/>
              <a:t>specifically on the working group on persistent identifiers. </a:t>
            </a:r>
          </a:p>
          <a:p>
            <a:pPr>
              <a:buNone/>
            </a:pPr>
            <a:r>
              <a:rPr lang="en-US"/>
              <a:t>  </a:t>
            </a:r>
          </a:p>
          <a:p>
            <a:pPr>
              <a:buNone/>
            </a:pPr>
            <a:r>
              <a:rPr lang="en-US"/>
              <a:t>Smithsonian– though not exactly a federal agency – we participate because we have federal employees and have some federal funding.  </a:t>
            </a:r>
          </a:p>
          <a:p>
            <a:pPr>
              <a:buNone/>
            </a:pPr>
            <a:r>
              <a:rPr lang="en-US"/>
              <a:t>  </a:t>
            </a:r>
          </a:p>
          <a:p>
            <a:pPr>
              <a:buNone/>
            </a:pPr>
            <a:r>
              <a:rPr lang="en-US"/>
              <a:t>As part of our core mission on the diffusion of knowledge we feel strongly about </a:t>
            </a:r>
          </a:p>
          <a:p>
            <a:pPr>
              <a:buNone/>
            </a:pPr>
            <a:r>
              <a:rPr lang="en-US"/>
              <a:t>Individuals producing federally funded research are identified,  connect to federal grants as appropriate, products of the research (data and publications) have proper PIDs.    </a:t>
            </a:r>
          </a:p>
        </p:txBody>
      </p:sp>
    </p:spTree>
    <p:extLst>
      <p:ext uri="{BB962C8B-B14F-4D97-AF65-F5344CB8AC3E}">
        <p14:creationId xmlns:p14="http://schemas.microsoft.com/office/powerpoint/2010/main" val="132893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748f9d8cec_7_1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g748f9d8cec_7_1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buNone/>
            </a:pPr>
            <a:r>
              <a:rPr lang="en"/>
              <a:t>DOIs: </a:t>
            </a:r>
            <a:endParaRPr lang="en-US"/>
          </a:p>
          <a:p>
            <a:pPr>
              <a:buNone/>
            </a:pPr>
            <a:r>
              <a:rPr lang="en"/>
              <a:t>The Smithsonian began assigning DOIs to instruments this year.  We chose to use DataCite because they have a physical_object type.  The Smithsonian Institution High Performance Computing Cluster now has a DOI, and this past year </a:t>
            </a:r>
            <a:r>
              <a:rPr lang="en">
                <a:hlinkClick r:id="rId3"/>
              </a:rPr>
              <a:t>17 publications</a:t>
            </a:r>
            <a:r>
              <a:rPr lang="en"/>
              <a:t> acknowledged our High Performance Computing Cluster in their research.  We will continue to register DOIs for instruments as needed. </a:t>
            </a:r>
          </a:p>
          <a:p>
            <a:pPr>
              <a:buNone/>
            </a:pPr>
            <a:r>
              <a:rPr lang="en"/>
              <a:t>ORCIDs: </a:t>
            </a:r>
          </a:p>
          <a:p>
            <a:pPr>
              <a:buNone/>
            </a:pPr>
            <a:r>
              <a:rPr lang="en"/>
              <a:t>We will continue to encourage our staff and researchers to register for ORCIDs and make the Smithsonian a Trusted Organization.  </a:t>
            </a:r>
          </a:p>
          <a:p>
            <a:pPr>
              <a:buNone/>
            </a:pPr>
            <a:r>
              <a:rPr lang="en"/>
              <a:t>The Smithsonian also needs to choose a unique identifier for deceased people. </a:t>
            </a:r>
          </a:p>
          <a:p>
            <a:pPr>
              <a:buNone/>
            </a:pPr>
            <a:r>
              <a:rPr lang="en"/>
              <a:t>ARKs: </a:t>
            </a:r>
          </a:p>
          <a:p>
            <a:pPr>
              <a:buNone/>
            </a:pPr>
            <a:r>
              <a:rPr lang="en"/>
              <a:t>We need to decide how to handle ARKs that get retired, merged, or moved to different collections.  We may implement redirects; a message noting that an ARK has been retired; and/or ARK tombstones for deaccessioned or destroyed materials. </a:t>
            </a:r>
          </a:p>
          <a:p>
            <a:pPr>
              <a:buNone/>
            </a:pPr>
            <a:r>
              <a:rPr lang="en"/>
              <a:t>We will implement inflections.  Inflections are characters appended to an ARK.  Different characters will return different results, like metadata in a specified format (JSON), or a brief metadata record. </a:t>
            </a:r>
          </a:p>
          <a:p>
            <a:pPr>
              <a:buNone/>
            </a:pPr>
            <a:r>
              <a:rPr lang="en"/>
              <a:t>ROR: </a:t>
            </a:r>
          </a:p>
          <a:p>
            <a:pPr>
              <a:buNone/>
            </a:pPr>
            <a:r>
              <a:rPr lang="en"/>
              <a:t>This past year ROR allowed the Smithsonian to register our Barro Colorado Island research facility.  Registering our research facility introduced a new and more granular level to their hierarchy, since ROR was designed for registering organizations.  </a:t>
            </a:r>
          </a:p>
          <a:p>
            <a:pPr>
              <a:buNone/>
            </a:pPr>
            <a:r>
              <a:rPr lang="en"/>
              <a:t>Another option we are considering is using Global Research Identifier Database, or GRID, identifiers for our Smithsonian museums and research facilities. </a:t>
            </a:r>
          </a:p>
          <a:p>
            <a:pPr>
              <a:buNone/>
            </a:pPr>
            <a:r>
              <a:rPr lang="en"/>
              <a:t>This brings us to our 2nd POLL:  What identifier do you use for research facilities? </a:t>
            </a:r>
          </a:p>
          <a:p>
            <a:pPr>
              <a:buNone/>
            </a:pPr>
            <a:r>
              <a:rPr lang="en"/>
              <a:t>We are interested to see what identifier becomes dominant for research facilities over the next few years.    </a:t>
            </a:r>
          </a:p>
          <a:p>
            <a:pPr marL="0" indent="0">
              <a:buSzPts val="1200"/>
              <a:buNone/>
            </a:pPr>
            <a:endParaRPr lang="en-US" sz="1200">
              <a:latin typeface="Calibri"/>
              <a:ea typeface="Calibri"/>
              <a:cs typeface="Calibri"/>
              <a:sym typeface="Calibri"/>
            </a:endParaRPr>
          </a:p>
        </p:txBody>
      </p:sp>
      <p:sp>
        <p:nvSpPr>
          <p:cNvPr id="488" name="Google Shape;488;g748f9d8cec_7_1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Representing Courage is a medal from our African American History and Culture Museum </a:t>
            </a:r>
          </a:p>
          <a:p>
            <a:pPr>
              <a:buNone/>
            </a:pPr>
            <a:r>
              <a:rPr lang="en-US"/>
              <a:t>  </a:t>
            </a:r>
          </a:p>
          <a:p>
            <a:pPr>
              <a:buNone/>
            </a:pPr>
            <a:r>
              <a:rPr lang="en-US"/>
              <a:t>And for Brain’s is a title page from one of the volumes of the ENIAC manual in Smithsonian Libraries and Archives </a:t>
            </a:r>
          </a:p>
          <a:p>
            <a:pPr>
              <a:buNone/>
            </a:pPr>
            <a:endParaRPr lang="en-US"/>
          </a:p>
          <a:p>
            <a:pPr>
              <a:buNone/>
            </a:pPr>
            <a:r>
              <a:rPr lang="en-US"/>
              <a:t>Here we have </a:t>
            </a:r>
          </a:p>
          <a:p>
            <a:pPr>
              <a:buNone/>
            </a:pPr>
            <a:r>
              <a:rPr lang="en-US"/>
              <a:t>Landscape with Rainbow by Robert S. Duncanson</a:t>
            </a:r>
          </a:p>
          <a:p>
            <a:pPr>
              <a:buNone/>
            </a:pPr>
            <a:endParaRPr lang="en-US"/>
          </a:p>
          <a:p>
            <a:pPr>
              <a:buNone/>
            </a:pPr>
            <a:r>
              <a:rPr lang="en-US"/>
              <a:t>Thank you for following us over the rainbow and along our golden yellow brick road as described our journey with PIDs at Smithsonian. </a:t>
            </a:r>
          </a:p>
        </p:txBody>
      </p:sp>
    </p:spTree>
    <p:extLst>
      <p:ext uri="{BB962C8B-B14F-4D97-AF65-F5344CB8AC3E}">
        <p14:creationId xmlns:p14="http://schemas.microsoft.com/office/powerpoint/2010/main" val="2786592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We have included a slide of the images and their pids for your future enjoyment </a:t>
            </a:r>
          </a:p>
          <a:p>
            <a:pPr>
              <a:buNone/>
            </a:pPr>
            <a:r>
              <a:rPr lang="en-US"/>
              <a:t>  </a:t>
            </a:r>
          </a:p>
        </p:txBody>
      </p:sp>
    </p:spTree>
    <p:extLst>
      <p:ext uri="{BB962C8B-B14F-4D97-AF65-F5344CB8AC3E}">
        <p14:creationId xmlns:p14="http://schemas.microsoft.com/office/powerpoint/2010/main" val="59851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748f9d8cec_7_1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g748f9d8cec_7_1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US"/>
              <a:t>Thank you again for participating and we look forward to discussing with you the results of our polls and other issues and questions. </a:t>
            </a:r>
          </a:p>
        </p:txBody>
      </p:sp>
      <p:sp>
        <p:nvSpPr>
          <p:cNvPr id="523" name="Google Shape;523;g748f9d8cec_7_19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As possibly the largest museum complex in the world - WE have a lot of THINGS. A whole lot of stuff.  And the stuff ranges in topics and size and quantity.  We have been called our nation’s attic.  But we have and are so much more than old, musty remembrances of things past   </a:t>
            </a:r>
          </a:p>
          <a:p>
            <a:pPr>
              <a:buNone/>
            </a:pPr>
            <a:r>
              <a:rPr lang="en-US"/>
              <a:t>  </a:t>
            </a:r>
          </a:p>
          <a:p>
            <a:pPr>
              <a:buNone/>
            </a:pPr>
            <a:r>
              <a:rPr lang="en-US"/>
              <a:t>  </a:t>
            </a:r>
          </a:p>
          <a:p>
            <a:pPr>
              <a:buNone/>
            </a:pPr>
            <a:r>
              <a:rPr lang="en-US"/>
              <a:t>We are a big magical place </a:t>
            </a:r>
          </a:p>
        </p:txBody>
      </p:sp>
    </p:spTree>
    <p:extLst>
      <p:ext uri="{BB962C8B-B14F-4D97-AF65-F5344CB8AC3E}">
        <p14:creationId xmlns:p14="http://schemas.microsoft.com/office/powerpoint/2010/main" val="1797710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a:latin typeface="Calibri"/>
              <a:cs typeface="Calibri"/>
            </a:endParaRPr>
          </a:p>
          <a:p>
            <a:pPr>
              <a:buNone/>
            </a:pPr>
            <a:r>
              <a:rPr lang="en-US"/>
              <a:t>We are made up of museums, galleries, archives, research centers, labs, observatories.   </a:t>
            </a:r>
          </a:p>
          <a:p>
            <a:pPr>
              <a:buNone/>
            </a:pPr>
            <a:r>
              <a:rPr lang="en-US"/>
              <a:t>This list  - - names just some of the things that can - -  and do stand strongly on their own  - - - but are part of the Smithsonian.   </a:t>
            </a:r>
          </a:p>
          <a:p>
            <a:pPr>
              <a:buNone/>
            </a:pPr>
            <a:r>
              <a:rPr lang="en-US"/>
              <a:t>And this is not even conclusive.    </a:t>
            </a:r>
          </a:p>
          <a:p>
            <a:pPr>
              <a:buNone/>
            </a:pPr>
            <a:r>
              <a:rPr lang="en-US"/>
              <a:t>It doesn’t list some of our cultural heritage centers (Asian Pacific Americans – Latino Center for example) or our Folkways Recordings, or Smithsonian Gardens   </a:t>
            </a:r>
          </a:p>
          <a:p>
            <a:pPr>
              <a:buNone/>
            </a:pPr>
            <a:r>
              <a:rPr lang="en-US"/>
              <a:t>But the slide was full and kinda boring so I just stopped listing </a:t>
            </a:r>
          </a:p>
        </p:txBody>
      </p:sp>
    </p:spTree>
    <p:extLst>
      <p:ext uri="{BB962C8B-B14F-4D97-AF65-F5344CB8AC3E}">
        <p14:creationId xmlns:p14="http://schemas.microsoft.com/office/powerpoint/2010/main" val="1021301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
              <a:t> </a:t>
            </a:r>
            <a:endParaRPr lang="en-US"/>
          </a:p>
          <a:p>
            <a:pPr>
              <a:buNone/>
            </a:pPr>
            <a:r>
              <a:rPr lang="en-US"/>
              <a:t>We think of ourselves as a microcosm of the GLAM world – galleries library archives and museums   </a:t>
            </a:r>
          </a:p>
          <a:p>
            <a:pPr>
              <a:buNone/>
            </a:pPr>
            <a:r>
              <a:rPr lang="en-US"/>
              <a:t>We use to have over 23 million public visitors   </a:t>
            </a:r>
          </a:p>
          <a:p>
            <a:pPr>
              <a:buNone/>
            </a:pPr>
            <a:r>
              <a:rPr lang="en-US"/>
              <a:t>  </a:t>
            </a:r>
          </a:p>
          <a:p>
            <a:pPr>
              <a:buNone/>
            </a:pPr>
            <a:r>
              <a:rPr lang="en"/>
              <a:t>BUT   also we have mixed in academic and research. </a:t>
            </a:r>
            <a:r>
              <a:rPr lang="en-US"/>
              <a:t>  </a:t>
            </a:r>
          </a:p>
          <a:p>
            <a:pPr>
              <a:buNone/>
            </a:pPr>
            <a:r>
              <a:rPr lang="en"/>
              <a:t>And we have things and we LOAN things (In 2019 we loaned over 2 million items. </a:t>
            </a:r>
            <a:r>
              <a:rPr lang="en-US"/>
              <a:t>) </a:t>
            </a:r>
          </a:p>
          <a:p>
            <a:pPr>
              <a:buNone/>
            </a:pPr>
            <a:r>
              <a:rPr lang="en"/>
              <a:t> </a:t>
            </a:r>
            <a:r>
              <a:rPr lang="en-US"/>
              <a:t> </a:t>
            </a:r>
            <a:endParaRPr lang="en"/>
          </a:p>
          <a:p>
            <a:pPr>
              <a:buNone/>
            </a:pPr>
            <a:r>
              <a:rPr lang="en"/>
              <a:t>We have over 6 thousand employees, including 1400 active researchers  </a:t>
            </a:r>
            <a:r>
              <a:rPr lang="en-US"/>
              <a:t> </a:t>
            </a:r>
            <a:endParaRPr lang="en"/>
          </a:p>
          <a:p>
            <a:pPr>
              <a:buNone/>
            </a:pPr>
            <a:r>
              <a:rPr lang="en"/>
              <a:t>Over 640 facilities owned or leased. </a:t>
            </a:r>
            <a:r>
              <a:rPr lang="en-US"/>
              <a:t>  </a:t>
            </a:r>
            <a:endParaRPr lang="en"/>
          </a:p>
          <a:p>
            <a:pPr>
              <a:buNone/>
            </a:pPr>
            <a:r>
              <a:rPr lang="en-US"/>
              <a:t>  </a:t>
            </a:r>
            <a:endParaRPr lang="en"/>
          </a:p>
        </p:txBody>
      </p:sp>
    </p:spTree>
    <p:extLst>
      <p:ext uri="{BB962C8B-B14F-4D97-AF65-F5344CB8AC3E}">
        <p14:creationId xmlns:p14="http://schemas.microsoft.com/office/powerpoint/2010/main" val="551447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
              <a:t>I hope this gives you a sense of WHY we need to keep track – </a:t>
            </a:r>
            <a:endParaRPr lang="en-US"/>
          </a:p>
          <a:p>
            <a:pPr>
              <a:buNone/>
            </a:pPr>
            <a:r>
              <a:rPr lang="en"/>
              <a:t>to identify OUR complex situation and </a:t>
            </a:r>
          </a:p>
          <a:p>
            <a:pPr>
              <a:buNone/>
            </a:pPr>
            <a:r>
              <a:rPr lang="en"/>
              <a:t>The situations we find ourselves dealing with.   </a:t>
            </a:r>
          </a:p>
          <a:p>
            <a:pPr>
              <a:buNone/>
            </a:pPr>
            <a:r>
              <a:rPr lang="en"/>
              <a:t>  </a:t>
            </a:r>
            <a:endParaRPr lang="en-US"/>
          </a:p>
          <a:p>
            <a:pPr>
              <a:buNone/>
            </a:pPr>
            <a:r>
              <a:rPr lang="en"/>
              <a:t>We recently were spurred on to adopting consistent identifiers across SI by the launch of our ambitious Open Access policy one year ago.    </a:t>
            </a:r>
            <a:endParaRPr lang="en-US"/>
          </a:p>
          <a:p>
            <a:pPr>
              <a:buNone/>
            </a:pPr>
            <a:r>
              <a:rPr lang="en"/>
              <a:t>  </a:t>
            </a:r>
          </a:p>
          <a:p>
            <a:pPr>
              <a:buNone/>
            </a:pPr>
            <a:r>
              <a:rPr lang="en"/>
              <a:t>12 million metadata records, about 3 million images, and 3 thousand 3d models were all released as CC0 in addition to all the library materials provided.  </a:t>
            </a:r>
          </a:p>
          <a:p>
            <a:pPr>
              <a:buNone/>
            </a:pPr>
            <a:r>
              <a:rPr lang="en"/>
              <a:t>  </a:t>
            </a:r>
          </a:p>
          <a:p>
            <a:pPr>
              <a:buNone/>
            </a:pPr>
            <a:r>
              <a:rPr lang="en"/>
              <a:t>Here we have an example of a picture of the HOME of cooper Hewitt museum, a a HEART pendant from that collection and from the Museum of African American history and Culture the late great Hank Aaron baseball jersey – and botany sample of STRAW </a:t>
            </a:r>
          </a:p>
          <a:p>
            <a:pPr>
              <a:buNone/>
            </a:pPr>
            <a:r>
              <a:rPr lang="en"/>
              <a:t>&lt;CLICK&gt;   </a:t>
            </a:r>
            <a:endParaRPr lang="en-US"/>
          </a:p>
          <a:p>
            <a:pPr>
              <a:buNone/>
            </a:pPr>
            <a:r>
              <a:rPr lang="en"/>
              <a:t>  </a:t>
            </a:r>
            <a:endParaRPr lang="en-US"/>
          </a:p>
          <a:p>
            <a:pPr>
              <a:buNone/>
            </a:pPr>
            <a:r>
              <a:rPr lang="en"/>
              <a:t>I don’t want you to think Smithsonian was not using identifiers before, but let’s be honest – as a microcosm reflecting a larger world, we didn’t agree, every unit/division/department/center has its own special needs.  </a:t>
            </a:r>
          </a:p>
          <a:p>
            <a:pPr>
              <a:buNone/>
            </a:pPr>
            <a:r>
              <a:rPr lang="en"/>
              <a:t>  </a:t>
            </a:r>
          </a:p>
          <a:p>
            <a:pPr>
              <a:buNone/>
            </a:pPr>
            <a:r>
              <a:rPr lang="en"/>
              <a:t>Just Speaking from the libraries perspective: we need to keep identifiers that cooperate with things like Virtual name authority file (VIAF) and the large world catalog OCLC  </a:t>
            </a:r>
            <a:endParaRPr lang="en-US"/>
          </a:p>
          <a:p>
            <a:pPr>
              <a:buNone/>
            </a:pPr>
            <a:r>
              <a:rPr lang="en"/>
              <a:t>  </a:t>
            </a:r>
          </a:p>
          <a:p>
            <a:pPr>
              <a:buNone/>
            </a:pPr>
            <a:r>
              <a:rPr lang="en"/>
              <a:t>Are you getting our theme yet?  </a:t>
            </a:r>
            <a:endParaRPr lang="en-US"/>
          </a:p>
          <a:p>
            <a:pPr>
              <a:buNone/>
            </a:pPr>
            <a:r>
              <a:rPr lang="en"/>
              <a:t>Images from our collection of a Tin Man From, and  A Lion American Art Museum, And from the movie it self the ScareCrow costume and the ruby slippers at our American History museum </a:t>
            </a:r>
            <a:endParaRPr lang="en-US"/>
          </a:p>
          <a:p>
            <a:pPr>
              <a:buNone/>
            </a:pPr>
            <a:r>
              <a:rPr lang="en"/>
              <a:t>  </a:t>
            </a:r>
            <a:endParaRPr lang="en-US"/>
          </a:p>
        </p:txBody>
      </p:sp>
    </p:spTree>
    <p:extLst>
      <p:ext uri="{BB962C8B-B14F-4D97-AF65-F5344CB8AC3E}">
        <p14:creationId xmlns:p14="http://schemas.microsoft.com/office/powerpoint/2010/main" val="3062923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748f9d8cec_7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g748f9d8cec_7_1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buNone/>
            </a:pPr>
            <a:r>
              <a:rPr lang="en-US"/>
              <a:t>In centralizing like </a:t>
            </a:r>
            <a:r>
              <a:rPr lang="en-US" u="sng"/>
              <a:t>things</a:t>
            </a:r>
            <a:r>
              <a:rPr lang="en-US"/>
              <a:t> using like </a:t>
            </a:r>
            <a:r>
              <a:rPr lang="en-US" u="sng"/>
              <a:t>identifiers</a:t>
            </a:r>
            <a:r>
              <a:rPr lang="en-US"/>
              <a:t> – we are Attempting to create our Smithsonian PID OZ – it might not be emerald, but it is a way for us to be One Smithsonian.   </a:t>
            </a:r>
          </a:p>
          <a:p>
            <a:pPr>
              <a:buNone/>
            </a:pPr>
            <a:r>
              <a:rPr lang="en-US"/>
              <a:t>  </a:t>
            </a:r>
          </a:p>
          <a:p>
            <a:pPr>
              <a:buNone/>
            </a:pPr>
            <a:r>
              <a:rPr lang="en-US"/>
              <a:t>One Smithsonian with appropriate  identifiers  that are  appropriate to the material/needs   </a:t>
            </a:r>
          </a:p>
          <a:p>
            <a:pPr>
              <a:buNone/>
            </a:pPr>
            <a:r>
              <a:rPr lang="en-US"/>
              <a:t>A Cross institutional group formed to come to consensus on the type of identifiers </a:t>
            </a:r>
          </a:p>
          <a:p>
            <a:pPr>
              <a:buNone/>
            </a:pPr>
            <a:r>
              <a:rPr lang="en-US"/>
              <a:t>  </a:t>
            </a:r>
          </a:p>
          <a:p>
            <a:pPr>
              <a:buNone/>
            </a:pPr>
            <a:r>
              <a:rPr lang="en-US"/>
              <a:t> then duties were divided up with the Libraries taking on the centralize registration of people, text materials, and objects – Smthsonian's central computing took on the identifier registration of datasets and facilities   </a:t>
            </a:r>
          </a:p>
          <a:p>
            <a:pPr>
              <a:buNone/>
            </a:pPr>
            <a:r>
              <a:rPr lang="en-US"/>
              <a:t>  </a:t>
            </a:r>
          </a:p>
          <a:p>
            <a:pPr>
              <a:buNone/>
            </a:pPr>
            <a:r>
              <a:rPr lang="en-US"/>
              <a:t>We now are using the same identifiers: We have DOIs for text materials and datasets; ORCID for people who are working at SI; ARKs for collection items/specimen;   </a:t>
            </a:r>
          </a:p>
          <a:p>
            <a:pPr>
              <a:buNone/>
            </a:pPr>
            <a:r>
              <a:rPr lang="en-US"/>
              <a:t>  </a:t>
            </a:r>
          </a:p>
          <a:p>
            <a:pPr>
              <a:buNone/>
            </a:pPr>
            <a:r>
              <a:rPr lang="en-US"/>
              <a:t>SI calls them GUIDS, but we're at PIDapalooza so today they're PIDs!  </a:t>
            </a:r>
          </a:p>
          <a:p>
            <a:pPr>
              <a:buNone/>
            </a:pPr>
            <a:r>
              <a:rPr lang="en-US"/>
              <a:t>Follow us on the golden sample below as we are OFF TO SEE HOW we  RESOLVE </a:t>
            </a:r>
          </a:p>
          <a:p>
            <a:pPr>
              <a:buNone/>
            </a:pPr>
            <a:r>
              <a:rPr lang="en-US"/>
              <a:t>  </a:t>
            </a:r>
          </a:p>
          <a:p>
            <a:pPr>
              <a:buNone/>
            </a:pPr>
            <a:r>
              <a:rPr lang="en-US"/>
              <a:t>&lt;Click&gt; &lt; Click&gt; </a:t>
            </a:r>
          </a:p>
          <a:p>
            <a:pPr>
              <a:buNone/>
            </a:pPr>
            <a:r>
              <a:rPr lang="en-US" b="1"/>
              <a:t>“We’re off to see the resolver, the wonderful resolvers of PIDS, because because because becauuuuuuuuse.... of all the wonderful things we have!”</a:t>
            </a:r>
            <a:r>
              <a:rPr lang="en-US"/>
              <a:t>  </a:t>
            </a:r>
          </a:p>
          <a:p>
            <a:pPr>
              <a:buNone/>
            </a:pPr>
            <a:r>
              <a:rPr lang="en-US"/>
              <a:t>  </a:t>
            </a:r>
          </a:p>
          <a:p>
            <a:pPr>
              <a:buNone/>
            </a:pPr>
            <a:r>
              <a:rPr lang="en-US"/>
              <a:t>So follow along with are sample of gold from our minerals collection  as we we </a:t>
            </a:r>
          </a:p>
          <a:p>
            <a:pPr>
              <a:buNone/>
            </a:pPr>
            <a:r>
              <a:rPr lang="en-US"/>
              <a:t>Begain to discuss the why ‘s of our PIDs–   </a:t>
            </a:r>
          </a:p>
          <a:p>
            <a:pPr>
              <a:buNone/>
            </a:pPr>
            <a:r>
              <a:rPr lang="en-US"/>
              <a:t>  </a:t>
            </a:r>
          </a:p>
          <a:p>
            <a:pPr>
              <a:buNone/>
            </a:pPr>
            <a:r>
              <a:rPr lang="en-US"/>
              <a:t>  </a:t>
            </a:r>
          </a:p>
        </p:txBody>
      </p:sp>
      <p:sp>
        <p:nvSpPr>
          <p:cNvPr id="445" name="Google Shape;445;g748f9d8cec_7_1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The Smithsonian chose DOIs for digital books, journal articles, theses, and datasets because the schemas that are used with DOIs accommodate robust metadata for these data types.  And the better the metadata the more links can be made between resources.  </a:t>
            </a:r>
          </a:p>
          <a:p>
            <a:pPr>
              <a:buNone/>
            </a:pPr>
            <a:r>
              <a:rPr lang="en-US"/>
              <a:t>The Smithsonian uses two registration agencies for our DOIs, </a:t>
            </a:r>
            <a:r>
              <a:rPr lang="en-US" err="1"/>
              <a:t>DataCite</a:t>
            </a:r>
            <a:r>
              <a:rPr lang="en-US"/>
              <a:t> and </a:t>
            </a:r>
            <a:r>
              <a:rPr lang="en-US" err="1"/>
              <a:t>Crossref</a:t>
            </a:r>
            <a:r>
              <a:rPr lang="en-US"/>
              <a:t>.   We use two different registration agencies because each has a different schema, and each schema fits a different data type best. </a:t>
            </a:r>
            <a:r>
              <a:rPr lang="en-US" err="1"/>
              <a:t>DataCite’s</a:t>
            </a:r>
            <a:r>
              <a:rPr lang="en-US"/>
              <a:t> schema is designed for datasets, and </a:t>
            </a:r>
            <a:r>
              <a:rPr lang="en-US" err="1"/>
              <a:t>Crossref’s</a:t>
            </a:r>
            <a:r>
              <a:rPr lang="en-US"/>
              <a:t> schema is designed for published works. </a:t>
            </a:r>
          </a:p>
          <a:p>
            <a:pPr>
              <a:buNone/>
            </a:pPr>
            <a:r>
              <a:rPr lang="en-US"/>
              <a:t>The size of the Smithsonian Institution creates one of our challenges with identifiers.  Although we now have centralized guidance on what PIDs to use with what data type, there are still a lot of identifiers at the Smithsonian.  DOIs are registered by multiple units: our central IT department supports a </a:t>
            </a:r>
            <a:r>
              <a:rPr lang="en-US" err="1"/>
              <a:t>Figshare</a:t>
            </a:r>
            <a:r>
              <a:rPr lang="en-US"/>
              <a:t> installation which stores datasets and registers DOIs with </a:t>
            </a:r>
            <a:r>
              <a:rPr lang="en-US" err="1"/>
              <a:t>DataCite</a:t>
            </a:r>
            <a:r>
              <a:rPr lang="en-US"/>
              <a:t>; the Smithsonian Astrophysical Observatory registers DOIs with </a:t>
            </a:r>
            <a:r>
              <a:rPr lang="en-US" err="1"/>
              <a:t>DataCite</a:t>
            </a:r>
            <a:r>
              <a:rPr lang="en-US"/>
              <a:t> for their Chandra X-Ray Observatory; and the Smithsonian Libraries and Archives register DOIs with </a:t>
            </a:r>
            <a:r>
              <a:rPr lang="en-US" err="1"/>
              <a:t>Crossref</a:t>
            </a:r>
            <a:r>
              <a:rPr lang="en-US"/>
              <a:t> for published works.  And the Smithsonian Libraries and Archives administers our </a:t>
            </a:r>
            <a:r>
              <a:rPr lang="en-US" err="1"/>
              <a:t>Crossref</a:t>
            </a:r>
            <a:r>
              <a:rPr lang="en-US"/>
              <a:t> and </a:t>
            </a:r>
            <a:r>
              <a:rPr lang="en-US" err="1"/>
              <a:t>DataCite</a:t>
            </a:r>
            <a:r>
              <a:rPr lang="en-US"/>
              <a:t> accounts. </a:t>
            </a:r>
          </a:p>
          <a:p>
            <a:pPr>
              <a:buNone/>
            </a:pPr>
            <a:r>
              <a:rPr lang="en-US"/>
              <a:t>Other challenges include how to maintain our DOIs when records are merged, deleted, or taken down (usually due to copyright restrictions); and how to manage versioning of DOIs. </a:t>
            </a:r>
          </a:p>
        </p:txBody>
      </p:sp>
    </p:spTree>
    <p:extLst>
      <p:ext uri="{BB962C8B-B14F-4D97-AF65-F5344CB8AC3E}">
        <p14:creationId xmlns:p14="http://schemas.microsoft.com/office/powerpoint/2010/main" val="3633174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ORCID provides a persistent digital identifier linked to a profile owned and controlled by the researcher.    SI encourages ALL staff and researchers to register with ORCID and indicate the Smithsonian Institution as a Trusted Organization.  This allows us to push their publications from our digital repository to their ORCID profile without any data entry by the researcher.  This also links their ORCID profile to our Smithsonian profiling system. </a:t>
            </a:r>
          </a:p>
          <a:p>
            <a:pPr>
              <a:buNone/>
            </a:pPr>
            <a:r>
              <a:rPr lang="en-US"/>
              <a:t>POLL – if you are not using ORCIDs for people, what do you use? </a:t>
            </a:r>
          </a:p>
          <a:p>
            <a:pPr>
              <a:buNone/>
            </a:pPr>
            <a:r>
              <a:rPr lang="en-US" b="1"/>
              <a:t>Challenges</a:t>
            </a:r>
            <a:r>
              <a:rPr lang="en-US"/>
              <a:t> </a:t>
            </a:r>
          </a:p>
          <a:p>
            <a:pPr>
              <a:buNone/>
            </a:pPr>
            <a:r>
              <a:rPr lang="en-US"/>
              <a:t>SPELLING!  Folks do want to misspell it a lot! </a:t>
            </a:r>
          </a:p>
          <a:p>
            <a:pPr>
              <a:buNone/>
            </a:pPr>
            <a:r>
              <a:rPr lang="en-US"/>
              <a:t>But more seriously, it is a struggle to get our staff and researchers to sign up for an account AND choose the Smithsonian as a Trusted Organization.  </a:t>
            </a:r>
          </a:p>
          <a:p>
            <a:pPr>
              <a:buNone/>
            </a:pPr>
            <a:r>
              <a:rPr lang="en-US"/>
              <a:t>Also, the Smithsonian needs a PID for deceased authors because ORCID does not allow this. </a:t>
            </a:r>
          </a:p>
        </p:txBody>
      </p:sp>
    </p:spTree>
    <p:extLst>
      <p:ext uri="{BB962C8B-B14F-4D97-AF65-F5344CB8AC3E}">
        <p14:creationId xmlns:p14="http://schemas.microsoft.com/office/powerpoint/2010/main" val="2809639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The Smithsonian selected ARKs for specimen/object records and their associated media for a variety of reasons, honestly one of the largest being that our Natural History museum had already implimented them several years ago, but the reasons for selecting ARKs remains true for the rest of the Smithsonian.</a:t>
            </a:r>
          </a:p>
          <a:p>
            <a:pPr marL="158750" indent="0">
              <a:buNone/>
            </a:pPr>
            <a:endParaRPr lang="en-US"/>
          </a:p>
          <a:p>
            <a:pPr marL="158750" indent="0">
              <a:buNone/>
            </a:pPr>
            <a:r>
              <a:rPr lang="en-US"/>
              <a:t>Scale. The Smithsonian has a lot of stuff, and images and 3D models of our stuff, and in order to keep track of it all and DO things with it, all these things need persistent identifiers. Given the numbers, we needed a PID that could accommodate our scale. We chose ARKs with a UUIDv4 tail given the incredibly low probability of collision/duplication. (if you're interested in the nerdley math: in order to have a 1:1Billion chance of duplication of a UUIDv4, you would have to generate 103 TRILLION UUIDv4s).</a:t>
            </a:r>
          </a:p>
          <a:p>
            <a:pPr marL="158750" indent="0">
              <a:buNone/>
            </a:pPr>
            <a:endParaRPr lang="en-US"/>
          </a:p>
          <a:p>
            <a:pPr marL="158750" indent="0">
              <a:buNone/>
            </a:pPr>
            <a:r>
              <a:rPr lang="en-US"/>
              <a:t>Inexpensive. When your needs are in the many 10s of millions, those costs add up!</a:t>
            </a:r>
          </a:p>
          <a:p>
            <a:pPr marL="158750" indent="0">
              <a:buNone/>
            </a:pPr>
            <a:endParaRPr lang="en-US"/>
          </a:p>
          <a:p>
            <a:pPr marL="158750" indent="0">
              <a:buNone/>
            </a:pPr>
            <a:r>
              <a:rPr lang="en-US"/>
              <a:t>Ability to self generate. Given our size and complexity, we didn't want to deal with a 3rd party minting service</a:t>
            </a:r>
          </a:p>
          <a:p>
            <a:pPr marL="158750" indent="0">
              <a:buNone/>
            </a:pPr>
            <a:endParaRPr lang="en-US"/>
          </a:p>
          <a:p>
            <a:pPr marL="158750" indent="0">
              <a:buNone/>
            </a:pPr>
            <a:r>
              <a:rPr lang="en-US"/>
              <a:t>Flexible hierarchies. As you saw earlier, the Smithsonian is complicated. Each of our 19 museums, the Zoo and other collecting units have their own system of record and their own primary online sources that the ARK needs to redirect to. To accommodate this, each of these museums and zoo (and) were assigned one “shoulder” (aka </a:t>
            </a:r>
            <a:r>
              <a:rPr lang="en-US" err="1"/>
              <a:t>datasetID</a:t>
            </a:r>
            <a:r>
              <a:rPr lang="en-US"/>
              <a:t>) for collection records and one for associated media.     Note, SI has registered the naming authority NAAN, and each of the shoulders/</a:t>
            </a:r>
            <a:r>
              <a:rPr lang="en-US" err="1"/>
              <a:t>datasetIDs</a:t>
            </a:r>
            <a:r>
              <a:rPr lang="en-US"/>
              <a:t>, but we do not individually register each UUID based ARK. Not at our scale.</a:t>
            </a:r>
          </a:p>
          <a:p>
            <a:pPr marL="158750" indent="0">
              <a:buNone/>
            </a:pPr>
            <a:endParaRPr lang="en-US"/>
          </a:p>
          <a:p>
            <a:pPr marL="158750" indent="0">
              <a:buNone/>
            </a:pPr>
            <a:r>
              <a:rPr lang="en-US"/>
              <a:t>Easy to update. The EZID admin interface makes it relatively easy for us to make updates and reorg - which as a qualsi fed agency we tend to do... a lot</a:t>
            </a:r>
          </a:p>
        </p:txBody>
      </p:sp>
    </p:spTree>
    <p:extLst>
      <p:ext uri="{BB962C8B-B14F-4D97-AF65-F5344CB8AC3E}">
        <p14:creationId xmlns:p14="http://schemas.microsoft.com/office/powerpoint/2010/main" val="166415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1"/>
        </a:solidFill>
        <a:effectLst/>
      </p:bgPr>
    </p:bg>
    <p:spTree>
      <p:nvGrpSpPr>
        <p:cNvPr id="1" name="Shape 202"/>
        <p:cNvGrpSpPr/>
        <p:nvPr/>
      </p:nvGrpSpPr>
      <p:grpSpPr>
        <a:xfrm>
          <a:off x="0" y="0"/>
          <a:ext cx="0" cy="0"/>
          <a:chOff x="0" y="0"/>
          <a:chExt cx="0" cy="0"/>
        </a:xfrm>
      </p:grpSpPr>
      <p:sp>
        <p:nvSpPr>
          <p:cNvPr id="203" name="Google Shape;203;p53"/>
          <p:cNvSpPr/>
          <p:nvPr/>
        </p:nvSpPr>
        <p:spPr>
          <a:xfrm>
            <a:off x="0" y="0"/>
            <a:ext cx="9144000" cy="5143500"/>
          </a:xfrm>
          <a:prstGeom prst="rect">
            <a:avLst/>
          </a:prstGeom>
          <a:solidFill>
            <a:schemeClr val="accen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53"/>
          <p:cNvSpPr txBox="1">
            <a:spLocks noGrp="1"/>
          </p:cNvSpPr>
          <p:nvPr>
            <p:ph type="ctrTitle"/>
          </p:nvPr>
        </p:nvSpPr>
        <p:spPr>
          <a:xfrm>
            <a:off x="452628" y="577850"/>
            <a:ext cx="8086725" cy="2514600"/>
          </a:xfrm>
          <a:prstGeom prst="rect">
            <a:avLst/>
          </a:prstGeom>
          <a:noFill/>
          <a:ln>
            <a:noFill/>
          </a:ln>
        </p:spPr>
        <p:txBody>
          <a:bodyPr spcFirstLastPara="1" wrap="square" lIns="68575" tIns="34275" rIns="68575" bIns="34275" anchor="b" anchorCtr="0">
            <a:noAutofit/>
          </a:bodyPr>
          <a:lstStyle>
            <a:lvl1pPr lvl="0" algn="l">
              <a:lnSpc>
                <a:spcPct val="80000"/>
              </a:lnSpc>
              <a:spcBef>
                <a:spcPts val="0"/>
              </a:spcBef>
              <a:spcAft>
                <a:spcPts val="0"/>
              </a:spcAft>
              <a:buClr>
                <a:srgbClr val="FFFFFF"/>
              </a:buClr>
              <a:buSzPts val="6600"/>
              <a:buFont typeface="Calibri"/>
              <a:buNone/>
              <a:defRPr sz="6600">
                <a:solidFill>
                  <a:srgbClr val="FFFF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5" name="Google Shape;205;p53"/>
          <p:cNvSpPr txBox="1">
            <a:spLocks noGrp="1"/>
          </p:cNvSpPr>
          <p:nvPr>
            <p:ph type="subTitle" idx="1"/>
          </p:nvPr>
        </p:nvSpPr>
        <p:spPr>
          <a:xfrm>
            <a:off x="500634" y="3155157"/>
            <a:ext cx="6921151" cy="1234440"/>
          </a:xfrm>
          <a:prstGeom prst="rect">
            <a:avLst/>
          </a:prstGeom>
          <a:noFill/>
          <a:ln>
            <a:noFill/>
          </a:ln>
        </p:spPr>
        <p:txBody>
          <a:bodyPr spcFirstLastPara="1" wrap="square" lIns="68575" tIns="34275" rIns="68575" bIns="34275" anchor="t" anchorCtr="0">
            <a:noAutofit/>
          </a:bodyPr>
          <a:lstStyle>
            <a:lvl1pPr lvl="0" algn="l">
              <a:lnSpc>
                <a:spcPct val="85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lvl="1" algn="ctr">
              <a:lnSpc>
                <a:spcPct val="85000"/>
              </a:lnSpc>
              <a:spcBef>
                <a:spcPts val="500"/>
              </a:spcBef>
              <a:spcAft>
                <a:spcPts val="0"/>
              </a:spcAft>
              <a:buClr>
                <a:srgbClr val="262626"/>
              </a:buClr>
              <a:buSzPts val="2100"/>
              <a:buNone/>
              <a:defRPr sz="2100"/>
            </a:lvl2pPr>
            <a:lvl3pPr lvl="2" algn="ctr">
              <a:lnSpc>
                <a:spcPct val="85000"/>
              </a:lnSpc>
              <a:spcBef>
                <a:spcPts val="500"/>
              </a:spcBef>
              <a:spcAft>
                <a:spcPts val="0"/>
              </a:spcAft>
              <a:buClr>
                <a:srgbClr val="262626"/>
              </a:buClr>
              <a:buSzPts val="1800"/>
              <a:buNone/>
              <a:defRPr sz="1800"/>
            </a:lvl3pPr>
            <a:lvl4pPr lvl="3" algn="ctr">
              <a:lnSpc>
                <a:spcPct val="85000"/>
              </a:lnSpc>
              <a:spcBef>
                <a:spcPts val="500"/>
              </a:spcBef>
              <a:spcAft>
                <a:spcPts val="0"/>
              </a:spcAft>
              <a:buClr>
                <a:srgbClr val="262626"/>
              </a:buClr>
              <a:buSzPts val="1500"/>
              <a:buNone/>
              <a:defRPr sz="1500"/>
            </a:lvl4pPr>
            <a:lvl5pPr lvl="4" algn="ctr">
              <a:lnSpc>
                <a:spcPct val="85000"/>
              </a:lnSpc>
              <a:spcBef>
                <a:spcPts val="500"/>
              </a:spcBef>
              <a:spcAft>
                <a:spcPts val="0"/>
              </a:spcAft>
              <a:buClr>
                <a:srgbClr val="262626"/>
              </a:buClr>
              <a:buSzPts val="1500"/>
              <a:buNone/>
              <a:defRPr sz="1500"/>
            </a:lvl5pPr>
            <a:lvl6pPr lvl="5" algn="ctr">
              <a:lnSpc>
                <a:spcPct val="85000"/>
              </a:lnSpc>
              <a:spcBef>
                <a:spcPts val="500"/>
              </a:spcBef>
              <a:spcAft>
                <a:spcPts val="0"/>
              </a:spcAft>
              <a:buClr>
                <a:srgbClr val="262626"/>
              </a:buClr>
              <a:buSzPts val="1500"/>
              <a:buNone/>
              <a:defRPr sz="1500"/>
            </a:lvl6pPr>
            <a:lvl7pPr lvl="6" algn="ctr">
              <a:lnSpc>
                <a:spcPct val="85000"/>
              </a:lnSpc>
              <a:spcBef>
                <a:spcPts val="500"/>
              </a:spcBef>
              <a:spcAft>
                <a:spcPts val="0"/>
              </a:spcAft>
              <a:buClr>
                <a:srgbClr val="262626"/>
              </a:buClr>
              <a:buSzPts val="1500"/>
              <a:buNone/>
              <a:defRPr sz="1500"/>
            </a:lvl7pPr>
            <a:lvl8pPr lvl="7" algn="ctr">
              <a:lnSpc>
                <a:spcPct val="85000"/>
              </a:lnSpc>
              <a:spcBef>
                <a:spcPts val="500"/>
              </a:spcBef>
              <a:spcAft>
                <a:spcPts val="0"/>
              </a:spcAft>
              <a:buClr>
                <a:srgbClr val="262626"/>
              </a:buClr>
              <a:buSzPts val="1500"/>
              <a:buNone/>
              <a:defRPr sz="1500"/>
            </a:lvl8pPr>
            <a:lvl9pPr lvl="8" algn="ctr">
              <a:lnSpc>
                <a:spcPct val="85000"/>
              </a:lnSpc>
              <a:spcBef>
                <a:spcPts val="500"/>
              </a:spcBef>
              <a:spcAft>
                <a:spcPts val="0"/>
              </a:spcAft>
              <a:buClr>
                <a:srgbClr val="262626"/>
              </a:buClr>
              <a:buSzPts val="1500"/>
              <a:buNone/>
              <a:defRPr sz="1500"/>
            </a:lvl9pPr>
          </a:lstStyle>
          <a:p>
            <a:endParaRPr/>
          </a:p>
        </p:txBody>
      </p:sp>
      <p:sp>
        <p:nvSpPr>
          <p:cNvPr id="206" name="Google Shape;206;p53"/>
          <p:cNvSpPr txBox="1">
            <a:spLocks noGrp="1"/>
          </p:cNvSpPr>
          <p:nvPr>
            <p:ph type="dt" idx="10"/>
          </p:nvPr>
        </p:nvSpPr>
        <p:spPr>
          <a:xfrm>
            <a:off x="514350" y="4809335"/>
            <a:ext cx="3086100" cy="17145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solidFill>
                  <a:srgbClr val="FFFF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7" name="Google Shape;207;p53"/>
          <p:cNvSpPr txBox="1">
            <a:spLocks noGrp="1"/>
          </p:cNvSpPr>
          <p:nvPr>
            <p:ph type="ftr" idx="11"/>
          </p:nvPr>
        </p:nvSpPr>
        <p:spPr>
          <a:xfrm>
            <a:off x="514350" y="4916023"/>
            <a:ext cx="3771900" cy="17145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solidFill>
                  <a:srgbClr val="FFFF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8" name="Google Shape;208;p53"/>
          <p:cNvSpPr txBox="1">
            <a:spLocks noGrp="1"/>
          </p:cNvSpPr>
          <p:nvPr>
            <p:ph type="sldNum" idx="12"/>
          </p:nvPr>
        </p:nvSpPr>
        <p:spPr>
          <a:xfrm>
            <a:off x="6572944" y="4407309"/>
            <a:ext cx="2194560" cy="1047779"/>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61"/>
        <p:cNvGrpSpPr/>
        <p:nvPr/>
      </p:nvGrpSpPr>
      <p:grpSpPr>
        <a:xfrm>
          <a:off x="0" y="0"/>
          <a:ext cx="0" cy="0"/>
          <a:chOff x="0" y="0"/>
          <a:chExt cx="0" cy="0"/>
        </a:xfrm>
      </p:grpSpPr>
      <p:sp>
        <p:nvSpPr>
          <p:cNvPr id="262" name="Google Shape;262;p62"/>
          <p:cNvSpPr txBox="1">
            <a:spLocks noGrp="1"/>
          </p:cNvSpPr>
          <p:nvPr>
            <p:ph type="title"/>
          </p:nvPr>
        </p:nvSpPr>
        <p:spPr>
          <a:xfrm>
            <a:off x="492918" y="374650"/>
            <a:ext cx="8079581" cy="1243648"/>
          </a:xfrm>
          <a:prstGeom prst="rect">
            <a:avLst/>
          </a:prstGeom>
          <a:noFill/>
          <a:ln>
            <a:noFill/>
          </a:ln>
        </p:spPr>
        <p:txBody>
          <a:bodyPr spcFirstLastPara="1" wrap="square" lIns="68575" tIns="34275" rIns="68575" bIns="34275" anchor="ctr" anchorCtr="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3" name="Google Shape;263;p62"/>
          <p:cNvSpPr txBox="1">
            <a:spLocks noGrp="1"/>
          </p:cNvSpPr>
          <p:nvPr>
            <p:ph type="body" idx="1"/>
          </p:nvPr>
        </p:nvSpPr>
        <p:spPr>
          <a:xfrm rot="5400000">
            <a:off x="3127820" y="-1111567"/>
            <a:ext cx="2824639" cy="8065294"/>
          </a:xfrm>
          <a:prstGeom prst="rect">
            <a:avLst/>
          </a:prstGeom>
          <a:noFill/>
          <a:ln>
            <a:noFill/>
          </a:ln>
        </p:spPr>
        <p:txBody>
          <a:bodyPr spcFirstLastPara="1" wrap="square" lIns="68575" tIns="34275" rIns="68575" bIns="34275" anchor="t" anchorCtr="0">
            <a:noAutofit/>
          </a:bodyPr>
          <a:lstStyle>
            <a:lvl1pPr marL="457200" lvl="0" indent="-317500" algn="l">
              <a:lnSpc>
                <a:spcPct val="85000"/>
              </a:lnSpc>
              <a:spcBef>
                <a:spcPts val="1000"/>
              </a:spcBef>
              <a:spcAft>
                <a:spcPts val="0"/>
              </a:spcAft>
              <a:buClr>
                <a:srgbClr val="262626"/>
              </a:buClr>
              <a:buSzPts val="1400"/>
              <a:buChar char=" "/>
              <a:defRPr/>
            </a:lvl1pPr>
            <a:lvl2pPr marL="914400" lvl="1" indent="-317500" algn="l">
              <a:lnSpc>
                <a:spcPct val="85000"/>
              </a:lnSpc>
              <a:spcBef>
                <a:spcPts val="500"/>
              </a:spcBef>
              <a:spcAft>
                <a:spcPts val="0"/>
              </a:spcAft>
              <a:buClr>
                <a:srgbClr val="262626"/>
              </a:buClr>
              <a:buSzPts val="1400"/>
              <a:buChar char=" "/>
              <a:defRPr/>
            </a:lvl2pPr>
            <a:lvl3pPr marL="1371600" lvl="2" indent="-317500" algn="l">
              <a:lnSpc>
                <a:spcPct val="85000"/>
              </a:lnSpc>
              <a:spcBef>
                <a:spcPts val="500"/>
              </a:spcBef>
              <a:spcAft>
                <a:spcPts val="0"/>
              </a:spcAft>
              <a:buClr>
                <a:srgbClr val="262626"/>
              </a:buClr>
              <a:buSzPts val="1400"/>
              <a:buChar char=" "/>
              <a:defRPr/>
            </a:lvl3pPr>
            <a:lvl4pPr marL="1828800" lvl="3" indent="-317500" algn="l">
              <a:lnSpc>
                <a:spcPct val="85000"/>
              </a:lnSpc>
              <a:spcBef>
                <a:spcPts val="500"/>
              </a:spcBef>
              <a:spcAft>
                <a:spcPts val="0"/>
              </a:spcAft>
              <a:buClr>
                <a:srgbClr val="262626"/>
              </a:buClr>
              <a:buSzPts val="1400"/>
              <a:buChar char=" "/>
              <a:defRPr/>
            </a:lvl4pPr>
            <a:lvl5pPr marL="2286000" lvl="4" indent="-317500" algn="l">
              <a:lnSpc>
                <a:spcPct val="85000"/>
              </a:lnSpc>
              <a:spcBef>
                <a:spcPts val="500"/>
              </a:spcBef>
              <a:spcAft>
                <a:spcPts val="0"/>
              </a:spcAft>
              <a:buClr>
                <a:srgbClr val="262626"/>
              </a:buClr>
              <a:buSzPts val="1400"/>
              <a:buChar char=" "/>
              <a:defRPr/>
            </a:lvl5pPr>
            <a:lvl6pPr marL="2743200" lvl="5" indent="-317500" algn="l">
              <a:lnSpc>
                <a:spcPct val="85000"/>
              </a:lnSpc>
              <a:spcBef>
                <a:spcPts val="500"/>
              </a:spcBef>
              <a:spcAft>
                <a:spcPts val="0"/>
              </a:spcAft>
              <a:buClr>
                <a:srgbClr val="262626"/>
              </a:buClr>
              <a:buSzPts val="1400"/>
              <a:buChar char=" "/>
              <a:defRPr/>
            </a:lvl6pPr>
            <a:lvl7pPr marL="3200400" lvl="6" indent="-317500" algn="l">
              <a:lnSpc>
                <a:spcPct val="85000"/>
              </a:lnSpc>
              <a:spcBef>
                <a:spcPts val="500"/>
              </a:spcBef>
              <a:spcAft>
                <a:spcPts val="0"/>
              </a:spcAft>
              <a:buClr>
                <a:srgbClr val="262626"/>
              </a:buClr>
              <a:buSzPts val="1400"/>
              <a:buChar char=" "/>
              <a:defRPr/>
            </a:lvl7pPr>
            <a:lvl8pPr marL="3657600" lvl="7" indent="-317500" algn="l">
              <a:lnSpc>
                <a:spcPct val="85000"/>
              </a:lnSpc>
              <a:spcBef>
                <a:spcPts val="500"/>
              </a:spcBef>
              <a:spcAft>
                <a:spcPts val="0"/>
              </a:spcAft>
              <a:buClr>
                <a:srgbClr val="262626"/>
              </a:buClr>
              <a:buSzPts val="1400"/>
              <a:buChar char=" "/>
              <a:defRPr/>
            </a:lvl8pPr>
            <a:lvl9pPr marL="4114800" lvl="8" indent="-317500" algn="l">
              <a:lnSpc>
                <a:spcPct val="85000"/>
              </a:lnSpc>
              <a:spcBef>
                <a:spcPts val="500"/>
              </a:spcBef>
              <a:spcAft>
                <a:spcPts val="0"/>
              </a:spcAft>
              <a:buClr>
                <a:srgbClr val="262626"/>
              </a:buClr>
              <a:buSzPts val="1400"/>
              <a:buChar char=" "/>
              <a:defRPr/>
            </a:lvl9pPr>
          </a:lstStyle>
          <a:p>
            <a:endParaRPr/>
          </a:p>
        </p:txBody>
      </p:sp>
      <p:sp>
        <p:nvSpPr>
          <p:cNvPr id="264" name="Google Shape;264;p62"/>
          <p:cNvSpPr txBox="1">
            <a:spLocks noGrp="1"/>
          </p:cNvSpPr>
          <p:nvPr>
            <p:ph type="dt" idx="10"/>
          </p:nvPr>
        </p:nvSpPr>
        <p:spPr>
          <a:xfrm>
            <a:off x="514350" y="4809335"/>
            <a:ext cx="3086100" cy="17145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5" name="Google Shape;265;p62"/>
          <p:cNvSpPr txBox="1">
            <a:spLocks noGrp="1"/>
          </p:cNvSpPr>
          <p:nvPr>
            <p:ph type="ftr" idx="11"/>
          </p:nvPr>
        </p:nvSpPr>
        <p:spPr>
          <a:xfrm>
            <a:off x="514350" y="4916023"/>
            <a:ext cx="3771900" cy="17145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6" name="Google Shape;266;p62"/>
          <p:cNvSpPr txBox="1">
            <a:spLocks noGrp="1"/>
          </p:cNvSpPr>
          <p:nvPr>
            <p:ph type="sldNum" idx="12"/>
          </p:nvPr>
        </p:nvSpPr>
        <p:spPr>
          <a:xfrm>
            <a:off x="6572944" y="4407309"/>
            <a:ext cx="2194560" cy="1047779"/>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67"/>
        <p:cNvGrpSpPr/>
        <p:nvPr/>
      </p:nvGrpSpPr>
      <p:grpSpPr>
        <a:xfrm>
          <a:off x="0" y="0"/>
          <a:ext cx="0" cy="0"/>
          <a:chOff x="0" y="0"/>
          <a:chExt cx="0" cy="0"/>
        </a:xfrm>
      </p:grpSpPr>
      <p:sp>
        <p:nvSpPr>
          <p:cNvPr id="268" name="Google Shape;268;p63"/>
          <p:cNvSpPr txBox="1">
            <a:spLocks noGrp="1"/>
          </p:cNvSpPr>
          <p:nvPr>
            <p:ph type="title"/>
          </p:nvPr>
        </p:nvSpPr>
        <p:spPr>
          <a:xfrm rot="5400000">
            <a:off x="5743575" y="1335881"/>
            <a:ext cx="3600450" cy="1971675"/>
          </a:xfrm>
          <a:prstGeom prst="rect">
            <a:avLst/>
          </a:prstGeom>
          <a:noFill/>
          <a:ln>
            <a:noFill/>
          </a:ln>
        </p:spPr>
        <p:txBody>
          <a:bodyPr spcFirstLastPara="1" wrap="square" lIns="68575" tIns="34275" rIns="68575" bIns="34275" anchor="ctr" anchorCtr="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9" name="Google Shape;269;p63"/>
          <p:cNvSpPr txBox="1">
            <a:spLocks noGrp="1"/>
          </p:cNvSpPr>
          <p:nvPr>
            <p:ph type="body" idx="1"/>
          </p:nvPr>
        </p:nvSpPr>
        <p:spPr>
          <a:xfrm rot="5400000">
            <a:off x="1453753" y="-339328"/>
            <a:ext cx="4050506" cy="5800725"/>
          </a:xfrm>
          <a:prstGeom prst="rect">
            <a:avLst/>
          </a:prstGeom>
          <a:noFill/>
          <a:ln>
            <a:noFill/>
          </a:ln>
        </p:spPr>
        <p:txBody>
          <a:bodyPr spcFirstLastPara="1" wrap="square" lIns="68575" tIns="34275" rIns="68575" bIns="34275" anchor="t" anchorCtr="0">
            <a:noAutofit/>
          </a:bodyPr>
          <a:lstStyle>
            <a:lvl1pPr marL="457200" lvl="0" indent="-317500" algn="l">
              <a:lnSpc>
                <a:spcPct val="85000"/>
              </a:lnSpc>
              <a:spcBef>
                <a:spcPts val="1000"/>
              </a:spcBef>
              <a:spcAft>
                <a:spcPts val="0"/>
              </a:spcAft>
              <a:buClr>
                <a:srgbClr val="262626"/>
              </a:buClr>
              <a:buSzPts val="1400"/>
              <a:buChar char=" "/>
              <a:defRPr/>
            </a:lvl1pPr>
            <a:lvl2pPr marL="914400" lvl="1" indent="-317500" algn="l">
              <a:lnSpc>
                <a:spcPct val="85000"/>
              </a:lnSpc>
              <a:spcBef>
                <a:spcPts val="500"/>
              </a:spcBef>
              <a:spcAft>
                <a:spcPts val="0"/>
              </a:spcAft>
              <a:buClr>
                <a:srgbClr val="262626"/>
              </a:buClr>
              <a:buSzPts val="1400"/>
              <a:buChar char=" "/>
              <a:defRPr/>
            </a:lvl2pPr>
            <a:lvl3pPr marL="1371600" lvl="2" indent="-317500" algn="l">
              <a:lnSpc>
                <a:spcPct val="85000"/>
              </a:lnSpc>
              <a:spcBef>
                <a:spcPts val="500"/>
              </a:spcBef>
              <a:spcAft>
                <a:spcPts val="0"/>
              </a:spcAft>
              <a:buClr>
                <a:srgbClr val="262626"/>
              </a:buClr>
              <a:buSzPts val="1400"/>
              <a:buChar char=" "/>
              <a:defRPr/>
            </a:lvl3pPr>
            <a:lvl4pPr marL="1828800" lvl="3" indent="-317500" algn="l">
              <a:lnSpc>
                <a:spcPct val="85000"/>
              </a:lnSpc>
              <a:spcBef>
                <a:spcPts val="500"/>
              </a:spcBef>
              <a:spcAft>
                <a:spcPts val="0"/>
              </a:spcAft>
              <a:buClr>
                <a:srgbClr val="262626"/>
              </a:buClr>
              <a:buSzPts val="1400"/>
              <a:buChar char=" "/>
              <a:defRPr/>
            </a:lvl4pPr>
            <a:lvl5pPr marL="2286000" lvl="4" indent="-317500" algn="l">
              <a:lnSpc>
                <a:spcPct val="85000"/>
              </a:lnSpc>
              <a:spcBef>
                <a:spcPts val="500"/>
              </a:spcBef>
              <a:spcAft>
                <a:spcPts val="0"/>
              </a:spcAft>
              <a:buClr>
                <a:srgbClr val="262626"/>
              </a:buClr>
              <a:buSzPts val="1400"/>
              <a:buChar char=" "/>
              <a:defRPr/>
            </a:lvl5pPr>
            <a:lvl6pPr marL="2743200" lvl="5" indent="-317500" algn="l">
              <a:lnSpc>
                <a:spcPct val="85000"/>
              </a:lnSpc>
              <a:spcBef>
                <a:spcPts val="500"/>
              </a:spcBef>
              <a:spcAft>
                <a:spcPts val="0"/>
              </a:spcAft>
              <a:buClr>
                <a:srgbClr val="262626"/>
              </a:buClr>
              <a:buSzPts val="1400"/>
              <a:buChar char=" "/>
              <a:defRPr/>
            </a:lvl6pPr>
            <a:lvl7pPr marL="3200400" lvl="6" indent="-317500" algn="l">
              <a:lnSpc>
                <a:spcPct val="85000"/>
              </a:lnSpc>
              <a:spcBef>
                <a:spcPts val="500"/>
              </a:spcBef>
              <a:spcAft>
                <a:spcPts val="0"/>
              </a:spcAft>
              <a:buClr>
                <a:srgbClr val="262626"/>
              </a:buClr>
              <a:buSzPts val="1400"/>
              <a:buChar char=" "/>
              <a:defRPr/>
            </a:lvl7pPr>
            <a:lvl8pPr marL="3657600" lvl="7" indent="-317500" algn="l">
              <a:lnSpc>
                <a:spcPct val="85000"/>
              </a:lnSpc>
              <a:spcBef>
                <a:spcPts val="500"/>
              </a:spcBef>
              <a:spcAft>
                <a:spcPts val="0"/>
              </a:spcAft>
              <a:buClr>
                <a:srgbClr val="262626"/>
              </a:buClr>
              <a:buSzPts val="1400"/>
              <a:buChar char=" "/>
              <a:defRPr/>
            </a:lvl8pPr>
            <a:lvl9pPr marL="4114800" lvl="8" indent="-317500" algn="l">
              <a:lnSpc>
                <a:spcPct val="85000"/>
              </a:lnSpc>
              <a:spcBef>
                <a:spcPts val="500"/>
              </a:spcBef>
              <a:spcAft>
                <a:spcPts val="0"/>
              </a:spcAft>
              <a:buClr>
                <a:srgbClr val="262626"/>
              </a:buClr>
              <a:buSzPts val="1400"/>
              <a:buChar char=" "/>
              <a:defRPr/>
            </a:lvl9pPr>
          </a:lstStyle>
          <a:p>
            <a:endParaRPr/>
          </a:p>
        </p:txBody>
      </p:sp>
      <p:sp>
        <p:nvSpPr>
          <p:cNvPr id="270" name="Google Shape;270;p63"/>
          <p:cNvSpPr txBox="1">
            <a:spLocks noGrp="1"/>
          </p:cNvSpPr>
          <p:nvPr>
            <p:ph type="dt" idx="10"/>
          </p:nvPr>
        </p:nvSpPr>
        <p:spPr>
          <a:xfrm>
            <a:off x="514350" y="4809335"/>
            <a:ext cx="3086100" cy="17145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1" name="Google Shape;271;p63"/>
          <p:cNvSpPr txBox="1">
            <a:spLocks noGrp="1"/>
          </p:cNvSpPr>
          <p:nvPr>
            <p:ph type="ftr" idx="11"/>
          </p:nvPr>
        </p:nvSpPr>
        <p:spPr>
          <a:xfrm>
            <a:off x="514350" y="4916023"/>
            <a:ext cx="3771900" cy="17145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2" name="Google Shape;272;p63"/>
          <p:cNvSpPr txBox="1">
            <a:spLocks noGrp="1"/>
          </p:cNvSpPr>
          <p:nvPr>
            <p:ph type="sldNum" idx="12"/>
          </p:nvPr>
        </p:nvSpPr>
        <p:spPr>
          <a:xfrm>
            <a:off x="6572944" y="4407309"/>
            <a:ext cx="2194560" cy="1047779"/>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9"/>
        <p:cNvGrpSpPr/>
        <p:nvPr/>
      </p:nvGrpSpPr>
      <p:grpSpPr>
        <a:xfrm>
          <a:off x="0" y="0"/>
          <a:ext cx="0" cy="0"/>
          <a:chOff x="0" y="0"/>
          <a:chExt cx="0" cy="0"/>
        </a:xfrm>
      </p:grpSpPr>
      <p:sp>
        <p:nvSpPr>
          <p:cNvPr id="210" name="Google Shape;210;p54"/>
          <p:cNvSpPr txBox="1">
            <a:spLocks noGrp="1"/>
          </p:cNvSpPr>
          <p:nvPr>
            <p:ph type="dt" idx="10"/>
          </p:nvPr>
        </p:nvSpPr>
        <p:spPr>
          <a:xfrm>
            <a:off x="514350" y="4809335"/>
            <a:ext cx="3086100" cy="17145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1" name="Google Shape;211;p54"/>
          <p:cNvSpPr txBox="1">
            <a:spLocks noGrp="1"/>
          </p:cNvSpPr>
          <p:nvPr>
            <p:ph type="ftr" idx="11"/>
          </p:nvPr>
        </p:nvSpPr>
        <p:spPr>
          <a:xfrm>
            <a:off x="514350" y="4916023"/>
            <a:ext cx="3771900" cy="17145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2" name="Google Shape;212;p54"/>
          <p:cNvSpPr txBox="1">
            <a:spLocks noGrp="1"/>
          </p:cNvSpPr>
          <p:nvPr>
            <p:ph type="sldNum" idx="12"/>
          </p:nvPr>
        </p:nvSpPr>
        <p:spPr>
          <a:xfrm>
            <a:off x="6572944" y="4407309"/>
            <a:ext cx="2194560" cy="1047779"/>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3"/>
        <p:cNvGrpSpPr/>
        <p:nvPr/>
      </p:nvGrpSpPr>
      <p:grpSpPr>
        <a:xfrm>
          <a:off x="0" y="0"/>
          <a:ext cx="0" cy="0"/>
          <a:chOff x="0" y="0"/>
          <a:chExt cx="0" cy="0"/>
        </a:xfrm>
      </p:grpSpPr>
      <p:sp>
        <p:nvSpPr>
          <p:cNvPr id="214" name="Google Shape;214;p55"/>
          <p:cNvSpPr txBox="1">
            <a:spLocks noGrp="1"/>
          </p:cNvSpPr>
          <p:nvPr>
            <p:ph type="title"/>
          </p:nvPr>
        </p:nvSpPr>
        <p:spPr>
          <a:xfrm>
            <a:off x="492918" y="374650"/>
            <a:ext cx="8079581" cy="1243648"/>
          </a:xfrm>
          <a:prstGeom prst="rect">
            <a:avLst/>
          </a:prstGeom>
          <a:noFill/>
          <a:ln>
            <a:noFill/>
          </a:ln>
        </p:spPr>
        <p:txBody>
          <a:bodyPr spcFirstLastPara="1" wrap="square" lIns="68575" tIns="34275" rIns="68575" bIns="34275" anchor="ctr" anchorCtr="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5" name="Google Shape;215;p55"/>
          <p:cNvSpPr txBox="1">
            <a:spLocks noGrp="1"/>
          </p:cNvSpPr>
          <p:nvPr>
            <p:ph type="body" idx="1"/>
          </p:nvPr>
        </p:nvSpPr>
        <p:spPr>
          <a:xfrm>
            <a:off x="507492" y="1498600"/>
            <a:ext cx="3497580" cy="2825496"/>
          </a:xfrm>
          <a:prstGeom prst="rect">
            <a:avLst/>
          </a:prstGeom>
          <a:noFill/>
          <a:ln>
            <a:noFill/>
          </a:ln>
        </p:spPr>
        <p:txBody>
          <a:bodyPr spcFirstLastPara="1" wrap="square" lIns="68575" tIns="34275" rIns="68575" bIns="34275" anchor="t" anchorCtr="0">
            <a:noAutofit/>
          </a:bodyPr>
          <a:lstStyle>
            <a:lvl1pPr marL="457200" lvl="0" indent="-342900" algn="l">
              <a:lnSpc>
                <a:spcPct val="85000"/>
              </a:lnSpc>
              <a:spcBef>
                <a:spcPts val="1000"/>
              </a:spcBef>
              <a:spcAft>
                <a:spcPts val="0"/>
              </a:spcAft>
              <a:buClr>
                <a:srgbClr val="262626"/>
              </a:buClr>
              <a:buSzPts val="1800"/>
              <a:buChar char=" "/>
              <a:defRPr sz="1800"/>
            </a:lvl1pPr>
            <a:lvl2pPr marL="914400" lvl="1" indent="-323850" algn="l">
              <a:lnSpc>
                <a:spcPct val="85000"/>
              </a:lnSpc>
              <a:spcBef>
                <a:spcPts val="500"/>
              </a:spcBef>
              <a:spcAft>
                <a:spcPts val="0"/>
              </a:spcAft>
              <a:buClr>
                <a:srgbClr val="262626"/>
              </a:buClr>
              <a:buSzPts val="1500"/>
              <a:buChar char=" "/>
              <a:defRPr sz="1500"/>
            </a:lvl2pPr>
            <a:lvl3pPr marL="1371600" lvl="2" indent="-317500" algn="l">
              <a:lnSpc>
                <a:spcPct val="85000"/>
              </a:lnSpc>
              <a:spcBef>
                <a:spcPts val="500"/>
              </a:spcBef>
              <a:spcAft>
                <a:spcPts val="0"/>
              </a:spcAft>
              <a:buClr>
                <a:srgbClr val="262626"/>
              </a:buClr>
              <a:buSzPts val="1400"/>
              <a:buChar char=" "/>
              <a:defRPr sz="1400"/>
            </a:lvl3pPr>
            <a:lvl4pPr marL="1828800" lvl="3" indent="-304800" algn="l">
              <a:lnSpc>
                <a:spcPct val="85000"/>
              </a:lnSpc>
              <a:spcBef>
                <a:spcPts val="500"/>
              </a:spcBef>
              <a:spcAft>
                <a:spcPts val="0"/>
              </a:spcAft>
              <a:buClr>
                <a:srgbClr val="262626"/>
              </a:buClr>
              <a:buSzPts val="1200"/>
              <a:buChar char=" "/>
              <a:defRPr sz="1200"/>
            </a:lvl4pPr>
            <a:lvl5pPr marL="2286000" lvl="4" indent="-304800" algn="l">
              <a:lnSpc>
                <a:spcPct val="85000"/>
              </a:lnSpc>
              <a:spcBef>
                <a:spcPts val="500"/>
              </a:spcBef>
              <a:spcAft>
                <a:spcPts val="0"/>
              </a:spcAft>
              <a:buClr>
                <a:srgbClr val="262626"/>
              </a:buClr>
              <a:buSzPts val="1200"/>
              <a:buChar char=" "/>
              <a:defRPr sz="1200"/>
            </a:lvl5pPr>
            <a:lvl6pPr marL="2743200" lvl="5" indent="-304800" algn="l">
              <a:lnSpc>
                <a:spcPct val="85000"/>
              </a:lnSpc>
              <a:spcBef>
                <a:spcPts val="500"/>
              </a:spcBef>
              <a:spcAft>
                <a:spcPts val="0"/>
              </a:spcAft>
              <a:buClr>
                <a:srgbClr val="262626"/>
              </a:buClr>
              <a:buSzPts val="1200"/>
              <a:buChar char=" "/>
              <a:defRPr sz="1200"/>
            </a:lvl6pPr>
            <a:lvl7pPr marL="3200400" lvl="6" indent="-304800" algn="l">
              <a:lnSpc>
                <a:spcPct val="85000"/>
              </a:lnSpc>
              <a:spcBef>
                <a:spcPts val="500"/>
              </a:spcBef>
              <a:spcAft>
                <a:spcPts val="0"/>
              </a:spcAft>
              <a:buClr>
                <a:srgbClr val="262626"/>
              </a:buClr>
              <a:buSzPts val="1200"/>
              <a:buChar char=" "/>
              <a:defRPr sz="1200"/>
            </a:lvl7pPr>
            <a:lvl8pPr marL="3657600" lvl="7" indent="-304800" algn="l">
              <a:lnSpc>
                <a:spcPct val="85000"/>
              </a:lnSpc>
              <a:spcBef>
                <a:spcPts val="500"/>
              </a:spcBef>
              <a:spcAft>
                <a:spcPts val="0"/>
              </a:spcAft>
              <a:buClr>
                <a:srgbClr val="262626"/>
              </a:buClr>
              <a:buSzPts val="1200"/>
              <a:buChar char=" "/>
              <a:defRPr sz="1200"/>
            </a:lvl8pPr>
            <a:lvl9pPr marL="4114800" lvl="8" indent="-304800" algn="l">
              <a:lnSpc>
                <a:spcPct val="85000"/>
              </a:lnSpc>
              <a:spcBef>
                <a:spcPts val="500"/>
              </a:spcBef>
              <a:spcAft>
                <a:spcPts val="0"/>
              </a:spcAft>
              <a:buClr>
                <a:srgbClr val="262626"/>
              </a:buClr>
              <a:buSzPts val="1200"/>
              <a:buChar char=" "/>
              <a:defRPr sz="1200"/>
            </a:lvl9pPr>
          </a:lstStyle>
          <a:p>
            <a:endParaRPr/>
          </a:p>
        </p:txBody>
      </p:sp>
      <p:sp>
        <p:nvSpPr>
          <p:cNvPr id="216" name="Google Shape;216;p55"/>
          <p:cNvSpPr txBox="1">
            <a:spLocks noGrp="1"/>
          </p:cNvSpPr>
          <p:nvPr>
            <p:ph type="body" idx="2"/>
          </p:nvPr>
        </p:nvSpPr>
        <p:spPr>
          <a:xfrm>
            <a:off x="4508498" y="1498600"/>
            <a:ext cx="3497580" cy="2825496"/>
          </a:xfrm>
          <a:prstGeom prst="rect">
            <a:avLst/>
          </a:prstGeom>
          <a:noFill/>
          <a:ln>
            <a:noFill/>
          </a:ln>
        </p:spPr>
        <p:txBody>
          <a:bodyPr spcFirstLastPara="1" wrap="square" lIns="68575" tIns="34275" rIns="68575" bIns="34275" anchor="t" anchorCtr="0">
            <a:noAutofit/>
          </a:bodyPr>
          <a:lstStyle>
            <a:lvl1pPr marL="457200" lvl="0" indent="-342900" algn="l">
              <a:lnSpc>
                <a:spcPct val="85000"/>
              </a:lnSpc>
              <a:spcBef>
                <a:spcPts val="1000"/>
              </a:spcBef>
              <a:spcAft>
                <a:spcPts val="0"/>
              </a:spcAft>
              <a:buClr>
                <a:srgbClr val="262626"/>
              </a:buClr>
              <a:buSzPts val="1800"/>
              <a:buChar char=" "/>
              <a:defRPr sz="1800"/>
            </a:lvl1pPr>
            <a:lvl2pPr marL="914400" lvl="1" indent="-323850" algn="l">
              <a:lnSpc>
                <a:spcPct val="85000"/>
              </a:lnSpc>
              <a:spcBef>
                <a:spcPts val="500"/>
              </a:spcBef>
              <a:spcAft>
                <a:spcPts val="0"/>
              </a:spcAft>
              <a:buClr>
                <a:srgbClr val="262626"/>
              </a:buClr>
              <a:buSzPts val="1500"/>
              <a:buChar char=" "/>
              <a:defRPr sz="1500"/>
            </a:lvl2pPr>
            <a:lvl3pPr marL="1371600" lvl="2" indent="-317500" algn="l">
              <a:lnSpc>
                <a:spcPct val="85000"/>
              </a:lnSpc>
              <a:spcBef>
                <a:spcPts val="500"/>
              </a:spcBef>
              <a:spcAft>
                <a:spcPts val="0"/>
              </a:spcAft>
              <a:buClr>
                <a:srgbClr val="262626"/>
              </a:buClr>
              <a:buSzPts val="1400"/>
              <a:buChar char=" "/>
              <a:defRPr sz="1400"/>
            </a:lvl3pPr>
            <a:lvl4pPr marL="1828800" lvl="3" indent="-304800" algn="l">
              <a:lnSpc>
                <a:spcPct val="85000"/>
              </a:lnSpc>
              <a:spcBef>
                <a:spcPts val="500"/>
              </a:spcBef>
              <a:spcAft>
                <a:spcPts val="0"/>
              </a:spcAft>
              <a:buClr>
                <a:srgbClr val="262626"/>
              </a:buClr>
              <a:buSzPts val="1200"/>
              <a:buChar char=" "/>
              <a:defRPr sz="1200"/>
            </a:lvl4pPr>
            <a:lvl5pPr marL="2286000" lvl="4" indent="-304800" algn="l">
              <a:lnSpc>
                <a:spcPct val="85000"/>
              </a:lnSpc>
              <a:spcBef>
                <a:spcPts val="500"/>
              </a:spcBef>
              <a:spcAft>
                <a:spcPts val="0"/>
              </a:spcAft>
              <a:buClr>
                <a:srgbClr val="262626"/>
              </a:buClr>
              <a:buSzPts val="1200"/>
              <a:buChar char=" "/>
              <a:defRPr sz="1200"/>
            </a:lvl5pPr>
            <a:lvl6pPr marL="2743200" lvl="5" indent="-304800" algn="l">
              <a:lnSpc>
                <a:spcPct val="85000"/>
              </a:lnSpc>
              <a:spcBef>
                <a:spcPts val="500"/>
              </a:spcBef>
              <a:spcAft>
                <a:spcPts val="0"/>
              </a:spcAft>
              <a:buClr>
                <a:srgbClr val="262626"/>
              </a:buClr>
              <a:buSzPts val="1200"/>
              <a:buChar char=" "/>
              <a:defRPr sz="1200"/>
            </a:lvl6pPr>
            <a:lvl7pPr marL="3200400" lvl="6" indent="-304800" algn="l">
              <a:lnSpc>
                <a:spcPct val="85000"/>
              </a:lnSpc>
              <a:spcBef>
                <a:spcPts val="500"/>
              </a:spcBef>
              <a:spcAft>
                <a:spcPts val="0"/>
              </a:spcAft>
              <a:buClr>
                <a:srgbClr val="262626"/>
              </a:buClr>
              <a:buSzPts val="1200"/>
              <a:buChar char=" "/>
              <a:defRPr sz="1200"/>
            </a:lvl7pPr>
            <a:lvl8pPr marL="3657600" lvl="7" indent="-304800" algn="l">
              <a:lnSpc>
                <a:spcPct val="85000"/>
              </a:lnSpc>
              <a:spcBef>
                <a:spcPts val="500"/>
              </a:spcBef>
              <a:spcAft>
                <a:spcPts val="0"/>
              </a:spcAft>
              <a:buClr>
                <a:srgbClr val="262626"/>
              </a:buClr>
              <a:buSzPts val="1200"/>
              <a:buChar char=" "/>
              <a:defRPr sz="1200"/>
            </a:lvl8pPr>
            <a:lvl9pPr marL="4114800" lvl="8" indent="-304800" algn="l">
              <a:lnSpc>
                <a:spcPct val="85000"/>
              </a:lnSpc>
              <a:spcBef>
                <a:spcPts val="500"/>
              </a:spcBef>
              <a:spcAft>
                <a:spcPts val="0"/>
              </a:spcAft>
              <a:buClr>
                <a:srgbClr val="262626"/>
              </a:buClr>
              <a:buSzPts val="1200"/>
              <a:buChar char=" "/>
              <a:defRPr sz="1200"/>
            </a:lvl9pPr>
          </a:lstStyle>
          <a:p>
            <a:endParaRPr/>
          </a:p>
        </p:txBody>
      </p:sp>
      <p:sp>
        <p:nvSpPr>
          <p:cNvPr id="217" name="Google Shape;217;p55"/>
          <p:cNvSpPr txBox="1">
            <a:spLocks noGrp="1"/>
          </p:cNvSpPr>
          <p:nvPr>
            <p:ph type="dt" idx="10"/>
          </p:nvPr>
        </p:nvSpPr>
        <p:spPr>
          <a:xfrm>
            <a:off x="514350" y="4809335"/>
            <a:ext cx="3086100" cy="17145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8" name="Google Shape;218;p55"/>
          <p:cNvSpPr txBox="1">
            <a:spLocks noGrp="1"/>
          </p:cNvSpPr>
          <p:nvPr>
            <p:ph type="ftr" idx="11"/>
          </p:nvPr>
        </p:nvSpPr>
        <p:spPr>
          <a:xfrm>
            <a:off x="514350" y="4916023"/>
            <a:ext cx="3771900" cy="17145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9" name="Google Shape;219;p55"/>
          <p:cNvSpPr txBox="1">
            <a:spLocks noGrp="1"/>
          </p:cNvSpPr>
          <p:nvPr>
            <p:ph type="sldNum" idx="12"/>
          </p:nvPr>
        </p:nvSpPr>
        <p:spPr>
          <a:xfrm>
            <a:off x="6572944" y="4407309"/>
            <a:ext cx="2194560" cy="1047779"/>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0"/>
        <p:cNvGrpSpPr/>
        <p:nvPr/>
      </p:nvGrpSpPr>
      <p:grpSpPr>
        <a:xfrm>
          <a:off x="0" y="0"/>
          <a:ext cx="0" cy="0"/>
          <a:chOff x="0" y="0"/>
          <a:chExt cx="0" cy="0"/>
        </a:xfrm>
      </p:grpSpPr>
      <p:sp>
        <p:nvSpPr>
          <p:cNvPr id="221" name="Google Shape;221;p56"/>
          <p:cNvSpPr txBox="1">
            <a:spLocks noGrp="1"/>
          </p:cNvSpPr>
          <p:nvPr>
            <p:ph type="title"/>
          </p:nvPr>
        </p:nvSpPr>
        <p:spPr>
          <a:xfrm>
            <a:off x="492918" y="374650"/>
            <a:ext cx="8079581" cy="1243648"/>
          </a:xfrm>
          <a:prstGeom prst="rect">
            <a:avLst/>
          </a:prstGeom>
          <a:noFill/>
          <a:ln>
            <a:noFill/>
          </a:ln>
        </p:spPr>
        <p:txBody>
          <a:bodyPr spcFirstLastPara="1" wrap="square" lIns="68575" tIns="34275" rIns="68575" bIns="34275" anchor="ctr" anchorCtr="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2" name="Google Shape;222;p56"/>
          <p:cNvSpPr txBox="1">
            <a:spLocks noGrp="1"/>
          </p:cNvSpPr>
          <p:nvPr>
            <p:ph type="body" idx="1"/>
          </p:nvPr>
        </p:nvSpPr>
        <p:spPr>
          <a:xfrm>
            <a:off x="507492" y="1508760"/>
            <a:ext cx="8065294" cy="2824639"/>
          </a:xfrm>
          <a:prstGeom prst="rect">
            <a:avLst/>
          </a:prstGeom>
          <a:noFill/>
          <a:ln>
            <a:noFill/>
          </a:ln>
        </p:spPr>
        <p:txBody>
          <a:bodyPr spcFirstLastPara="1" wrap="square" lIns="68575" tIns="34275" rIns="68575" bIns="34275" anchor="t" anchorCtr="0">
            <a:noAutofit/>
          </a:bodyPr>
          <a:lstStyle>
            <a:lvl1pPr marL="457200" lvl="0" indent="-317500" algn="l">
              <a:lnSpc>
                <a:spcPct val="85000"/>
              </a:lnSpc>
              <a:spcBef>
                <a:spcPts val="1000"/>
              </a:spcBef>
              <a:spcAft>
                <a:spcPts val="0"/>
              </a:spcAft>
              <a:buClr>
                <a:srgbClr val="262626"/>
              </a:buClr>
              <a:buSzPts val="1400"/>
              <a:buChar char=" "/>
              <a:defRPr/>
            </a:lvl1pPr>
            <a:lvl2pPr marL="914400" lvl="1" indent="-317500" algn="l">
              <a:lnSpc>
                <a:spcPct val="85000"/>
              </a:lnSpc>
              <a:spcBef>
                <a:spcPts val="500"/>
              </a:spcBef>
              <a:spcAft>
                <a:spcPts val="0"/>
              </a:spcAft>
              <a:buClr>
                <a:srgbClr val="262626"/>
              </a:buClr>
              <a:buSzPts val="1400"/>
              <a:buChar char=" "/>
              <a:defRPr/>
            </a:lvl2pPr>
            <a:lvl3pPr marL="1371600" lvl="2" indent="-317500" algn="l">
              <a:lnSpc>
                <a:spcPct val="85000"/>
              </a:lnSpc>
              <a:spcBef>
                <a:spcPts val="500"/>
              </a:spcBef>
              <a:spcAft>
                <a:spcPts val="0"/>
              </a:spcAft>
              <a:buClr>
                <a:srgbClr val="262626"/>
              </a:buClr>
              <a:buSzPts val="1400"/>
              <a:buChar char=" "/>
              <a:defRPr/>
            </a:lvl3pPr>
            <a:lvl4pPr marL="1828800" lvl="3" indent="-317500" algn="l">
              <a:lnSpc>
                <a:spcPct val="85000"/>
              </a:lnSpc>
              <a:spcBef>
                <a:spcPts val="500"/>
              </a:spcBef>
              <a:spcAft>
                <a:spcPts val="0"/>
              </a:spcAft>
              <a:buClr>
                <a:srgbClr val="262626"/>
              </a:buClr>
              <a:buSzPts val="1400"/>
              <a:buChar char=" "/>
              <a:defRPr/>
            </a:lvl4pPr>
            <a:lvl5pPr marL="2286000" lvl="4" indent="-317500" algn="l">
              <a:lnSpc>
                <a:spcPct val="85000"/>
              </a:lnSpc>
              <a:spcBef>
                <a:spcPts val="500"/>
              </a:spcBef>
              <a:spcAft>
                <a:spcPts val="0"/>
              </a:spcAft>
              <a:buClr>
                <a:srgbClr val="262626"/>
              </a:buClr>
              <a:buSzPts val="1400"/>
              <a:buChar char=" "/>
              <a:defRPr/>
            </a:lvl5pPr>
            <a:lvl6pPr marL="2743200" lvl="5" indent="-317500" algn="l">
              <a:lnSpc>
                <a:spcPct val="85000"/>
              </a:lnSpc>
              <a:spcBef>
                <a:spcPts val="500"/>
              </a:spcBef>
              <a:spcAft>
                <a:spcPts val="0"/>
              </a:spcAft>
              <a:buClr>
                <a:srgbClr val="262626"/>
              </a:buClr>
              <a:buSzPts val="1400"/>
              <a:buChar char=" "/>
              <a:defRPr/>
            </a:lvl6pPr>
            <a:lvl7pPr marL="3200400" lvl="6" indent="-317500" algn="l">
              <a:lnSpc>
                <a:spcPct val="85000"/>
              </a:lnSpc>
              <a:spcBef>
                <a:spcPts val="500"/>
              </a:spcBef>
              <a:spcAft>
                <a:spcPts val="0"/>
              </a:spcAft>
              <a:buClr>
                <a:srgbClr val="262626"/>
              </a:buClr>
              <a:buSzPts val="1400"/>
              <a:buChar char=" "/>
              <a:defRPr/>
            </a:lvl7pPr>
            <a:lvl8pPr marL="3657600" lvl="7" indent="-317500" algn="l">
              <a:lnSpc>
                <a:spcPct val="85000"/>
              </a:lnSpc>
              <a:spcBef>
                <a:spcPts val="500"/>
              </a:spcBef>
              <a:spcAft>
                <a:spcPts val="0"/>
              </a:spcAft>
              <a:buClr>
                <a:srgbClr val="262626"/>
              </a:buClr>
              <a:buSzPts val="1400"/>
              <a:buChar char=" "/>
              <a:defRPr/>
            </a:lvl8pPr>
            <a:lvl9pPr marL="4114800" lvl="8" indent="-317500" algn="l">
              <a:lnSpc>
                <a:spcPct val="85000"/>
              </a:lnSpc>
              <a:spcBef>
                <a:spcPts val="500"/>
              </a:spcBef>
              <a:spcAft>
                <a:spcPts val="0"/>
              </a:spcAft>
              <a:buClr>
                <a:srgbClr val="262626"/>
              </a:buClr>
              <a:buSzPts val="1400"/>
              <a:buChar char=" "/>
              <a:defRPr/>
            </a:lvl9pPr>
          </a:lstStyle>
          <a:p>
            <a:endParaRPr/>
          </a:p>
        </p:txBody>
      </p:sp>
      <p:sp>
        <p:nvSpPr>
          <p:cNvPr id="223" name="Google Shape;223;p56"/>
          <p:cNvSpPr txBox="1">
            <a:spLocks noGrp="1"/>
          </p:cNvSpPr>
          <p:nvPr>
            <p:ph type="dt" idx="10"/>
          </p:nvPr>
        </p:nvSpPr>
        <p:spPr>
          <a:xfrm>
            <a:off x="514350" y="4809335"/>
            <a:ext cx="3086100" cy="17145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4" name="Google Shape;224;p56"/>
          <p:cNvSpPr txBox="1">
            <a:spLocks noGrp="1"/>
          </p:cNvSpPr>
          <p:nvPr>
            <p:ph type="ftr" idx="11"/>
          </p:nvPr>
        </p:nvSpPr>
        <p:spPr>
          <a:xfrm>
            <a:off x="514350" y="4916023"/>
            <a:ext cx="3771900" cy="17145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5" name="Google Shape;225;p56"/>
          <p:cNvSpPr txBox="1">
            <a:spLocks noGrp="1"/>
          </p:cNvSpPr>
          <p:nvPr>
            <p:ph type="sldNum" idx="12"/>
          </p:nvPr>
        </p:nvSpPr>
        <p:spPr>
          <a:xfrm>
            <a:off x="6572944" y="4407309"/>
            <a:ext cx="2194560" cy="1047779"/>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6"/>
        <p:cNvGrpSpPr/>
        <p:nvPr/>
      </p:nvGrpSpPr>
      <p:grpSpPr>
        <a:xfrm>
          <a:off x="0" y="0"/>
          <a:ext cx="0" cy="0"/>
          <a:chOff x="0" y="0"/>
          <a:chExt cx="0" cy="0"/>
        </a:xfrm>
      </p:grpSpPr>
      <p:sp>
        <p:nvSpPr>
          <p:cNvPr id="227" name="Google Shape;227;p57"/>
          <p:cNvSpPr txBox="1">
            <a:spLocks noGrp="1"/>
          </p:cNvSpPr>
          <p:nvPr>
            <p:ph type="title"/>
          </p:nvPr>
        </p:nvSpPr>
        <p:spPr>
          <a:xfrm>
            <a:off x="452628" y="575564"/>
            <a:ext cx="8085582" cy="2516886"/>
          </a:xfrm>
          <a:prstGeom prst="rect">
            <a:avLst/>
          </a:prstGeom>
          <a:noFill/>
          <a:ln>
            <a:noFill/>
          </a:ln>
        </p:spPr>
        <p:txBody>
          <a:bodyPr spcFirstLastPara="1" wrap="square" lIns="68575" tIns="34275" rIns="68575" bIns="34275" anchor="b" anchorCtr="0">
            <a:noAutofit/>
          </a:bodyPr>
          <a:lstStyle>
            <a:lvl1pPr lvl="0" algn="l">
              <a:lnSpc>
                <a:spcPct val="80000"/>
              </a:lnSpc>
              <a:spcBef>
                <a:spcPts val="0"/>
              </a:spcBef>
              <a:spcAft>
                <a:spcPts val="0"/>
              </a:spcAft>
              <a:buClr>
                <a:schemeClr val="accent1"/>
              </a:buClr>
              <a:buSzPts val="6600"/>
              <a:buFont typeface="Calibri"/>
              <a:buNone/>
              <a:defRPr sz="6600" b="0">
                <a:solidFill>
                  <a:schemeClr val="accen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8" name="Google Shape;228;p57"/>
          <p:cNvSpPr txBox="1">
            <a:spLocks noGrp="1"/>
          </p:cNvSpPr>
          <p:nvPr>
            <p:ph type="body" idx="1"/>
          </p:nvPr>
        </p:nvSpPr>
        <p:spPr>
          <a:xfrm>
            <a:off x="500634" y="3153157"/>
            <a:ext cx="6919722" cy="1234440"/>
          </a:xfrm>
          <a:prstGeom prst="rect">
            <a:avLst/>
          </a:prstGeom>
          <a:noFill/>
          <a:ln>
            <a:noFill/>
          </a:ln>
        </p:spPr>
        <p:txBody>
          <a:bodyPr spcFirstLastPara="1" wrap="square" lIns="68575" tIns="34275" rIns="68575" bIns="34275" anchor="t" anchorCtr="0">
            <a:noAutofit/>
          </a:bodyPr>
          <a:lstStyle>
            <a:lvl1pPr marL="457200" lvl="0" indent="-228600" algn="l">
              <a:lnSpc>
                <a:spcPct val="85000"/>
              </a:lnSpc>
              <a:spcBef>
                <a:spcPts val="1000"/>
              </a:spcBef>
              <a:spcAft>
                <a:spcPts val="0"/>
              </a:spcAft>
              <a:buClr>
                <a:schemeClr val="dk1"/>
              </a:buClr>
              <a:buSzPts val="2400"/>
              <a:buNone/>
              <a:defRPr sz="2400">
                <a:solidFill>
                  <a:schemeClr val="dk1"/>
                </a:solidFill>
                <a:latin typeface="Calibri"/>
                <a:ea typeface="Calibri"/>
                <a:cs typeface="Calibri"/>
                <a:sym typeface="Calibri"/>
              </a:defRPr>
            </a:lvl1pPr>
            <a:lvl2pPr marL="914400" lvl="1" indent="-228600" algn="l">
              <a:lnSpc>
                <a:spcPct val="85000"/>
              </a:lnSpc>
              <a:spcBef>
                <a:spcPts val="500"/>
              </a:spcBef>
              <a:spcAft>
                <a:spcPts val="0"/>
              </a:spcAft>
              <a:buClr>
                <a:srgbClr val="888888"/>
              </a:buClr>
              <a:buSzPts val="1400"/>
              <a:buNone/>
              <a:defRPr sz="1400">
                <a:solidFill>
                  <a:srgbClr val="888888"/>
                </a:solidFill>
              </a:defRPr>
            </a:lvl2pPr>
            <a:lvl3pPr marL="1371600" lvl="2" indent="-228600" algn="l">
              <a:lnSpc>
                <a:spcPct val="85000"/>
              </a:lnSpc>
              <a:spcBef>
                <a:spcPts val="500"/>
              </a:spcBef>
              <a:spcAft>
                <a:spcPts val="0"/>
              </a:spcAft>
              <a:buClr>
                <a:srgbClr val="888888"/>
              </a:buClr>
              <a:buSzPts val="1200"/>
              <a:buNone/>
              <a:defRPr sz="1200">
                <a:solidFill>
                  <a:srgbClr val="888888"/>
                </a:solidFill>
              </a:defRPr>
            </a:lvl3pPr>
            <a:lvl4pPr marL="1828800" lvl="3" indent="-228600" algn="l">
              <a:lnSpc>
                <a:spcPct val="85000"/>
              </a:lnSpc>
              <a:spcBef>
                <a:spcPts val="500"/>
              </a:spcBef>
              <a:spcAft>
                <a:spcPts val="0"/>
              </a:spcAft>
              <a:buClr>
                <a:srgbClr val="888888"/>
              </a:buClr>
              <a:buSzPts val="1100"/>
              <a:buNone/>
              <a:defRPr sz="1100">
                <a:solidFill>
                  <a:srgbClr val="888888"/>
                </a:solidFill>
              </a:defRPr>
            </a:lvl4pPr>
            <a:lvl5pPr marL="2286000" lvl="4" indent="-228600" algn="l">
              <a:lnSpc>
                <a:spcPct val="85000"/>
              </a:lnSpc>
              <a:spcBef>
                <a:spcPts val="500"/>
              </a:spcBef>
              <a:spcAft>
                <a:spcPts val="0"/>
              </a:spcAft>
              <a:buClr>
                <a:srgbClr val="888888"/>
              </a:buClr>
              <a:buSzPts val="1100"/>
              <a:buNone/>
              <a:defRPr sz="1100">
                <a:solidFill>
                  <a:srgbClr val="888888"/>
                </a:solidFill>
              </a:defRPr>
            </a:lvl5pPr>
            <a:lvl6pPr marL="2743200" lvl="5" indent="-228600" algn="l">
              <a:lnSpc>
                <a:spcPct val="85000"/>
              </a:lnSpc>
              <a:spcBef>
                <a:spcPts val="500"/>
              </a:spcBef>
              <a:spcAft>
                <a:spcPts val="0"/>
              </a:spcAft>
              <a:buClr>
                <a:srgbClr val="888888"/>
              </a:buClr>
              <a:buSzPts val="1100"/>
              <a:buNone/>
              <a:defRPr sz="1100">
                <a:solidFill>
                  <a:srgbClr val="888888"/>
                </a:solidFill>
              </a:defRPr>
            </a:lvl6pPr>
            <a:lvl7pPr marL="3200400" lvl="6" indent="-228600" algn="l">
              <a:lnSpc>
                <a:spcPct val="85000"/>
              </a:lnSpc>
              <a:spcBef>
                <a:spcPts val="500"/>
              </a:spcBef>
              <a:spcAft>
                <a:spcPts val="0"/>
              </a:spcAft>
              <a:buClr>
                <a:srgbClr val="888888"/>
              </a:buClr>
              <a:buSzPts val="1100"/>
              <a:buNone/>
              <a:defRPr sz="1100">
                <a:solidFill>
                  <a:srgbClr val="888888"/>
                </a:solidFill>
              </a:defRPr>
            </a:lvl7pPr>
            <a:lvl8pPr marL="3657600" lvl="7" indent="-228600" algn="l">
              <a:lnSpc>
                <a:spcPct val="85000"/>
              </a:lnSpc>
              <a:spcBef>
                <a:spcPts val="500"/>
              </a:spcBef>
              <a:spcAft>
                <a:spcPts val="0"/>
              </a:spcAft>
              <a:buClr>
                <a:srgbClr val="888888"/>
              </a:buClr>
              <a:buSzPts val="1100"/>
              <a:buNone/>
              <a:defRPr sz="1100">
                <a:solidFill>
                  <a:srgbClr val="888888"/>
                </a:solidFill>
              </a:defRPr>
            </a:lvl8pPr>
            <a:lvl9pPr marL="4114800" lvl="8" indent="-228600" algn="l">
              <a:lnSpc>
                <a:spcPct val="85000"/>
              </a:lnSpc>
              <a:spcBef>
                <a:spcPts val="500"/>
              </a:spcBef>
              <a:spcAft>
                <a:spcPts val="0"/>
              </a:spcAft>
              <a:buClr>
                <a:srgbClr val="888888"/>
              </a:buClr>
              <a:buSzPts val="1100"/>
              <a:buNone/>
              <a:defRPr sz="1100">
                <a:solidFill>
                  <a:srgbClr val="888888"/>
                </a:solidFill>
              </a:defRPr>
            </a:lvl9pPr>
          </a:lstStyle>
          <a:p>
            <a:endParaRPr/>
          </a:p>
        </p:txBody>
      </p:sp>
      <p:sp>
        <p:nvSpPr>
          <p:cNvPr id="229" name="Google Shape;229;p57"/>
          <p:cNvSpPr txBox="1">
            <a:spLocks noGrp="1"/>
          </p:cNvSpPr>
          <p:nvPr>
            <p:ph type="dt" idx="10"/>
          </p:nvPr>
        </p:nvSpPr>
        <p:spPr>
          <a:xfrm>
            <a:off x="514350" y="4809335"/>
            <a:ext cx="3086100" cy="17145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0" name="Google Shape;230;p57"/>
          <p:cNvSpPr txBox="1">
            <a:spLocks noGrp="1"/>
          </p:cNvSpPr>
          <p:nvPr>
            <p:ph type="ftr" idx="11"/>
          </p:nvPr>
        </p:nvSpPr>
        <p:spPr>
          <a:xfrm>
            <a:off x="514350" y="4916023"/>
            <a:ext cx="3771900" cy="17145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1" name="Google Shape;231;p57"/>
          <p:cNvSpPr txBox="1">
            <a:spLocks noGrp="1"/>
          </p:cNvSpPr>
          <p:nvPr>
            <p:ph type="sldNum" idx="12"/>
          </p:nvPr>
        </p:nvSpPr>
        <p:spPr>
          <a:xfrm>
            <a:off x="6572944" y="4407309"/>
            <a:ext cx="2194560" cy="1047779"/>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32"/>
        <p:cNvGrpSpPr/>
        <p:nvPr/>
      </p:nvGrpSpPr>
      <p:grpSpPr>
        <a:xfrm>
          <a:off x="0" y="0"/>
          <a:ext cx="0" cy="0"/>
          <a:chOff x="0" y="0"/>
          <a:chExt cx="0" cy="0"/>
        </a:xfrm>
      </p:grpSpPr>
      <p:sp>
        <p:nvSpPr>
          <p:cNvPr id="233" name="Google Shape;233;p58"/>
          <p:cNvSpPr txBox="1">
            <a:spLocks noGrp="1"/>
          </p:cNvSpPr>
          <p:nvPr>
            <p:ph type="title"/>
          </p:nvPr>
        </p:nvSpPr>
        <p:spPr>
          <a:xfrm>
            <a:off x="492918" y="374650"/>
            <a:ext cx="8079581" cy="1243648"/>
          </a:xfrm>
          <a:prstGeom prst="rect">
            <a:avLst/>
          </a:prstGeom>
          <a:noFill/>
          <a:ln>
            <a:noFill/>
          </a:ln>
        </p:spPr>
        <p:txBody>
          <a:bodyPr spcFirstLastPara="1" wrap="square" lIns="68575" tIns="34275" rIns="68575" bIns="34275" anchor="ctr" anchorCtr="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4" name="Google Shape;234;p58"/>
          <p:cNvSpPr txBox="1">
            <a:spLocks noGrp="1"/>
          </p:cNvSpPr>
          <p:nvPr>
            <p:ph type="body" idx="1"/>
          </p:nvPr>
        </p:nvSpPr>
        <p:spPr>
          <a:xfrm>
            <a:off x="507492" y="1530350"/>
            <a:ext cx="3497580" cy="542550"/>
          </a:xfrm>
          <a:prstGeom prst="rect">
            <a:avLst/>
          </a:prstGeom>
          <a:noFill/>
          <a:ln>
            <a:noFill/>
          </a:ln>
        </p:spPr>
        <p:txBody>
          <a:bodyPr spcFirstLastPara="1" wrap="square" lIns="68575" tIns="34275" rIns="68575" bIns="34275" anchor="ctr" anchorCtr="0">
            <a:noAutofit/>
          </a:bodyPr>
          <a:lstStyle>
            <a:lvl1pPr marL="457200" lvl="0" indent="-228600" algn="l">
              <a:lnSpc>
                <a:spcPct val="85000"/>
              </a:lnSpc>
              <a:spcBef>
                <a:spcPts val="1000"/>
              </a:spcBef>
              <a:spcAft>
                <a:spcPts val="0"/>
              </a:spcAft>
              <a:buClr>
                <a:srgbClr val="262626"/>
              </a:buClr>
              <a:buSzPts val="1700"/>
              <a:buNone/>
              <a:defRPr sz="1700" b="0" cap="none">
                <a:solidFill>
                  <a:srgbClr val="262626"/>
                </a:solidFill>
                <a:latin typeface="Calibri"/>
                <a:ea typeface="Calibri"/>
                <a:cs typeface="Calibri"/>
                <a:sym typeface="Calibri"/>
              </a:defRPr>
            </a:lvl1pPr>
            <a:lvl2pPr marL="914400" lvl="1" indent="-228600" algn="l">
              <a:lnSpc>
                <a:spcPct val="85000"/>
              </a:lnSpc>
              <a:spcBef>
                <a:spcPts val="500"/>
              </a:spcBef>
              <a:spcAft>
                <a:spcPts val="0"/>
              </a:spcAft>
              <a:buClr>
                <a:srgbClr val="262626"/>
              </a:buClr>
              <a:buSzPts val="1500"/>
              <a:buNone/>
              <a:defRPr sz="1500" b="1"/>
            </a:lvl2pPr>
            <a:lvl3pPr marL="1371600" lvl="2" indent="-228600" algn="l">
              <a:lnSpc>
                <a:spcPct val="85000"/>
              </a:lnSpc>
              <a:spcBef>
                <a:spcPts val="500"/>
              </a:spcBef>
              <a:spcAft>
                <a:spcPts val="0"/>
              </a:spcAft>
              <a:buClr>
                <a:srgbClr val="262626"/>
              </a:buClr>
              <a:buSzPts val="1400"/>
              <a:buNone/>
              <a:defRPr sz="1400" b="1"/>
            </a:lvl3pPr>
            <a:lvl4pPr marL="1828800" lvl="3" indent="-228600" algn="l">
              <a:lnSpc>
                <a:spcPct val="85000"/>
              </a:lnSpc>
              <a:spcBef>
                <a:spcPts val="500"/>
              </a:spcBef>
              <a:spcAft>
                <a:spcPts val="0"/>
              </a:spcAft>
              <a:buClr>
                <a:srgbClr val="262626"/>
              </a:buClr>
              <a:buSzPts val="1200"/>
              <a:buNone/>
              <a:defRPr sz="1200" b="1"/>
            </a:lvl4pPr>
            <a:lvl5pPr marL="2286000" lvl="4" indent="-228600" algn="l">
              <a:lnSpc>
                <a:spcPct val="85000"/>
              </a:lnSpc>
              <a:spcBef>
                <a:spcPts val="500"/>
              </a:spcBef>
              <a:spcAft>
                <a:spcPts val="0"/>
              </a:spcAft>
              <a:buClr>
                <a:srgbClr val="262626"/>
              </a:buClr>
              <a:buSzPts val="1200"/>
              <a:buNone/>
              <a:defRPr sz="1200" b="1"/>
            </a:lvl5pPr>
            <a:lvl6pPr marL="2743200" lvl="5" indent="-228600" algn="l">
              <a:lnSpc>
                <a:spcPct val="85000"/>
              </a:lnSpc>
              <a:spcBef>
                <a:spcPts val="500"/>
              </a:spcBef>
              <a:spcAft>
                <a:spcPts val="0"/>
              </a:spcAft>
              <a:buClr>
                <a:srgbClr val="262626"/>
              </a:buClr>
              <a:buSzPts val="1200"/>
              <a:buNone/>
              <a:defRPr sz="1200" b="1"/>
            </a:lvl6pPr>
            <a:lvl7pPr marL="3200400" lvl="6" indent="-228600" algn="l">
              <a:lnSpc>
                <a:spcPct val="85000"/>
              </a:lnSpc>
              <a:spcBef>
                <a:spcPts val="500"/>
              </a:spcBef>
              <a:spcAft>
                <a:spcPts val="0"/>
              </a:spcAft>
              <a:buClr>
                <a:srgbClr val="262626"/>
              </a:buClr>
              <a:buSzPts val="1200"/>
              <a:buNone/>
              <a:defRPr sz="1200" b="1"/>
            </a:lvl7pPr>
            <a:lvl8pPr marL="3657600" lvl="7" indent="-228600" algn="l">
              <a:lnSpc>
                <a:spcPct val="85000"/>
              </a:lnSpc>
              <a:spcBef>
                <a:spcPts val="500"/>
              </a:spcBef>
              <a:spcAft>
                <a:spcPts val="0"/>
              </a:spcAft>
              <a:buClr>
                <a:srgbClr val="262626"/>
              </a:buClr>
              <a:buSzPts val="1200"/>
              <a:buNone/>
              <a:defRPr sz="1200" b="1"/>
            </a:lvl8pPr>
            <a:lvl9pPr marL="4114800" lvl="8" indent="-228600" algn="l">
              <a:lnSpc>
                <a:spcPct val="85000"/>
              </a:lnSpc>
              <a:spcBef>
                <a:spcPts val="500"/>
              </a:spcBef>
              <a:spcAft>
                <a:spcPts val="0"/>
              </a:spcAft>
              <a:buClr>
                <a:srgbClr val="262626"/>
              </a:buClr>
              <a:buSzPts val="1200"/>
              <a:buNone/>
              <a:defRPr sz="1200" b="1"/>
            </a:lvl9pPr>
          </a:lstStyle>
          <a:p>
            <a:endParaRPr/>
          </a:p>
        </p:txBody>
      </p:sp>
      <p:sp>
        <p:nvSpPr>
          <p:cNvPr id="235" name="Google Shape;235;p58"/>
          <p:cNvSpPr txBox="1">
            <a:spLocks noGrp="1"/>
          </p:cNvSpPr>
          <p:nvPr>
            <p:ph type="body" idx="2"/>
          </p:nvPr>
        </p:nvSpPr>
        <p:spPr>
          <a:xfrm>
            <a:off x="507492" y="2064813"/>
            <a:ext cx="3497580" cy="2400300"/>
          </a:xfrm>
          <a:prstGeom prst="rect">
            <a:avLst/>
          </a:prstGeom>
          <a:noFill/>
          <a:ln>
            <a:noFill/>
          </a:ln>
        </p:spPr>
        <p:txBody>
          <a:bodyPr spcFirstLastPara="1" wrap="square" lIns="68575" tIns="34275" rIns="68575" bIns="34275" anchor="t" anchorCtr="0">
            <a:noAutofit/>
          </a:bodyPr>
          <a:lstStyle>
            <a:lvl1pPr marL="457200" lvl="0" indent="-342900" algn="l">
              <a:lnSpc>
                <a:spcPct val="85000"/>
              </a:lnSpc>
              <a:spcBef>
                <a:spcPts val="1000"/>
              </a:spcBef>
              <a:spcAft>
                <a:spcPts val="0"/>
              </a:spcAft>
              <a:buClr>
                <a:srgbClr val="262626"/>
              </a:buClr>
              <a:buSzPts val="1800"/>
              <a:buChar char=" "/>
              <a:defRPr sz="1800"/>
            </a:lvl1pPr>
            <a:lvl2pPr marL="914400" lvl="1" indent="-323850" algn="l">
              <a:lnSpc>
                <a:spcPct val="85000"/>
              </a:lnSpc>
              <a:spcBef>
                <a:spcPts val="500"/>
              </a:spcBef>
              <a:spcAft>
                <a:spcPts val="0"/>
              </a:spcAft>
              <a:buClr>
                <a:srgbClr val="262626"/>
              </a:buClr>
              <a:buSzPts val="1500"/>
              <a:buChar char=" "/>
              <a:defRPr sz="1500"/>
            </a:lvl2pPr>
            <a:lvl3pPr marL="1371600" lvl="2" indent="-317500" algn="l">
              <a:lnSpc>
                <a:spcPct val="85000"/>
              </a:lnSpc>
              <a:spcBef>
                <a:spcPts val="500"/>
              </a:spcBef>
              <a:spcAft>
                <a:spcPts val="0"/>
              </a:spcAft>
              <a:buClr>
                <a:srgbClr val="262626"/>
              </a:buClr>
              <a:buSzPts val="1400"/>
              <a:buChar char=" "/>
              <a:defRPr sz="1400"/>
            </a:lvl3pPr>
            <a:lvl4pPr marL="1828800" lvl="3" indent="-304800" algn="l">
              <a:lnSpc>
                <a:spcPct val="85000"/>
              </a:lnSpc>
              <a:spcBef>
                <a:spcPts val="500"/>
              </a:spcBef>
              <a:spcAft>
                <a:spcPts val="0"/>
              </a:spcAft>
              <a:buClr>
                <a:srgbClr val="262626"/>
              </a:buClr>
              <a:buSzPts val="1200"/>
              <a:buChar char=" "/>
              <a:defRPr sz="1200"/>
            </a:lvl4pPr>
            <a:lvl5pPr marL="2286000" lvl="4" indent="-304800" algn="l">
              <a:lnSpc>
                <a:spcPct val="85000"/>
              </a:lnSpc>
              <a:spcBef>
                <a:spcPts val="500"/>
              </a:spcBef>
              <a:spcAft>
                <a:spcPts val="0"/>
              </a:spcAft>
              <a:buClr>
                <a:srgbClr val="262626"/>
              </a:buClr>
              <a:buSzPts val="1200"/>
              <a:buChar char=" "/>
              <a:defRPr sz="1200"/>
            </a:lvl5pPr>
            <a:lvl6pPr marL="2743200" lvl="5" indent="-304800" algn="l">
              <a:lnSpc>
                <a:spcPct val="85000"/>
              </a:lnSpc>
              <a:spcBef>
                <a:spcPts val="500"/>
              </a:spcBef>
              <a:spcAft>
                <a:spcPts val="0"/>
              </a:spcAft>
              <a:buClr>
                <a:srgbClr val="262626"/>
              </a:buClr>
              <a:buSzPts val="1200"/>
              <a:buChar char=" "/>
              <a:defRPr sz="1200"/>
            </a:lvl6pPr>
            <a:lvl7pPr marL="3200400" lvl="6" indent="-304800" algn="l">
              <a:lnSpc>
                <a:spcPct val="85000"/>
              </a:lnSpc>
              <a:spcBef>
                <a:spcPts val="500"/>
              </a:spcBef>
              <a:spcAft>
                <a:spcPts val="0"/>
              </a:spcAft>
              <a:buClr>
                <a:srgbClr val="262626"/>
              </a:buClr>
              <a:buSzPts val="1200"/>
              <a:buChar char=" "/>
              <a:defRPr sz="1200"/>
            </a:lvl7pPr>
            <a:lvl8pPr marL="3657600" lvl="7" indent="-304800" algn="l">
              <a:lnSpc>
                <a:spcPct val="85000"/>
              </a:lnSpc>
              <a:spcBef>
                <a:spcPts val="500"/>
              </a:spcBef>
              <a:spcAft>
                <a:spcPts val="0"/>
              </a:spcAft>
              <a:buClr>
                <a:srgbClr val="262626"/>
              </a:buClr>
              <a:buSzPts val="1200"/>
              <a:buChar char=" "/>
              <a:defRPr sz="1200"/>
            </a:lvl8pPr>
            <a:lvl9pPr marL="4114800" lvl="8" indent="-304800" algn="l">
              <a:lnSpc>
                <a:spcPct val="85000"/>
              </a:lnSpc>
              <a:spcBef>
                <a:spcPts val="500"/>
              </a:spcBef>
              <a:spcAft>
                <a:spcPts val="0"/>
              </a:spcAft>
              <a:buClr>
                <a:srgbClr val="262626"/>
              </a:buClr>
              <a:buSzPts val="1200"/>
              <a:buChar char=" "/>
              <a:defRPr sz="1200"/>
            </a:lvl9pPr>
          </a:lstStyle>
          <a:p>
            <a:endParaRPr/>
          </a:p>
        </p:txBody>
      </p:sp>
      <p:sp>
        <p:nvSpPr>
          <p:cNvPr id="236" name="Google Shape;236;p58"/>
          <p:cNvSpPr txBox="1">
            <a:spLocks noGrp="1"/>
          </p:cNvSpPr>
          <p:nvPr>
            <p:ph type="body" idx="3"/>
          </p:nvPr>
        </p:nvSpPr>
        <p:spPr>
          <a:xfrm>
            <a:off x="4505706" y="1528826"/>
            <a:ext cx="3497580" cy="541782"/>
          </a:xfrm>
          <a:prstGeom prst="rect">
            <a:avLst/>
          </a:prstGeom>
          <a:noFill/>
          <a:ln>
            <a:noFill/>
          </a:ln>
        </p:spPr>
        <p:txBody>
          <a:bodyPr spcFirstLastPara="1" wrap="square" lIns="68575" tIns="34275" rIns="68575" bIns="34275" anchor="ctr" anchorCtr="0">
            <a:noAutofit/>
          </a:bodyPr>
          <a:lstStyle>
            <a:lvl1pPr marL="457200" lvl="0" indent="-228600" algn="l">
              <a:lnSpc>
                <a:spcPct val="85000"/>
              </a:lnSpc>
              <a:spcBef>
                <a:spcPts val="1000"/>
              </a:spcBef>
              <a:spcAft>
                <a:spcPts val="0"/>
              </a:spcAft>
              <a:buClr>
                <a:srgbClr val="262626"/>
              </a:buClr>
              <a:buSzPts val="1700"/>
              <a:buNone/>
              <a:defRPr sz="1700" b="0" cap="none">
                <a:solidFill>
                  <a:srgbClr val="262626"/>
                </a:solidFill>
                <a:latin typeface="Calibri"/>
                <a:ea typeface="Calibri"/>
                <a:cs typeface="Calibri"/>
                <a:sym typeface="Calibri"/>
              </a:defRPr>
            </a:lvl1pPr>
            <a:lvl2pPr marL="914400" lvl="1" indent="-228600" algn="l">
              <a:lnSpc>
                <a:spcPct val="85000"/>
              </a:lnSpc>
              <a:spcBef>
                <a:spcPts val="500"/>
              </a:spcBef>
              <a:spcAft>
                <a:spcPts val="0"/>
              </a:spcAft>
              <a:buClr>
                <a:srgbClr val="262626"/>
              </a:buClr>
              <a:buSzPts val="1500"/>
              <a:buNone/>
              <a:defRPr sz="1500" b="1"/>
            </a:lvl2pPr>
            <a:lvl3pPr marL="1371600" lvl="2" indent="-228600" algn="l">
              <a:lnSpc>
                <a:spcPct val="85000"/>
              </a:lnSpc>
              <a:spcBef>
                <a:spcPts val="500"/>
              </a:spcBef>
              <a:spcAft>
                <a:spcPts val="0"/>
              </a:spcAft>
              <a:buClr>
                <a:srgbClr val="262626"/>
              </a:buClr>
              <a:buSzPts val="1400"/>
              <a:buNone/>
              <a:defRPr sz="1400" b="1"/>
            </a:lvl3pPr>
            <a:lvl4pPr marL="1828800" lvl="3" indent="-228600" algn="l">
              <a:lnSpc>
                <a:spcPct val="85000"/>
              </a:lnSpc>
              <a:spcBef>
                <a:spcPts val="500"/>
              </a:spcBef>
              <a:spcAft>
                <a:spcPts val="0"/>
              </a:spcAft>
              <a:buClr>
                <a:srgbClr val="262626"/>
              </a:buClr>
              <a:buSzPts val="1200"/>
              <a:buNone/>
              <a:defRPr sz="1200" b="1"/>
            </a:lvl4pPr>
            <a:lvl5pPr marL="2286000" lvl="4" indent="-228600" algn="l">
              <a:lnSpc>
                <a:spcPct val="85000"/>
              </a:lnSpc>
              <a:spcBef>
                <a:spcPts val="500"/>
              </a:spcBef>
              <a:spcAft>
                <a:spcPts val="0"/>
              </a:spcAft>
              <a:buClr>
                <a:srgbClr val="262626"/>
              </a:buClr>
              <a:buSzPts val="1200"/>
              <a:buNone/>
              <a:defRPr sz="1200" b="1"/>
            </a:lvl5pPr>
            <a:lvl6pPr marL="2743200" lvl="5" indent="-228600" algn="l">
              <a:lnSpc>
                <a:spcPct val="85000"/>
              </a:lnSpc>
              <a:spcBef>
                <a:spcPts val="500"/>
              </a:spcBef>
              <a:spcAft>
                <a:spcPts val="0"/>
              </a:spcAft>
              <a:buClr>
                <a:srgbClr val="262626"/>
              </a:buClr>
              <a:buSzPts val="1200"/>
              <a:buNone/>
              <a:defRPr sz="1200" b="1"/>
            </a:lvl6pPr>
            <a:lvl7pPr marL="3200400" lvl="6" indent="-228600" algn="l">
              <a:lnSpc>
                <a:spcPct val="85000"/>
              </a:lnSpc>
              <a:spcBef>
                <a:spcPts val="500"/>
              </a:spcBef>
              <a:spcAft>
                <a:spcPts val="0"/>
              </a:spcAft>
              <a:buClr>
                <a:srgbClr val="262626"/>
              </a:buClr>
              <a:buSzPts val="1200"/>
              <a:buNone/>
              <a:defRPr sz="1200" b="1"/>
            </a:lvl7pPr>
            <a:lvl8pPr marL="3657600" lvl="7" indent="-228600" algn="l">
              <a:lnSpc>
                <a:spcPct val="85000"/>
              </a:lnSpc>
              <a:spcBef>
                <a:spcPts val="500"/>
              </a:spcBef>
              <a:spcAft>
                <a:spcPts val="0"/>
              </a:spcAft>
              <a:buClr>
                <a:srgbClr val="262626"/>
              </a:buClr>
              <a:buSzPts val="1200"/>
              <a:buNone/>
              <a:defRPr sz="1200" b="1"/>
            </a:lvl8pPr>
            <a:lvl9pPr marL="4114800" lvl="8" indent="-228600" algn="l">
              <a:lnSpc>
                <a:spcPct val="85000"/>
              </a:lnSpc>
              <a:spcBef>
                <a:spcPts val="500"/>
              </a:spcBef>
              <a:spcAft>
                <a:spcPts val="0"/>
              </a:spcAft>
              <a:buClr>
                <a:srgbClr val="262626"/>
              </a:buClr>
              <a:buSzPts val="1200"/>
              <a:buNone/>
              <a:defRPr sz="1200" b="1"/>
            </a:lvl9pPr>
          </a:lstStyle>
          <a:p>
            <a:endParaRPr/>
          </a:p>
        </p:txBody>
      </p:sp>
      <p:sp>
        <p:nvSpPr>
          <p:cNvPr id="237" name="Google Shape;237;p58"/>
          <p:cNvSpPr txBox="1">
            <a:spLocks noGrp="1"/>
          </p:cNvSpPr>
          <p:nvPr>
            <p:ph type="body" idx="4"/>
          </p:nvPr>
        </p:nvSpPr>
        <p:spPr>
          <a:xfrm>
            <a:off x="4505706" y="2063243"/>
            <a:ext cx="3497580" cy="2400300"/>
          </a:xfrm>
          <a:prstGeom prst="rect">
            <a:avLst/>
          </a:prstGeom>
          <a:noFill/>
          <a:ln>
            <a:noFill/>
          </a:ln>
        </p:spPr>
        <p:txBody>
          <a:bodyPr spcFirstLastPara="1" wrap="square" lIns="68575" tIns="34275" rIns="68575" bIns="34275" anchor="t" anchorCtr="0">
            <a:noAutofit/>
          </a:bodyPr>
          <a:lstStyle>
            <a:lvl1pPr marL="457200" lvl="0" indent="-342900" algn="l">
              <a:lnSpc>
                <a:spcPct val="85000"/>
              </a:lnSpc>
              <a:spcBef>
                <a:spcPts val="1000"/>
              </a:spcBef>
              <a:spcAft>
                <a:spcPts val="0"/>
              </a:spcAft>
              <a:buClr>
                <a:srgbClr val="262626"/>
              </a:buClr>
              <a:buSzPts val="1800"/>
              <a:buChar char=" "/>
              <a:defRPr sz="1800"/>
            </a:lvl1pPr>
            <a:lvl2pPr marL="914400" lvl="1" indent="-323850" algn="l">
              <a:lnSpc>
                <a:spcPct val="85000"/>
              </a:lnSpc>
              <a:spcBef>
                <a:spcPts val="500"/>
              </a:spcBef>
              <a:spcAft>
                <a:spcPts val="0"/>
              </a:spcAft>
              <a:buClr>
                <a:srgbClr val="262626"/>
              </a:buClr>
              <a:buSzPts val="1500"/>
              <a:buChar char=" "/>
              <a:defRPr sz="1500"/>
            </a:lvl2pPr>
            <a:lvl3pPr marL="1371600" lvl="2" indent="-317500" algn="l">
              <a:lnSpc>
                <a:spcPct val="85000"/>
              </a:lnSpc>
              <a:spcBef>
                <a:spcPts val="500"/>
              </a:spcBef>
              <a:spcAft>
                <a:spcPts val="0"/>
              </a:spcAft>
              <a:buClr>
                <a:srgbClr val="262626"/>
              </a:buClr>
              <a:buSzPts val="1400"/>
              <a:buChar char=" "/>
              <a:defRPr sz="1400"/>
            </a:lvl3pPr>
            <a:lvl4pPr marL="1828800" lvl="3" indent="-304800" algn="l">
              <a:lnSpc>
                <a:spcPct val="85000"/>
              </a:lnSpc>
              <a:spcBef>
                <a:spcPts val="500"/>
              </a:spcBef>
              <a:spcAft>
                <a:spcPts val="0"/>
              </a:spcAft>
              <a:buClr>
                <a:srgbClr val="262626"/>
              </a:buClr>
              <a:buSzPts val="1200"/>
              <a:buChar char=" "/>
              <a:defRPr sz="1200"/>
            </a:lvl4pPr>
            <a:lvl5pPr marL="2286000" lvl="4" indent="-304800" algn="l">
              <a:lnSpc>
                <a:spcPct val="85000"/>
              </a:lnSpc>
              <a:spcBef>
                <a:spcPts val="500"/>
              </a:spcBef>
              <a:spcAft>
                <a:spcPts val="0"/>
              </a:spcAft>
              <a:buClr>
                <a:srgbClr val="262626"/>
              </a:buClr>
              <a:buSzPts val="1200"/>
              <a:buChar char=" "/>
              <a:defRPr sz="1200"/>
            </a:lvl5pPr>
            <a:lvl6pPr marL="2743200" lvl="5" indent="-304800" algn="l">
              <a:lnSpc>
                <a:spcPct val="85000"/>
              </a:lnSpc>
              <a:spcBef>
                <a:spcPts val="500"/>
              </a:spcBef>
              <a:spcAft>
                <a:spcPts val="0"/>
              </a:spcAft>
              <a:buClr>
                <a:srgbClr val="262626"/>
              </a:buClr>
              <a:buSzPts val="1200"/>
              <a:buChar char=" "/>
              <a:defRPr sz="1200"/>
            </a:lvl6pPr>
            <a:lvl7pPr marL="3200400" lvl="6" indent="-304800" algn="l">
              <a:lnSpc>
                <a:spcPct val="85000"/>
              </a:lnSpc>
              <a:spcBef>
                <a:spcPts val="500"/>
              </a:spcBef>
              <a:spcAft>
                <a:spcPts val="0"/>
              </a:spcAft>
              <a:buClr>
                <a:srgbClr val="262626"/>
              </a:buClr>
              <a:buSzPts val="1200"/>
              <a:buChar char=" "/>
              <a:defRPr sz="1200"/>
            </a:lvl7pPr>
            <a:lvl8pPr marL="3657600" lvl="7" indent="-304800" algn="l">
              <a:lnSpc>
                <a:spcPct val="85000"/>
              </a:lnSpc>
              <a:spcBef>
                <a:spcPts val="500"/>
              </a:spcBef>
              <a:spcAft>
                <a:spcPts val="0"/>
              </a:spcAft>
              <a:buClr>
                <a:srgbClr val="262626"/>
              </a:buClr>
              <a:buSzPts val="1200"/>
              <a:buChar char=" "/>
              <a:defRPr sz="1200"/>
            </a:lvl8pPr>
            <a:lvl9pPr marL="4114800" lvl="8" indent="-304800" algn="l">
              <a:lnSpc>
                <a:spcPct val="85000"/>
              </a:lnSpc>
              <a:spcBef>
                <a:spcPts val="500"/>
              </a:spcBef>
              <a:spcAft>
                <a:spcPts val="0"/>
              </a:spcAft>
              <a:buClr>
                <a:srgbClr val="262626"/>
              </a:buClr>
              <a:buSzPts val="1200"/>
              <a:buChar char=" "/>
              <a:defRPr sz="1200"/>
            </a:lvl9pPr>
          </a:lstStyle>
          <a:p>
            <a:endParaRPr/>
          </a:p>
        </p:txBody>
      </p:sp>
      <p:sp>
        <p:nvSpPr>
          <p:cNvPr id="238" name="Google Shape;238;p58"/>
          <p:cNvSpPr txBox="1">
            <a:spLocks noGrp="1"/>
          </p:cNvSpPr>
          <p:nvPr>
            <p:ph type="dt" idx="10"/>
          </p:nvPr>
        </p:nvSpPr>
        <p:spPr>
          <a:xfrm>
            <a:off x="514350" y="4809335"/>
            <a:ext cx="3086100" cy="17145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9" name="Google Shape;239;p58"/>
          <p:cNvSpPr txBox="1">
            <a:spLocks noGrp="1"/>
          </p:cNvSpPr>
          <p:nvPr>
            <p:ph type="ftr" idx="11"/>
          </p:nvPr>
        </p:nvSpPr>
        <p:spPr>
          <a:xfrm>
            <a:off x="514350" y="4916023"/>
            <a:ext cx="3771900" cy="17145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0" name="Google Shape;240;p58"/>
          <p:cNvSpPr txBox="1">
            <a:spLocks noGrp="1"/>
          </p:cNvSpPr>
          <p:nvPr>
            <p:ph type="sldNum" idx="12"/>
          </p:nvPr>
        </p:nvSpPr>
        <p:spPr>
          <a:xfrm>
            <a:off x="6572944" y="4407309"/>
            <a:ext cx="2194560" cy="1047779"/>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1"/>
        <p:cNvGrpSpPr/>
        <p:nvPr/>
      </p:nvGrpSpPr>
      <p:grpSpPr>
        <a:xfrm>
          <a:off x="0" y="0"/>
          <a:ext cx="0" cy="0"/>
          <a:chOff x="0" y="0"/>
          <a:chExt cx="0" cy="0"/>
        </a:xfrm>
      </p:grpSpPr>
      <p:sp>
        <p:nvSpPr>
          <p:cNvPr id="242" name="Google Shape;242;p59"/>
          <p:cNvSpPr txBox="1">
            <a:spLocks noGrp="1"/>
          </p:cNvSpPr>
          <p:nvPr>
            <p:ph type="title"/>
          </p:nvPr>
        </p:nvSpPr>
        <p:spPr>
          <a:xfrm>
            <a:off x="492918" y="374650"/>
            <a:ext cx="8079581" cy="1243648"/>
          </a:xfrm>
          <a:prstGeom prst="rect">
            <a:avLst/>
          </a:prstGeom>
          <a:noFill/>
          <a:ln>
            <a:noFill/>
          </a:ln>
        </p:spPr>
        <p:txBody>
          <a:bodyPr spcFirstLastPara="1" wrap="square" lIns="68575" tIns="34275" rIns="68575" bIns="34275" anchor="ctr" anchorCtr="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3" name="Google Shape;243;p59"/>
          <p:cNvSpPr txBox="1">
            <a:spLocks noGrp="1"/>
          </p:cNvSpPr>
          <p:nvPr>
            <p:ph type="dt" idx="10"/>
          </p:nvPr>
        </p:nvSpPr>
        <p:spPr>
          <a:xfrm>
            <a:off x="514350" y="4809335"/>
            <a:ext cx="3086100" cy="17145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4" name="Google Shape;244;p59"/>
          <p:cNvSpPr txBox="1">
            <a:spLocks noGrp="1"/>
          </p:cNvSpPr>
          <p:nvPr>
            <p:ph type="ftr" idx="11"/>
          </p:nvPr>
        </p:nvSpPr>
        <p:spPr>
          <a:xfrm>
            <a:off x="514350" y="4916023"/>
            <a:ext cx="3771900" cy="17145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5" name="Google Shape;245;p59"/>
          <p:cNvSpPr txBox="1">
            <a:spLocks noGrp="1"/>
          </p:cNvSpPr>
          <p:nvPr>
            <p:ph type="sldNum" idx="12"/>
          </p:nvPr>
        </p:nvSpPr>
        <p:spPr>
          <a:xfrm>
            <a:off x="6572944" y="4407309"/>
            <a:ext cx="2194560" cy="1047779"/>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46"/>
        <p:cNvGrpSpPr/>
        <p:nvPr/>
      </p:nvGrpSpPr>
      <p:grpSpPr>
        <a:xfrm>
          <a:off x="0" y="0"/>
          <a:ext cx="0" cy="0"/>
          <a:chOff x="0" y="0"/>
          <a:chExt cx="0" cy="0"/>
        </a:xfrm>
      </p:grpSpPr>
      <p:sp>
        <p:nvSpPr>
          <p:cNvPr id="247" name="Google Shape;247;p60"/>
          <p:cNvSpPr/>
          <p:nvPr/>
        </p:nvSpPr>
        <p:spPr>
          <a:xfrm>
            <a:off x="5715000" y="0"/>
            <a:ext cx="3429000" cy="5143500"/>
          </a:xfrm>
          <a:prstGeom prst="rect">
            <a:avLst/>
          </a:prstGeom>
          <a:solidFill>
            <a:schemeClr val="accen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60"/>
          <p:cNvSpPr txBox="1">
            <a:spLocks noGrp="1"/>
          </p:cNvSpPr>
          <p:nvPr>
            <p:ph type="title"/>
          </p:nvPr>
        </p:nvSpPr>
        <p:spPr>
          <a:xfrm>
            <a:off x="6196053" y="406711"/>
            <a:ext cx="2537460" cy="1440180"/>
          </a:xfrm>
          <a:prstGeom prst="rect">
            <a:avLst/>
          </a:prstGeom>
          <a:noFill/>
          <a:ln>
            <a:noFill/>
          </a:ln>
        </p:spPr>
        <p:txBody>
          <a:bodyPr spcFirstLastPara="1" wrap="square" lIns="68575" tIns="34275" rIns="68575" bIns="34275" anchor="b" anchorCtr="0">
            <a:noAutofit/>
          </a:bodyPr>
          <a:lstStyle>
            <a:lvl1pPr lvl="0" algn="l">
              <a:lnSpc>
                <a:spcPct val="85000"/>
              </a:lnSpc>
              <a:spcBef>
                <a:spcPts val="0"/>
              </a:spcBef>
              <a:spcAft>
                <a:spcPts val="0"/>
              </a:spcAft>
              <a:buClr>
                <a:srgbClr val="FFFFFF"/>
              </a:buClr>
              <a:buSzPts val="3000"/>
              <a:buFont typeface="Calibri"/>
              <a:buNone/>
              <a:defRPr sz="3000">
                <a:solidFill>
                  <a:srgbClr val="FFFF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9" name="Google Shape;249;p60"/>
          <p:cNvSpPr txBox="1">
            <a:spLocks noGrp="1"/>
          </p:cNvSpPr>
          <p:nvPr>
            <p:ph type="body" idx="1"/>
          </p:nvPr>
        </p:nvSpPr>
        <p:spPr>
          <a:xfrm>
            <a:off x="571500" y="571500"/>
            <a:ext cx="4572000" cy="3429000"/>
          </a:xfrm>
          <a:prstGeom prst="rect">
            <a:avLst/>
          </a:prstGeom>
          <a:noFill/>
          <a:ln>
            <a:noFill/>
          </a:ln>
        </p:spPr>
        <p:txBody>
          <a:bodyPr spcFirstLastPara="1" wrap="square" lIns="68575" tIns="34275" rIns="68575" bIns="34275" anchor="t" anchorCtr="0">
            <a:noAutofit/>
          </a:bodyPr>
          <a:lstStyle>
            <a:lvl1pPr marL="457200" lvl="0" indent="-381000" algn="l">
              <a:lnSpc>
                <a:spcPct val="85000"/>
              </a:lnSpc>
              <a:spcBef>
                <a:spcPts val="1000"/>
              </a:spcBef>
              <a:spcAft>
                <a:spcPts val="0"/>
              </a:spcAft>
              <a:buClr>
                <a:srgbClr val="262626"/>
              </a:buClr>
              <a:buSzPts val="2400"/>
              <a:buChar char=" "/>
              <a:defRPr sz="2400"/>
            </a:lvl1pPr>
            <a:lvl2pPr marL="914400" lvl="1" indent="-361950" algn="l">
              <a:lnSpc>
                <a:spcPct val="85000"/>
              </a:lnSpc>
              <a:spcBef>
                <a:spcPts val="500"/>
              </a:spcBef>
              <a:spcAft>
                <a:spcPts val="0"/>
              </a:spcAft>
              <a:buClr>
                <a:srgbClr val="262626"/>
              </a:buClr>
              <a:buSzPts val="2100"/>
              <a:buChar char=" "/>
              <a:defRPr sz="2100"/>
            </a:lvl2pPr>
            <a:lvl3pPr marL="1371600" lvl="2" indent="-342900" algn="l">
              <a:lnSpc>
                <a:spcPct val="85000"/>
              </a:lnSpc>
              <a:spcBef>
                <a:spcPts val="500"/>
              </a:spcBef>
              <a:spcAft>
                <a:spcPts val="0"/>
              </a:spcAft>
              <a:buClr>
                <a:srgbClr val="262626"/>
              </a:buClr>
              <a:buSzPts val="1800"/>
              <a:buChar char=" "/>
              <a:defRPr sz="1800"/>
            </a:lvl3pPr>
            <a:lvl4pPr marL="1828800" lvl="3" indent="-323850" algn="l">
              <a:lnSpc>
                <a:spcPct val="85000"/>
              </a:lnSpc>
              <a:spcBef>
                <a:spcPts val="500"/>
              </a:spcBef>
              <a:spcAft>
                <a:spcPts val="0"/>
              </a:spcAft>
              <a:buClr>
                <a:srgbClr val="262626"/>
              </a:buClr>
              <a:buSzPts val="1500"/>
              <a:buChar char=" "/>
              <a:defRPr sz="1500"/>
            </a:lvl4pPr>
            <a:lvl5pPr marL="2286000" lvl="4" indent="-323850" algn="l">
              <a:lnSpc>
                <a:spcPct val="85000"/>
              </a:lnSpc>
              <a:spcBef>
                <a:spcPts val="500"/>
              </a:spcBef>
              <a:spcAft>
                <a:spcPts val="0"/>
              </a:spcAft>
              <a:buClr>
                <a:srgbClr val="262626"/>
              </a:buClr>
              <a:buSzPts val="1500"/>
              <a:buChar char=" "/>
              <a:defRPr sz="1500"/>
            </a:lvl5pPr>
            <a:lvl6pPr marL="2743200" lvl="5" indent="-323850" algn="l">
              <a:lnSpc>
                <a:spcPct val="85000"/>
              </a:lnSpc>
              <a:spcBef>
                <a:spcPts val="500"/>
              </a:spcBef>
              <a:spcAft>
                <a:spcPts val="0"/>
              </a:spcAft>
              <a:buClr>
                <a:srgbClr val="262626"/>
              </a:buClr>
              <a:buSzPts val="1500"/>
              <a:buChar char=" "/>
              <a:defRPr sz="1500"/>
            </a:lvl6pPr>
            <a:lvl7pPr marL="3200400" lvl="6" indent="-323850" algn="l">
              <a:lnSpc>
                <a:spcPct val="85000"/>
              </a:lnSpc>
              <a:spcBef>
                <a:spcPts val="500"/>
              </a:spcBef>
              <a:spcAft>
                <a:spcPts val="0"/>
              </a:spcAft>
              <a:buClr>
                <a:srgbClr val="262626"/>
              </a:buClr>
              <a:buSzPts val="1500"/>
              <a:buChar char=" "/>
              <a:defRPr sz="1500"/>
            </a:lvl7pPr>
            <a:lvl8pPr marL="3657600" lvl="7" indent="-323850" algn="l">
              <a:lnSpc>
                <a:spcPct val="85000"/>
              </a:lnSpc>
              <a:spcBef>
                <a:spcPts val="500"/>
              </a:spcBef>
              <a:spcAft>
                <a:spcPts val="0"/>
              </a:spcAft>
              <a:buClr>
                <a:srgbClr val="262626"/>
              </a:buClr>
              <a:buSzPts val="1500"/>
              <a:buChar char=" "/>
              <a:defRPr sz="1500"/>
            </a:lvl8pPr>
            <a:lvl9pPr marL="4114800" lvl="8" indent="-323850" algn="l">
              <a:lnSpc>
                <a:spcPct val="85000"/>
              </a:lnSpc>
              <a:spcBef>
                <a:spcPts val="500"/>
              </a:spcBef>
              <a:spcAft>
                <a:spcPts val="0"/>
              </a:spcAft>
              <a:buClr>
                <a:srgbClr val="262626"/>
              </a:buClr>
              <a:buSzPts val="1500"/>
              <a:buChar char=" "/>
              <a:defRPr sz="1500"/>
            </a:lvl9pPr>
          </a:lstStyle>
          <a:p>
            <a:endParaRPr/>
          </a:p>
        </p:txBody>
      </p:sp>
      <p:sp>
        <p:nvSpPr>
          <p:cNvPr id="250" name="Google Shape;250;p60"/>
          <p:cNvSpPr txBox="1">
            <a:spLocks noGrp="1"/>
          </p:cNvSpPr>
          <p:nvPr>
            <p:ph type="body" idx="2"/>
          </p:nvPr>
        </p:nvSpPr>
        <p:spPr>
          <a:xfrm>
            <a:off x="6206987" y="1883860"/>
            <a:ext cx="2548890" cy="2345240"/>
          </a:xfrm>
          <a:prstGeom prst="rect">
            <a:avLst/>
          </a:prstGeom>
          <a:noFill/>
          <a:ln>
            <a:noFill/>
          </a:ln>
        </p:spPr>
        <p:txBody>
          <a:bodyPr spcFirstLastPara="1" wrap="square" lIns="68575" tIns="34275" rIns="68575" bIns="34275" anchor="t" anchorCtr="0">
            <a:noAutofit/>
          </a:bodyPr>
          <a:lstStyle>
            <a:lvl1pPr marL="457200" marR="0" lvl="0" indent="-228600" algn="l">
              <a:lnSpc>
                <a:spcPct val="100000"/>
              </a:lnSpc>
              <a:spcBef>
                <a:spcPts val="900"/>
              </a:spcBef>
              <a:spcAft>
                <a:spcPts val="0"/>
              </a:spcAft>
              <a:buClr>
                <a:srgbClr val="262626"/>
              </a:buClr>
              <a:buSzPts val="1400"/>
              <a:buFont typeface="Calibri"/>
              <a:buNone/>
              <a:defRPr sz="1400">
                <a:solidFill>
                  <a:srgbClr val="262626"/>
                </a:solidFill>
              </a:defRPr>
            </a:lvl1pPr>
            <a:lvl2pPr marL="914400" lvl="1" indent="-228600" algn="l">
              <a:lnSpc>
                <a:spcPct val="85000"/>
              </a:lnSpc>
              <a:spcBef>
                <a:spcPts val="500"/>
              </a:spcBef>
              <a:spcAft>
                <a:spcPts val="0"/>
              </a:spcAft>
              <a:buClr>
                <a:srgbClr val="262626"/>
              </a:buClr>
              <a:buSzPts val="900"/>
              <a:buNone/>
              <a:defRPr sz="900"/>
            </a:lvl2pPr>
            <a:lvl3pPr marL="1371600" lvl="2" indent="-228600" algn="l">
              <a:lnSpc>
                <a:spcPct val="85000"/>
              </a:lnSpc>
              <a:spcBef>
                <a:spcPts val="500"/>
              </a:spcBef>
              <a:spcAft>
                <a:spcPts val="0"/>
              </a:spcAft>
              <a:buClr>
                <a:srgbClr val="262626"/>
              </a:buClr>
              <a:buSzPts val="800"/>
              <a:buNone/>
              <a:defRPr sz="800"/>
            </a:lvl3pPr>
            <a:lvl4pPr marL="1828800" lvl="3" indent="-228600" algn="l">
              <a:lnSpc>
                <a:spcPct val="85000"/>
              </a:lnSpc>
              <a:spcBef>
                <a:spcPts val="500"/>
              </a:spcBef>
              <a:spcAft>
                <a:spcPts val="0"/>
              </a:spcAft>
              <a:buClr>
                <a:srgbClr val="262626"/>
              </a:buClr>
              <a:buSzPts val="700"/>
              <a:buNone/>
              <a:defRPr sz="700"/>
            </a:lvl4pPr>
            <a:lvl5pPr marL="2286000" lvl="4" indent="-228600" algn="l">
              <a:lnSpc>
                <a:spcPct val="85000"/>
              </a:lnSpc>
              <a:spcBef>
                <a:spcPts val="500"/>
              </a:spcBef>
              <a:spcAft>
                <a:spcPts val="0"/>
              </a:spcAft>
              <a:buClr>
                <a:srgbClr val="262626"/>
              </a:buClr>
              <a:buSzPts val="700"/>
              <a:buNone/>
              <a:defRPr sz="700"/>
            </a:lvl5pPr>
            <a:lvl6pPr marL="2743200" lvl="5" indent="-228600" algn="l">
              <a:lnSpc>
                <a:spcPct val="85000"/>
              </a:lnSpc>
              <a:spcBef>
                <a:spcPts val="500"/>
              </a:spcBef>
              <a:spcAft>
                <a:spcPts val="0"/>
              </a:spcAft>
              <a:buClr>
                <a:srgbClr val="262626"/>
              </a:buClr>
              <a:buSzPts val="700"/>
              <a:buNone/>
              <a:defRPr sz="700"/>
            </a:lvl6pPr>
            <a:lvl7pPr marL="3200400" lvl="6" indent="-228600" algn="l">
              <a:lnSpc>
                <a:spcPct val="85000"/>
              </a:lnSpc>
              <a:spcBef>
                <a:spcPts val="500"/>
              </a:spcBef>
              <a:spcAft>
                <a:spcPts val="0"/>
              </a:spcAft>
              <a:buClr>
                <a:srgbClr val="262626"/>
              </a:buClr>
              <a:buSzPts val="700"/>
              <a:buNone/>
              <a:defRPr sz="700"/>
            </a:lvl7pPr>
            <a:lvl8pPr marL="3657600" lvl="7" indent="-228600" algn="l">
              <a:lnSpc>
                <a:spcPct val="85000"/>
              </a:lnSpc>
              <a:spcBef>
                <a:spcPts val="500"/>
              </a:spcBef>
              <a:spcAft>
                <a:spcPts val="0"/>
              </a:spcAft>
              <a:buClr>
                <a:srgbClr val="262626"/>
              </a:buClr>
              <a:buSzPts val="700"/>
              <a:buNone/>
              <a:defRPr sz="700"/>
            </a:lvl8pPr>
            <a:lvl9pPr marL="4114800" lvl="8" indent="-228600" algn="l">
              <a:lnSpc>
                <a:spcPct val="85000"/>
              </a:lnSpc>
              <a:spcBef>
                <a:spcPts val="500"/>
              </a:spcBef>
              <a:spcAft>
                <a:spcPts val="0"/>
              </a:spcAft>
              <a:buClr>
                <a:srgbClr val="262626"/>
              </a:buClr>
              <a:buSzPts val="700"/>
              <a:buNone/>
              <a:defRPr sz="700"/>
            </a:lvl9pPr>
          </a:lstStyle>
          <a:p>
            <a:endParaRPr/>
          </a:p>
        </p:txBody>
      </p:sp>
      <p:sp>
        <p:nvSpPr>
          <p:cNvPr id="251" name="Google Shape;251;p60"/>
          <p:cNvSpPr txBox="1">
            <a:spLocks noGrp="1"/>
          </p:cNvSpPr>
          <p:nvPr>
            <p:ph type="dt" idx="10"/>
          </p:nvPr>
        </p:nvSpPr>
        <p:spPr>
          <a:xfrm>
            <a:off x="514350" y="4809335"/>
            <a:ext cx="3086100" cy="17145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2" name="Google Shape;252;p60"/>
          <p:cNvSpPr txBox="1">
            <a:spLocks noGrp="1"/>
          </p:cNvSpPr>
          <p:nvPr>
            <p:ph type="ftr" idx="11"/>
          </p:nvPr>
        </p:nvSpPr>
        <p:spPr>
          <a:xfrm>
            <a:off x="514350" y="4916023"/>
            <a:ext cx="3771900" cy="17145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3" name="Google Shape;253;p60"/>
          <p:cNvSpPr txBox="1">
            <a:spLocks noGrp="1"/>
          </p:cNvSpPr>
          <p:nvPr>
            <p:ph type="sldNum" idx="12"/>
          </p:nvPr>
        </p:nvSpPr>
        <p:spPr>
          <a:xfrm>
            <a:off x="6572944" y="4407309"/>
            <a:ext cx="2194560" cy="1047779"/>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bg>
      <p:bgPr>
        <a:solidFill>
          <a:schemeClr val="accent1"/>
        </a:solidFill>
        <a:effectLst/>
      </p:bgPr>
    </p:bg>
    <p:spTree>
      <p:nvGrpSpPr>
        <p:cNvPr id="1" name="Shape 254"/>
        <p:cNvGrpSpPr/>
        <p:nvPr/>
      </p:nvGrpSpPr>
      <p:grpSpPr>
        <a:xfrm>
          <a:off x="0" y="0"/>
          <a:ext cx="0" cy="0"/>
          <a:chOff x="0" y="0"/>
          <a:chExt cx="0" cy="0"/>
        </a:xfrm>
      </p:grpSpPr>
      <p:sp>
        <p:nvSpPr>
          <p:cNvPr id="255" name="Google Shape;255;p61"/>
          <p:cNvSpPr txBox="1">
            <a:spLocks noGrp="1"/>
          </p:cNvSpPr>
          <p:nvPr>
            <p:ph type="title"/>
          </p:nvPr>
        </p:nvSpPr>
        <p:spPr>
          <a:xfrm>
            <a:off x="486918" y="4064000"/>
            <a:ext cx="8085582" cy="459962"/>
          </a:xfrm>
          <a:prstGeom prst="rect">
            <a:avLst/>
          </a:prstGeom>
          <a:noFill/>
          <a:ln>
            <a:noFill/>
          </a:ln>
        </p:spPr>
        <p:txBody>
          <a:bodyPr spcFirstLastPara="1" wrap="square" lIns="68575" tIns="34275" rIns="68575" bIns="34275" anchor="b" anchorCtr="0">
            <a:noAutofit/>
          </a:bodyPr>
          <a:lstStyle>
            <a:lvl1pPr lvl="0" algn="l">
              <a:lnSpc>
                <a:spcPct val="85000"/>
              </a:lnSpc>
              <a:spcBef>
                <a:spcPts val="0"/>
              </a:spcBef>
              <a:spcAft>
                <a:spcPts val="0"/>
              </a:spcAft>
              <a:buClr>
                <a:srgbClr val="FFFFFF"/>
              </a:buClr>
              <a:buSzPts val="2400"/>
              <a:buFont typeface="Calibri"/>
              <a:buNone/>
              <a:defRPr sz="2400" b="0">
                <a:solidFill>
                  <a:srgbClr val="FFFF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6" name="Google Shape;256;p61"/>
          <p:cNvSpPr>
            <a:spLocks noGrp="1"/>
          </p:cNvSpPr>
          <p:nvPr>
            <p:ph type="pic" idx="2"/>
          </p:nvPr>
        </p:nvSpPr>
        <p:spPr>
          <a:xfrm>
            <a:off x="0" y="0"/>
            <a:ext cx="9144000" cy="3998214"/>
          </a:xfrm>
          <a:prstGeom prst="rect">
            <a:avLst/>
          </a:prstGeom>
          <a:solidFill>
            <a:srgbClr val="B7E0E9"/>
          </a:solidFill>
          <a:ln>
            <a:noFill/>
          </a:ln>
        </p:spPr>
        <p:txBody>
          <a:bodyPr spcFirstLastPara="1" wrap="square" lIns="68575" tIns="34275" rIns="68575" bIns="34275" anchor="t" anchorCtr="0">
            <a:noAutofit/>
          </a:bodyPr>
          <a:lstStyle>
            <a:lvl1pPr marR="0" lvl="0" algn="ctr" rtl="0">
              <a:lnSpc>
                <a:spcPct val="85000"/>
              </a:lnSpc>
              <a:spcBef>
                <a:spcPts val="600"/>
              </a:spcBef>
              <a:spcAft>
                <a:spcPts val="0"/>
              </a:spcAft>
              <a:buClr>
                <a:srgbClr val="3F3F3F"/>
              </a:buClr>
              <a:buSzPts val="2400"/>
              <a:buFont typeface="Arial"/>
              <a:buNone/>
              <a:defRPr sz="2400" b="0" i="0" u="none" strike="noStrike" cap="none">
                <a:solidFill>
                  <a:srgbClr val="3F3F3F"/>
                </a:solidFill>
                <a:latin typeface="Calibri"/>
                <a:ea typeface="Calibri"/>
                <a:cs typeface="Calibri"/>
                <a:sym typeface="Calibri"/>
              </a:defRPr>
            </a:lvl1pPr>
            <a:lvl2pPr marR="0" lvl="1" algn="l" rtl="0">
              <a:lnSpc>
                <a:spcPct val="85000"/>
              </a:lnSpc>
              <a:spcBef>
                <a:spcPts val="500"/>
              </a:spcBef>
              <a:spcAft>
                <a:spcPts val="0"/>
              </a:spcAft>
              <a:buClr>
                <a:srgbClr val="262626"/>
              </a:buClr>
              <a:buSzPts val="2100"/>
              <a:buFont typeface="Arial"/>
              <a:buNone/>
              <a:defRPr sz="2100" b="0" i="0" u="none" strike="noStrike" cap="none">
                <a:solidFill>
                  <a:srgbClr val="262626"/>
                </a:solidFill>
                <a:latin typeface="Calibri"/>
                <a:ea typeface="Calibri"/>
                <a:cs typeface="Calibri"/>
                <a:sym typeface="Calibri"/>
              </a:defRPr>
            </a:lvl2pPr>
            <a:lvl3pPr marR="0" lvl="2" algn="l" rtl="0">
              <a:lnSpc>
                <a:spcPct val="85000"/>
              </a:lnSpc>
              <a:spcBef>
                <a:spcPts val="500"/>
              </a:spcBef>
              <a:spcAft>
                <a:spcPts val="0"/>
              </a:spcAft>
              <a:buClr>
                <a:srgbClr val="262626"/>
              </a:buClr>
              <a:buSzPts val="1800"/>
              <a:buFont typeface="Arial"/>
              <a:buNone/>
              <a:defRPr sz="1800" b="0" i="1" u="none" strike="noStrike" cap="none">
                <a:solidFill>
                  <a:srgbClr val="262626"/>
                </a:solidFill>
                <a:latin typeface="Calibri"/>
                <a:ea typeface="Calibri"/>
                <a:cs typeface="Calibri"/>
                <a:sym typeface="Calibri"/>
              </a:defRPr>
            </a:lvl3pPr>
            <a:lvl4pPr marR="0" lvl="3" algn="l" rtl="0">
              <a:lnSpc>
                <a:spcPct val="85000"/>
              </a:lnSpc>
              <a:spcBef>
                <a:spcPts val="500"/>
              </a:spcBef>
              <a:spcAft>
                <a:spcPts val="0"/>
              </a:spcAft>
              <a:buClr>
                <a:srgbClr val="262626"/>
              </a:buClr>
              <a:buSzPts val="1500"/>
              <a:buFont typeface="Arial"/>
              <a:buNone/>
              <a:defRPr sz="1500" b="0" i="0" u="none" strike="noStrike" cap="none">
                <a:solidFill>
                  <a:srgbClr val="262626"/>
                </a:solidFill>
                <a:latin typeface="Calibri"/>
                <a:ea typeface="Calibri"/>
                <a:cs typeface="Calibri"/>
                <a:sym typeface="Calibri"/>
              </a:defRPr>
            </a:lvl4pPr>
            <a:lvl5pPr marR="0" lvl="4" algn="l" rtl="0">
              <a:lnSpc>
                <a:spcPct val="85000"/>
              </a:lnSpc>
              <a:spcBef>
                <a:spcPts val="500"/>
              </a:spcBef>
              <a:spcAft>
                <a:spcPts val="0"/>
              </a:spcAft>
              <a:buClr>
                <a:srgbClr val="262626"/>
              </a:buClr>
              <a:buSzPts val="1500"/>
              <a:buFont typeface="Arial"/>
              <a:buNone/>
              <a:defRPr sz="1500" b="0" i="0" u="none" strike="noStrike" cap="none">
                <a:solidFill>
                  <a:srgbClr val="262626"/>
                </a:solidFill>
                <a:latin typeface="Calibri"/>
                <a:ea typeface="Calibri"/>
                <a:cs typeface="Calibri"/>
                <a:sym typeface="Calibri"/>
              </a:defRPr>
            </a:lvl5pPr>
            <a:lvl6pPr marR="0" lvl="5" algn="l" rtl="0">
              <a:lnSpc>
                <a:spcPct val="85000"/>
              </a:lnSpc>
              <a:spcBef>
                <a:spcPts val="500"/>
              </a:spcBef>
              <a:spcAft>
                <a:spcPts val="0"/>
              </a:spcAft>
              <a:buClr>
                <a:srgbClr val="262626"/>
              </a:buClr>
              <a:buSzPts val="1500"/>
              <a:buFont typeface="Arial"/>
              <a:buNone/>
              <a:defRPr sz="1500" b="0" i="0" u="none" strike="noStrike" cap="none">
                <a:solidFill>
                  <a:srgbClr val="262626"/>
                </a:solidFill>
                <a:latin typeface="Calibri"/>
                <a:ea typeface="Calibri"/>
                <a:cs typeface="Calibri"/>
                <a:sym typeface="Calibri"/>
              </a:defRPr>
            </a:lvl6pPr>
            <a:lvl7pPr marR="0" lvl="6" algn="l" rtl="0">
              <a:lnSpc>
                <a:spcPct val="85000"/>
              </a:lnSpc>
              <a:spcBef>
                <a:spcPts val="500"/>
              </a:spcBef>
              <a:spcAft>
                <a:spcPts val="0"/>
              </a:spcAft>
              <a:buClr>
                <a:srgbClr val="262626"/>
              </a:buClr>
              <a:buSzPts val="1500"/>
              <a:buFont typeface="Arial"/>
              <a:buNone/>
              <a:defRPr sz="1500" b="0" i="0" u="none" strike="noStrike" cap="none">
                <a:solidFill>
                  <a:srgbClr val="262626"/>
                </a:solidFill>
                <a:latin typeface="Calibri"/>
                <a:ea typeface="Calibri"/>
                <a:cs typeface="Calibri"/>
                <a:sym typeface="Calibri"/>
              </a:defRPr>
            </a:lvl7pPr>
            <a:lvl8pPr marR="0" lvl="7" algn="l" rtl="0">
              <a:lnSpc>
                <a:spcPct val="85000"/>
              </a:lnSpc>
              <a:spcBef>
                <a:spcPts val="500"/>
              </a:spcBef>
              <a:spcAft>
                <a:spcPts val="0"/>
              </a:spcAft>
              <a:buClr>
                <a:srgbClr val="262626"/>
              </a:buClr>
              <a:buSzPts val="1500"/>
              <a:buFont typeface="Arial"/>
              <a:buNone/>
              <a:defRPr sz="1500" b="0" i="0" u="none" strike="noStrike" cap="none">
                <a:solidFill>
                  <a:srgbClr val="262626"/>
                </a:solidFill>
                <a:latin typeface="Calibri"/>
                <a:ea typeface="Calibri"/>
                <a:cs typeface="Calibri"/>
                <a:sym typeface="Calibri"/>
              </a:defRPr>
            </a:lvl8pPr>
            <a:lvl9pPr marR="0" lvl="8" algn="l" rtl="0">
              <a:lnSpc>
                <a:spcPct val="85000"/>
              </a:lnSpc>
              <a:spcBef>
                <a:spcPts val="500"/>
              </a:spcBef>
              <a:spcAft>
                <a:spcPts val="0"/>
              </a:spcAft>
              <a:buClr>
                <a:srgbClr val="262626"/>
              </a:buClr>
              <a:buSzPts val="1500"/>
              <a:buFont typeface="Arial"/>
              <a:buNone/>
              <a:defRPr sz="1500" b="0" i="0" u="none" strike="noStrike" cap="none">
                <a:solidFill>
                  <a:srgbClr val="262626"/>
                </a:solidFill>
                <a:latin typeface="Calibri"/>
                <a:ea typeface="Calibri"/>
                <a:cs typeface="Calibri"/>
                <a:sym typeface="Calibri"/>
              </a:defRPr>
            </a:lvl9pPr>
          </a:lstStyle>
          <a:p>
            <a:endParaRPr/>
          </a:p>
        </p:txBody>
      </p:sp>
      <p:sp>
        <p:nvSpPr>
          <p:cNvPr id="257" name="Google Shape;257;p61"/>
          <p:cNvSpPr txBox="1">
            <a:spLocks noGrp="1"/>
          </p:cNvSpPr>
          <p:nvPr>
            <p:ph type="body" idx="1"/>
          </p:nvPr>
        </p:nvSpPr>
        <p:spPr>
          <a:xfrm>
            <a:off x="507492" y="4432301"/>
            <a:ext cx="6922008" cy="40005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1000"/>
              </a:spcBef>
              <a:spcAft>
                <a:spcPts val="0"/>
              </a:spcAft>
              <a:buClr>
                <a:srgbClr val="262626"/>
              </a:buClr>
              <a:buSzPts val="1100"/>
              <a:buNone/>
              <a:defRPr sz="1100">
                <a:solidFill>
                  <a:srgbClr val="262626"/>
                </a:solidFill>
              </a:defRPr>
            </a:lvl1pPr>
            <a:lvl2pPr marL="914400" lvl="1" indent="-228600" algn="l">
              <a:lnSpc>
                <a:spcPct val="85000"/>
              </a:lnSpc>
              <a:spcBef>
                <a:spcPts val="500"/>
              </a:spcBef>
              <a:spcAft>
                <a:spcPts val="0"/>
              </a:spcAft>
              <a:buClr>
                <a:srgbClr val="262626"/>
              </a:buClr>
              <a:buSzPts val="900"/>
              <a:buNone/>
              <a:defRPr sz="900"/>
            </a:lvl2pPr>
            <a:lvl3pPr marL="1371600" lvl="2" indent="-228600" algn="l">
              <a:lnSpc>
                <a:spcPct val="85000"/>
              </a:lnSpc>
              <a:spcBef>
                <a:spcPts val="500"/>
              </a:spcBef>
              <a:spcAft>
                <a:spcPts val="0"/>
              </a:spcAft>
              <a:buClr>
                <a:srgbClr val="262626"/>
              </a:buClr>
              <a:buSzPts val="800"/>
              <a:buNone/>
              <a:defRPr sz="800"/>
            </a:lvl3pPr>
            <a:lvl4pPr marL="1828800" lvl="3" indent="-228600" algn="l">
              <a:lnSpc>
                <a:spcPct val="85000"/>
              </a:lnSpc>
              <a:spcBef>
                <a:spcPts val="500"/>
              </a:spcBef>
              <a:spcAft>
                <a:spcPts val="0"/>
              </a:spcAft>
              <a:buClr>
                <a:srgbClr val="262626"/>
              </a:buClr>
              <a:buSzPts val="700"/>
              <a:buNone/>
              <a:defRPr sz="700"/>
            </a:lvl4pPr>
            <a:lvl5pPr marL="2286000" lvl="4" indent="-228600" algn="l">
              <a:lnSpc>
                <a:spcPct val="85000"/>
              </a:lnSpc>
              <a:spcBef>
                <a:spcPts val="500"/>
              </a:spcBef>
              <a:spcAft>
                <a:spcPts val="0"/>
              </a:spcAft>
              <a:buClr>
                <a:srgbClr val="262626"/>
              </a:buClr>
              <a:buSzPts val="700"/>
              <a:buNone/>
              <a:defRPr sz="700"/>
            </a:lvl5pPr>
            <a:lvl6pPr marL="2743200" lvl="5" indent="-228600" algn="l">
              <a:lnSpc>
                <a:spcPct val="85000"/>
              </a:lnSpc>
              <a:spcBef>
                <a:spcPts val="500"/>
              </a:spcBef>
              <a:spcAft>
                <a:spcPts val="0"/>
              </a:spcAft>
              <a:buClr>
                <a:srgbClr val="262626"/>
              </a:buClr>
              <a:buSzPts val="700"/>
              <a:buNone/>
              <a:defRPr sz="700"/>
            </a:lvl6pPr>
            <a:lvl7pPr marL="3200400" lvl="6" indent="-228600" algn="l">
              <a:lnSpc>
                <a:spcPct val="85000"/>
              </a:lnSpc>
              <a:spcBef>
                <a:spcPts val="500"/>
              </a:spcBef>
              <a:spcAft>
                <a:spcPts val="0"/>
              </a:spcAft>
              <a:buClr>
                <a:srgbClr val="262626"/>
              </a:buClr>
              <a:buSzPts val="700"/>
              <a:buNone/>
              <a:defRPr sz="700"/>
            </a:lvl7pPr>
            <a:lvl8pPr marL="3657600" lvl="7" indent="-228600" algn="l">
              <a:lnSpc>
                <a:spcPct val="85000"/>
              </a:lnSpc>
              <a:spcBef>
                <a:spcPts val="500"/>
              </a:spcBef>
              <a:spcAft>
                <a:spcPts val="0"/>
              </a:spcAft>
              <a:buClr>
                <a:srgbClr val="262626"/>
              </a:buClr>
              <a:buSzPts val="700"/>
              <a:buNone/>
              <a:defRPr sz="700"/>
            </a:lvl8pPr>
            <a:lvl9pPr marL="4114800" lvl="8" indent="-228600" algn="l">
              <a:lnSpc>
                <a:spcPct val="85000"/>
              </a:lnSpc>
              <a:spcBef>
                <a:spcPts val="500"/>
              </a:spcBef>
              <a:spcAft>
                <a:spcPts val="0"/>
              </a:spcAft>
              <a:buClr>
                <a:srgbClr val="262626"/>
              </a:buClr>
              <a:buSzPts val="700"/>
              <a:buNone/>
              <a:defRPr sz="700"/>
            </a:lvl9pPr>
          </a:lstStyle>
          <a:p>
            <a:endParaRPr/>
          </a:p>
        </p:txBody>
      </p:sp>
      <p:sp>
        <p:nvSpPr>
          <p:cNvPr id="258" name="Google Shape;258;p61"/>
          <p:cNvSpPr txBox="1">
            <a:spLocks noGrp="1"/>
          </p:cNvSpPr>
          <p:nvPr>
            <p:ph type="dt" idx="10"/>
          </p:nvPr>
        </p:nvSpPr>
        <p:spPr>
          <a:xfrm>
            <a:off x="514350" y="4809335"/>
            <a:ext cx="3086100" cy="17145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solidFill>
                  <a:srgbClr val="FFFF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9" name="Google Shape;259;p61"/>
          <p:cNvSpPr txBox="1">
            <a:spLocks noGrp="1"/>
          </p:cNvSpPr>
          <p:nvPr>
            <p:ph type="ftr" idx="11"/>
          </p:nvPr>
        </p:nvSpPr>
        <p:spPr>
          <a:xfrm>
            <a:off x="514350" y="4916023"/>
            <a:ext cx="3771900" cy="17145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solidFill>
                  <a:srgbClr val="FFFF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0" name="Google Shape;260;p61"/>
          <p:cNvSpPr txBox="1">
            <a:spLocks noGrp="1"/>
          </p:cNvSpPr>
          <p:nvPr>
            <p:ph type="sldNum" idx="12"/>
          </p:nvPr>
        </p:nvSpPr>
        <p:spPr>
          <a:xfrm>
            <a:off x="6572944" y="4407309"/>
            <a:ext cx="2194560" cy="1047779"/>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6"/>
        <p:cNvGrpSpPr/>
        <p:nvPr/>
      </p:nvGrpSpPr>
      <p:grpSpPr>
        <a:xfrm>
          <a:off x="0" y="0"/>
          <a:ext cx="0" cy="0"/>
          <a:chOff x="0" y="0"/>
          <a:chExt cx="0" cy="0"/>
        </a:xfrm>
      </p:grpSpPr>
      <p:sp>
        <p:nvSpPr>
          <p:cNvPr id="197" name="Google Shape;197;p52"/>
          <p:cNvSpPr txBox="1">
            <a:spLocks noGrp="1"/>
          </p:cNvSpPr>
          <p:nvPr>
            <p:ph type="title"/>
          </p:nvPr>
        </p:nvSpPr>
        <p:spPr>
          <a:xfrm>
            <a:off x="492918" y="374650"/>
            <a:ext cx="8079581" cy="1243648"/>
          </a:xfrm>
          <a:prstGeom prst="rect">
            <a:avLst/>
          </a:prstGeom>
          <a:noFill/>
          <a:ln>
            <a:noFill/>
          </a:ln>
        </p:spPr>
        <p:txBody>
          <a:bodyPr spcFirstLastPara="1" wrap="square" lIns="68575" tIns="34275" rIns="68575" bIns="34275" anchor="ctr" anchorCtr="0">
            <a:noAutofit/>
          </a:bodyPr>
          <a:lstStyle>
            <a:lvl1pPr marR="0" lvl="0" algn="l" rtl="0">
              <a:lnSpc>
                <a:spcPct val="85000"/>
              </a:lnSpc>
              <a:spcBef>
                <a:spcPts val="0"/>
              </a:spcBef>
              <a:spcAft>
                <a:spcPts val="0"/>
              </a:spcAft>
              <a:buClr>
                <a:schemeClr val="accent1"/>
              </a:buClr>
              <a:buSzPts val="4100"/>
              <a:buFont typeface="Calibri"/>
              <a:buNone/>
              <a:defRPr sz="4100" b="0"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8" name="Google Shape;198;p52"/>
          <p:cNvSpPr txBox="1">
            <a:spLocks noGrp="1"/>
          </p:cNvSpPr>
          <p:nvPr>
            <p:ph type="body" idx="1"/>
          </p:nvPr>
        </p:nvSpPr>
        <p:spPr>
          <a:xfrm>
            <a:off x="507492" y="1508760"/>
            <a:ext cx="8065294" cy="2824639"/>
          </a:xfrm>
          <a:prstGeom prst="rect">
            <a:avLst/>
          </a:prstGeom>
          <a:noFill/>
          <a:ln>
            <a:noFill/>
          </a:ln>
        </p:spPr>
        <p:txBody>
          <a:bodyPr spcFirstLastPara="1" wrap="square" lIns="68575" tIns="34275" rIns="68575" bIns="34275" anchor="t" anchorCtr="0">
            <a:noAutofit/>
          </a:bodyPr>
          <a:lstStyle>
            <a:lvl1pPr marL="457200" marR="0" lvl="0" indent="-342900" algn="l" rtl="0">
              <a:lnSpc>
                <a:spcPct val="85000"/>
              </a:lnSpc>
              <a:spcBef>
                <a:spcPts val="1000"/>
              </a:spcBef>
              <a:spcAft>
                <a:spcPts val="0"/>
              </a:spcAft>
              <a:buClr>
                <a:srgbClr val="262626"/>
              </a:buClr>
              <a:buSzPts val="1800"/>
              <a:buFont typeface="Arial"/>
              <a:buChar char=" "/>
              <a:defRPr sz="1800" b="0" i="0" u="none" strike="noStrike" cap="none">
                <a:solidFill>
                  <a:srgbClr val="262626"/>
                </a:solidFill>
                <a:latin typeface="Calibri"/>
                <a:ea typeface="Calibri"/>
                <a:cs typeface="Calibri"/>
                <a:sym typeface="Calibri"/>
              </a:defRPr>
            </a:lvl1pPr>
            <a:lvl2pPr marL="914400" marR="0" lvl="1" indent="-342900" algn="l" rtl="0">
              <a:lnSpc>
                <a:spcPct val="85000"/>
              </a:lnSpc>
              <a:spcBef>
                <a:spcPts val="500"/>
              </a:spcBef>
              <a:spcAft>
                <a:spcPts val="0"/>
              </a:spcAft>
              <a:buClr>
                <a:srgbClr val="262626"/>
              </a:buClr>
              <a:buSzPts val="1800"/>
              <a:buFont typeface="Arial"/>
              <a:buChar char=" "/>
              <a:defRPr sz="1800" b="0" i="0" u="none" strike="noStrike" cap="none">
                <a:solidFill>
                  <a:srgbClr val="262626"/>
                </a:solidFill>
                <a:latin typeface="Calibri"/>
                <a:ea typeface="Calibri"/>
                <a:cs typeface="Calibri"/>
                <a:sym typeface="Calibri"/>
              </a:defRPr>
            </a:lvl2pPr>
            <a:lvl3pPr marL="1371600" marR="0" lvl="2" indent="-323850" algn="l" rtl="0">
              <a:lnSpc>
                <a:spcPct val="85000"/>
              </a:lnSpc>
              <a:spcBef>
                <a:spcPts val="500"/>
              </a:spcBef>
              <a:spcAft>
                <a:spcPts val="0"/>
              </a:spcAft>
              <a:buClr>
                <a:srgbClr val="262626"/>
              </a:buClr>
              <a:buSzPts val="1500"/>
              <a:buFont typeface="Arial"/>
              <a:buChar char=" "/>
              <a:defRPr sz="1500" b="0" i="1" u="none" strike="noStrike" cap="none">
                <a:solidFill>
                  <a:srgbClr val="262626"/>
                </a:solidFill>
                <a:latin typeface="Calibri"/>
                <a:ea typeface="Calibri"/>
                <a:cs typeface="Calibri"/>
                <a:sym typeface="Calibri"/>
              </a:defRPr>
            </a:lvl3pPr>
            <a:lvl4pPr marL="1828800" marR="0" lvl="3" indent="-317500" algn="l" rtl="0">
              <a:lnSpc>
                <a:spcPct val="85000"/>
              </a:lnSpc>
              <a:spcBef>
                <a:spcPts val="500"/>
              </a:spcBef>
              <a:spcAft>
                <a:spcPts val="0"/>
              </a:spcAft>
              <a:buClr>
                <a:srgbClr val="262626"/>
              </a:buClr>
              <a:buSzPts val="1400"/>
              <a:buFont typeface="Arial"/>
              <a:buChar char=" "/>
              <a:defRPr sz="1400" b="0" i="0" u="none" strike="noStrike" cap="none">
                <a:solidFill>
                  <a:srgbClr val="262626"/>
                </a:solidFill>
                <a:latin typeface="Calibri"/>
                <a:ea typeface="Calibri"/>
                <a:cs typeface="Calibri"/>
                <a:sym typeface="Calibri"/>
              </a:defRPr>
            </a:lvl4pPr>
            <a:lvl5pPr marL="2286000" marR="0" lvl="4" indent="-317500" algn="l" rtl="0">
              <a:lnSpc>
                <a:spcPct val="85000"/>
              </a:lnSpc>
              <a:spcBef>
                <a:spcPts val="500"/>
              </a:spcBef>
              <a:spcAft>
                <a:spcPts val="0"/>
              </a:spcAft>
              <a:buClr>
                <a:srgbClr val="262626"/>
              </a:buClr>
              <a:buSzPts val="1400"/>
              <a:buFont typeface="Arial"/>
              <a:buChar char=" "/>
              <a:defRPr sz="1400" b="0" i="0" u="none" strike="noStrike" cap="none">
                <a:solidFill>
                  <a:srgbClr val="262626"/>
                </a:solidFill>
                <a:latin typeface="Calibri"/>
                <a:ea typeface="Calibri"/>
                <a:cs typeface="Calibri"/>
                <a:sym typeface="Calibri"/>
              </a:defRPr>
            </a:lvl5pPr>
            <a:lvl6pPr marL="2743200" marR="0" lvl="5" indent="-317500" algn="l" rtl="0">
              <a:lnSpc>
                <a:spcPct val="85000"/>
              </a:lnSpc>
              <a:spcBef>
                <a:spcPts val="500"/>
              </a:spcBef>
              <a:spcAft>
                <a:spcPts val="0"/>
              </a:spcAft>
              <a:buClr>
                <a:srgbClr val="262626"/>
              </a:buClr>
              <a:buSzPts val="1400"/>
              <a:buFont typeface="Arial"/>
              <a:buChar char=" "/>
              <a:defRPr sz="1400" b="0" i="0" u="none" strike="noStrike" cap="none">
                <a:solidFill>
                  <a:srgbClr val="262626"/>
                </a:solidFill>
                <a:latin typeface="Calibri"/>
                <a:ea typeface="Calibri"/>
                <a:cs typeface="Calibri"/>
                <a:sym typeface="Calibri"/>
              </a:defRPr>
            </a:lvl6pPr>
            <a:lvl7pPr marL="3200400" marR="0" lvl="6" indent="-317500" algn="l" rtl="0">
              <a:lnSpc>
                <a:spcPct val="85000"/>
              </a:lnSpc>
              <a:spcBef>
                <a:spcPts val="500"/>
              </a:spcBef>
              <a:spcAft>
                <a:spcPts val="0"/>
              </a:spcAft>
              <a:buClr>
                <a:srgbClr val="262626"/>
              </a:buClr>
              <a:buSzPts val="1400"/>
              <a:buFont typeface="Arial"/>
              <a:buChar char=" "/>
              <a:defRPr sz="1400" b="0" i="0" u="none" strike="noStrike" cap="none">
                <a:solidFill>
                  <a:srgbClr val="262626"/>
                </a:solidFill>
                <a:latin typeface="Calibri"/>
                <a:ea typeface="Calibri"/>
                <a:cs typeface="Calibri"/>
                <a:sym typeface="Calibri"/>
              </a:defRPr>
            </a:lvl7pPr>
            <a:lvl8pPr marL="3657600" marR="0" lvl="7" indent="-317500" algn="l" rtl="0">
              <a:lnSpc>
                <a:spcPct val="85000"/>
              </a:lnSpc>
              <a:spcBef>
                <a:spcPts val="500"/>
              </a:spcBef>
              <a:spcAft>
                <a:spcPts val="0"/>
              </a:spcAft>
              <a:buClr>
                <a:srgbClr val="262626"/>
              </a:buClr>
              <a:buSzPts val="1400"/>
              <a:buFont typeface="Arial"/>
              <a:buChar char=" "/>
              <a:defRPr sz="1400" b="0" i="0" u="none" strike="noStrike" cap="none">
                <a:solidFill>
                  <a:srgbClr val="262626"/>
                </a:solidFill>
                <a:latin typeface="Calibri"/>
                <a:ea typeface="Calibri"/>
                <a:cs typeface="Calibri"/>
                <a:sym typeface="Calibri"/>
              </a:defRPr>
            </a:lvl8pPr>
            <a:lvl9pPr marL="4114800" marR="0" lvl="8" indent="-317500" algn="l" rtl="0">
              <a:lnSpc>
                <a:spcPct val="85000"/>
              </a:lnSpc>
              <a:spcBef>
                <a:spcPts val="500"/>
              </a:spcBef>
              <a:spcAft>
                <a:spcPts val="0"/>
              </a:spcAft>
              <a:buClr>
                <a:srgbClr val="262626"/>
              </a:buClr>
              <a:buSzPts val="1400"/>
              <a:buFont typeface="Arial"/>
              <a:buChar char=" "/>
              <a:defRPr sz="1400" b="0" i="0" u="none" strike="noStrike" cap="none">
                <a:solidFill>
                  <a:srgbClr val="262626"/>
                </a:solidFill>
                <a:latin typeface="Calibri"/>
                <a:ea typeface="Calibri"/>
                <a:cs typeface="Calibri"/>
                <a:sym typeface="Calibri"/>
              </a:defRPr>
            </a:lvl9pPr>
          </a:lstStyle>
          <a:p>
            <a:endParaRPr/>
          </a:p>
        </p:txBody>
      </p:sp>
      <p:sp>
        <p:nvSpPr>
          <p:cNvPr id="199" name="Google Shape;199;p52"/>
          <p:cNvSpPr txBox="1">
            <a:spLocks noGrp="1"/>
          </p:cNvSpPr>
          <p:nvPr>
            <p:ph type="dt" idx="10"/>
          </p:nvPr>
        </p:nvSpPr>
        <p:spPr>
          <a:xfrm>
            <a:off x="514350" y="4809335"/>
            <a:ext cx="3086100" cy="17145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7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200" name="Google Shape;200;p52"/>
          <p:cNvSpPr txBox="1">
            <a:spLocks noGrp="1"/>
          </p:cNvSpPr>
          <p:nvPr>
            <p:ph type="ftr" idx="11"/>
          </p:nvPr>
        </p:nvSpPr>
        <p:spPr>
          <a:xfrm>
            <a:off x="514350" y="4916023"/>
            <a:ext cx="3771900" cy="17145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7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201" name="Google Shape;201;p52"/>
          <p:cNvSpPr txBox="1">
            <a:spLocks noGrp="1"/>
          </p:cNvSpPr>
          <p:nvPr>
            <p:ph type="sldNum" idx="12"/>
          </p:nvPr>
        </p:nvSpPr>
        <p:spPr>
          <a:xfrm>
            <a:off x="6572944" y="4407309"/>
            <a:ext cx="2194560" cy="1047779"/>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2.jpe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jpeg"/><Relationship Id="rId10" Type="http://schemas.openxmlformats.org/officeDocument/2006/relationships/image" Target="../media/image17.png"/><Relationship Id="rId4" Type="http://schemas.openxmlformats.org/officeDocument/2006/relationships/image" Target="../media/image5.jpe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2.png"/><Relationship Id="rId7"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5.jpeg"/><Relationship Id="rId5" Type="http://schemas.openxmlformats.org/officeDocument/2006/relationships/image" Target="../media/image1.jpeg"/><Relationship Id="rId4" Type="http://schemas.openxmlformats.org/officeDocument/2006/relationships/image" Target="../media/image23.pn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8.png"/><Relationship Id="rId18" Type="http://schemas.openxmlformats.org/officeDocument/2006/relationships/image" Target="../media/image9.png"/><Relationship Id="rId3" Type="http://schemas.openxmlformats.org/officeDocument/2006/relationships/image" Target="../media/image24.png"/><Relationship Id="rId7" Type="http://schemas.openxmlformats.org/officeDocument/2006/relationships/image" Target="../media/image13.jpeg"/><Relationship Id="rId12" Type="http://schemas.openxmlformats.org/officeDocument/2006/relationships/image" Target="../media/image31.png"/><Relationship Id="rId17" Type="http://schemas.openxmlformats.org/officeDocument/2006/relationships/image" Target="../media/image5.jpeg"/><Relationship Id="rId2" Type="http://schemas.openxmlformats.org/officeDocument/2006/relationships/notesSlide" Target="../notesSlides/notesSlide12.xml"/><Relationship Id="rId16"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14.png"/><Relationship Id="rId5" Type="http://schemas.openxmlformats.org/officeDocument/2006/relationships/image" Target="../media/image26.png"/><Relationship Id="rId15" Type="http://schemas.openxmlformats.org/officeDocument/2006/relationships/image" Target="../media/image33.jpeg"/><Relationship Id="rId10" Type="http://schemas.openxmlformats.org/officeDocument/2006/relationships/image" Target="../media/image30.png"/><Relationship Id="rId19" Type="http://schemas.openxmlformats.org/officeDocument/2006/relationships/image" Target="../media/image17.png"/><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33.jpeg"/><Relationship Id="rId3" Type="http://schemas.openxmlformats.org/officeDocument/2006/relationships/hyperlink" Target="https://doi.org/10.25572/SIHPC" TargetMode="External"/><Relationship Id="rId7" Type="http://schemas.openxmlformats.org/officeDocument/2006/relationships/image" Target="../media/image11.jpeg"/><Relationship Id="rId12"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6.png"/><Relationship Id="rId11" Type="http://schemas.openxmlformats.org/officeDocument/2006/relationships/image" Target="../media/image9.png"/><Relationship Id="rId5" Type="http://schemas.openxmlformats.org/officeDocument/2006/relationships/image" Target="../media/image35.png"/><Relationship Id="rId10" Type="http://schemas.openxmlformats.org/officeDocument/2006/relationships/image" Target="../media/image5.jpeg"/><Relationship Id="rId4" Type="http://schemas.openxmlformats.org/officeDocument/2006/relationships/hyperlink" Target="https://ror.org/02f4ya153" TargetMode="External"/><Relationship Id="rId9"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openxmlformats.org/officeDocument/2006/relationships/hyperlink" Target="https://siarchives.si.edu/collections/siris_sic_9129" TargetMode="External"/><Relationship Id="rId13" Type="http://schemas.openxmlformats.org/officeDocument/2006/relationships/hyperlink" Target="http://n2t.net/ark:/65665/hm8af75c317-9bea-4f46-958c-acc39c349a82" TargetMode="External"/><Relationship Id="rId18" Type="http://schemas.openxmlformats.org/officeDocument/2006/relationships/hyperlink" Target="http://n2t.net/ark:/65665/vk7de311cc6-73b5-4a42-b410-47f982c49fd1" TargetMode="External"/><Relationship Id="rId3" Type="http://schemas.openxmlformats.org/officeDocument/2006/relationships/hyperlink" Target="https://siarchives.si.edu/collections/siris_sic_12706" TargetMode="External"/><Relationship Id="rId7" Type="http://schemas.openxmlformats.org/officeDocument/2006/relationships/hyperlink" Target="http://n2t.net/ark:/65665/fd5d224bd79-95d8-4c33-af67-401dcfd10671" TargetMode="External"/><Relationship Id="rId12" Type="http://schemas.openxmlformats.org/officeDocument/2006/relationships/hyperlink" Target="http://n2t.net/ark:/65665/ng49ca746ac-99c4-704b-e053-15f76fa0b4fa" TargetMode="External"/><Relationship Id="rId17" Type="http://schemas.openxmlformats.org/officeDocument/2006/relationships/hyperlink" Target="https://orcid.org/0000-0002-7512-4206&#8203;" TargetMode="External"/><Relationship Id="rId2" Type="http://schemas.openxmlformats.org/officeDocument/2006/relationships/notesSlide" Target="../notesSlides/notesSlide16.xml"/><Relationship Id="rId16" Type="http://schemas.openxmlformats.org/officeDocument/2006/relationships/hyperlink" Target="http://n2t.net/ark:/65665/3a7c1eb67-1331-45eb-8823-7fe1106a1069" TargetMode="External"/><Relationship Id="rId1" Type="http://schemas.openxmlformats.org/officeDocument/2006/relationships/slideLayout" Target="../slideLayouts/slideLayout2.xml"/><Relationship Id="rId6" Type="http://schemas.openxmlformats.org/officeDocument/2006/relationships/hyperlink" Target="http://n2t.net/ark:/65665/kq4393f6355-e9f7-4470-b254-596f1b26acd0" TargetMode="External"/><Relationship Id="rId11" Type="http://schemas.openxmlformats.org/officeDocument/2006/relationships/hyperlink" Target="http://n2t.net/ark:/65665/vk77888f8c3-7798-4d6e-b98f-040c92b1ad25" TargetMode="External"/><Relationship Id="rId5" Type="http://schemas.openxmlformats.org/officeDocument/2006/relationships/hyperlink" Target="http://n2t.net/ark:/65665/32aeeb425-d54c-430e-ac2f-f762ee1ed821" TargetMode="External"/><Relationship Id="rId15" Type="http://schemas.openxmlformats.org/officeDocument/2006/relationships/hyperlink" Target="http://library.si.edu/digital-library/book/report-eniac-electronic-numerical-integrator-and-computer" TargetMode="External"/><Relationship Id="rId10" Type="http://schemas.openxmlformats.org/officeDocument/2006/relationships/hyperlink" Target="http://n2t.net/ark:/65665/vk7eb2218aa-5a1e-4934-b679-d70d786ea04c" TargetMode="External"/><Relationship Id="rId19" Type="http://schemas.openxmlformats.org/officeDocument/2006/relationships/image" Target="../media/image1.jpeg"/><Relationship Id="rId4" Type="http://schemas.openxmlformats.org/officeDocument/2006/relationships/hyperlink" Target="http://n2t.net/ark:/65665/3b0694c3f-0179-4cbf-b0b2-5940de1a48c7" TargetMode="External"/><Relationship Id="rId9" Type="http://schemas.openxmlformats.org/officeDocument/2006/relationships/hyperlink" Target="http://n2t.net/ark:/65665/ng49ca746a4-d41e-704b-e053-15f76fa0b4fa" TargetMode="External"/><Relationship Id="rId14" Type="http://schemas.openxmlformats.org/officeDocument/2006/relationships/hyperlink" Target="http://n2t.net/ark:/65665/fd53db58e7d-1dc1-4263-ab7d-6e7571a6f261"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1.jpeg"/><Relationship Id="rId3" Type="http://schemas.openxmlformats.org/officeDocument/2006/relationships/image" Target="../media/image13.jpeg"/><Relationship Id="rId7" Type="http://schemas.openxmlformats.org/officeDocument/2006/relationships/image" Target="../media/image2.jpeg"/><Relationship Id="rId12"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7.png"/><Relationship Id="rId5" Type="http://schemas.openxmlformats.org/officeDocument/2006/relationships/image" Target="../media/image10.jpeg"/><Relationship Id="rId10" Type="http://schemas.openxmlformats.org/officeDocument/2006/relationships/image" Target="../media/image5.jpeg"/><Relationship Id="rId4" Type="http://schemas.openxmlformats.org/officeDocument/2006/relationships/image" Target="../media/image12.jpeg"/><Relationship Id="rId9"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hyperlink" Target="https://youtu.be/f8ePnC4z7Ok"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hyperlink" Target="https://library.si.edu/research/guids-help-make-your-data-findabl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3.jpe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4.png"/><Relationship Id="rId7"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16.png"/><Relationship Id="rId10" Type="http://schemas.openxmlformats.org/officeDocument/2006/relationships/image" Target="../media/image9.png"/><Relationship Id="rId4" Type="http://schemas.openxmlformats.org/officeDocument/2006/relationships/image" Target="../media/image15.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8.png"/><Relationship Id="rId7"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3.jpe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12.jpe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73"/>
          <p:cNvSpPr txBox="1">
            <a:spLocks noGrp="1"/>
          </p:cNvSpPr>
          <p:nvPr>
            <p:ph type="ctrTitle" idx="4294967295"/>
          </p:nvPr>
        </p:nvSpPr>
        <p:spPr>
          <a:xfrm>
            <a:off x="317500" y="288925"/>
            <a:ext cx="8086725" cy="2514600"/>
          </a:xfrm>
          <a:prstGeom prst="rect">
            <a:avLst/>
          </a:prstGeom>
          <a:noFill/>
          <a:ln>
            <a:noFill/>
          </a:ln>
        </p:spPr>
        <p:txBody>
          <a:bodyPr spcFirstLastPara="1" wrap="square" lIns="68575" tIns="34275" rIns="68575" bIns="34275" anchor="b" anchorCtr="0">
            <a:noAutofit/>
          </a:bodyPr>
          <a:lstStyle/>
          <a:p>
            <a:r>
              <a:rPr lang="en" sz="6000" b="1"/>
              <a:t>Identifiers  </a:t>
            </a:r>
            <a:br>
              <a:rPr lang="en" sz="6000" b="1"/>
            </a:br>
            <a:r>
              <a:rPr lang="en" sz="3200" b="1"/>
              <a:t>at the</a:t>
            </a:r>
            <a:endParaRPr sz="3200" b="1"/>
          </a:p>
          <a:p>
            <a:pPr marL="0" lvl="0" indent="0" algn="l" rtl="0">
              <a:lnSpc>
                <a:spcPct val="80000"/>
              </a:lnSpc>
              <a:spcBef>
                <a:spcPts val="0"/>
              </a:spcBef>
              <a:spcAft>
                <a:spcPts val="0"/>
              </a:spcAft>
              <a:buClr>
                <a:srgbClr val="FFFFFF"/>
              </a:buClr>
              <a:buSzPts val="6600"/>
              <a:buFont typeface="Calibri"/>
              <a:buNone/>
            </a:pPr>
            <a:r>
              <a:rPr lang="en" sz="6000" b="1"/>
              <a:t>Smithsonian Institution</a:t>
            </a:r>
            <a:endParaRPr sz="6000" b="1"/>
          </a:p>
        </p:txBody>
      </p:sp>
      <p:sp>
        <p:nvSpPr>
          <p:cNvPr id="378" name="Google Shape;378;p73"/>
          <p:cNvSpPr txBox="1">
            <a:spLocks noGrp="1"/>
          </p:cNvSpPr>
          <p:nvPr>
            <p:ph type="subTitle" idx="4294967295"/>
          </p:nvPr>
        </p:nvSpPr>
        <p:spPr>
          <a:xfrm>
            <a:off x="1416676" y="3608877"/>
            <a:ext cx="5630736" cy="362232"/>
          </a:xfrm>
          <a:prstGeom prst="rect">
            <a:avLst/>
          </a:prstGeom>
          <a:noFill/>
          <a:ln>
            <a:noFill/>
          </a:ln>
        </p:spPr>
        <p:txBody>
          <a:bodyPr spcFirstLastPara="1" wrap="square" lIns="68575" tIns="34275" rIns="68575" bIns="34275" anchor="t" anchorCtr="0">
            <a:noAutofit/>
          </a:bodyPr>
          <a:lstStyle/>
          <a:p>
            <a:pPr marL="0" indent="0">
              <a:lnSpc>
                <a:spcPct val="65000"/>
              </a:lnSpc>
              <a:spcBef>
                <a:spcPts val="0"/>
              </a:spcBef>
              <a:buSzPts val="3300"/>
            </a:pPr>
            <a:r>
              <a:rPr lang="en-US" sz="2400">
                <a:solidFill>
                  <a:schemeClr val="bg1">
                    <a:lumMod val="50000"/>
                  </a:schemeClr>
                </a:solidFill>
              </a:rPr>
              <a:t>Bess Missell, Suzanne Pilsk, Rebecca Snyder</a:t>
            </a:r>
          </a:p>
          <a:p>
            <a:pPr marL="0" indent="0">
              <a:lnSpc>
                <a:spcPct val="65000"/>
              </a:lnSpc>
            </a:pPr>
            <a:endParaRPr lang="en" sz="2000"/>
          </a:p>
        </p:txBody>
      </p:sp>
      <p:pic>
        <p:nvPicPr>
          <p:cNvPr id="4" name="Picture 4" descr="Logo, company name&#10;&#10;Description automatically generated">
            <a:extLst>
              <a:ext uri="{FF2B5EF4-FFF2-40B4-BE49-F238E27FC236}">
                <a16:creationId xmlns:a16="http://schemas.microsoft.com/office/drawing/2014/main" id="{34EC68F9-FFED-4BB6-92CA-E459BCDBFE4F}"/>
              </a:ext>
            </a:extLst>
          </p:cNvPr>
          <p:cNvPicPr>
            <a:picLocks noChangeAspect="1"/>
          </p:cNvPicPr>
          <p:nvPr/>
        </p:nvPicPr>
        <p:blipFill>
          <a:blip r:embed="rId3"/>
          <a:stretch>
            <a:fillRect/>
          </a:stretch>
        </p:blipFill>
        <p:spPr>
          <a:xfrm>
            <a:off x="7840077" y="4185437"/>
            <a:ext cx="1269332" cy="90848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CA13-EF49-4CDD-8209-2FD51071DB42}"/>
              </a:ext>
            </a:extLst>
          </p:cNvPr>
          <p:cNvSpPr>
            <a:spLocks noGrp="1"/>
          </p:cNvSpPr>
          <p:nvPr>
            <p:ph type="title"/>
          </p:nvPr>
        </p:nvSpPr>
        <p:spPr/>
        <p:txBody>
          <a:bodyPr/>
          <a:lstStyle/>
          <a:p>
            <a:r>
              <a:rPr lang="en-US"/>
              <a:t>… But…</a:t>
            </a:r>
          </a:p>
        </p:txBody>
      </p:sp>
      <p:sp>
        <p:nvSpPr>
          <p:cNvPr id="3" name="Text Placeholder 2">
            <a:extLst>
              <a:ext uri="{FF2B5EF4-FFF2-40B4-BE49-F238E27FC236}">
                <a16:creationId xmlns:a16="http://schemas.microsoft.com/office/drawing/2014/main" id="{C4602C82-8059-4F58-B203-0500D89E101D}"/>
              </a:ext>
            </a:extLst>
          </p:cNvPr>
          <p:cNvSpPr>
            <a:spLocks noGrp="1"/>
          </p:cNvSpPr>
          <p:nvPr>
            <p:ph type="body" idx="1"/>
          </p:nvPr>
        </p:nvSpPr>
        <p:spPr/>
        <p:txBody>
          <a:bodyPr/>
          <a:lstStyle/>
          <a:p>
            <a:pPr>
              <a:buFont typeface="Arial" panose="020B0604020202020204" pitchFamily="34" charset="0"/>
              <a:buChar char="•"/>
            </a:pPr>
            <a:r>
              <a:rPr lang="en-US"/>
              <a:t>Choosing UUIDv4 makes them long</a:t>
            </a:r>
          </a:p>
          <a:p>
            <a:pPr>
              <a:buFont typeface="Arial" panose="020B0604020202020204" pitchFamily="34" charset="0"/>
              <a:buChar char="•"/>
            </a:pPr>
            <a:r>
              <a:rPr lang="en-US"/>
              <a:t>Not human readable</a:t>
            </a:r>
          </a:p>
          <a:p>
            <a:pPr>
              <a:buFont typeface="Arial" panose="020B0604020202020204" pitchFamily="34" charset="0"/>
              <a:buChar char="•"/>
            </a:pPr>
            <a:r>
              <a:rPr lang="en-US"/>
              <a:t>Overlap with other PIDs</a:t>
            </a:r>
          </a:p>
          <a:p>
            <a:pPr>
              <a:buFont typeface="Arial" panose="020B0604020202020204" pitchFamily="34" charset="0"/>
              <a:buChar char="•"/>
            </a:pPr>
            <a:r>
              <a:rPr lang="en-US"/>
              <a:t>Each of our many collections management systems had to be modified to autogenerate ARKs</a:t>
            </a:r>
          </a:p>
          <a:p>
            <a:pPr>
              <a:buFont typeface="Arial" panose="020B0604020202020204" pitchFamily="34" charset="0"/>
              <a:buChar char="•"/>
            </a:pPr>
            <a:r>
              <a:rPr lang="en-US"/>
              <a:t>Not all publications include them</a:t>
            </a:r>
          </a:p>
        </p:txBody>
      </p:sp>
      <p:pic>
        <p:nvPicPr>
          <p:cNvPr id="35" name="Picture 20" descr="A statue of a person&#10;&#10;Description automatically generated">
            <a:extLst>
              <a:ext uri="{FF2B5EF4-FFF2-40B4-BE49-F238E27FC236}">
                <a16:creationId xmlns:a16="http://schemas.microsoft.com/office/drawing/2014/main" id="{13509CE8-5BBB-4DCD-A0A2-0F2456ED2411}"/>
              </a:ext>
            </a:extLst>
          </p:cNvPr>
          <p:cNvPicPr>
            <a:picLocks noChangeAspect="1"/>
          </p:cNvPicPr>
          <p:nvPr/>
        </p:nvPicPr>
        <p:blipFill>
          <a:blip r:embed="rId3"/>
          <a:stretch>
            <a:fillRect/>
          </a:stretch>
        </p:blipFill>
        <p:spPr>
          <a:xfrm>
            <a:off x="7441508" y="142658"/>
            <a:ext cx="1497962" cy="2292553"/>
          </a:xfrm>
          <a:prstGeom prst="rect">
            <a:avLst/>
          </a:prstGeom>
        </p:spPr>
      </p:pic>
      <p:pic>
        <p:nvPicPr>
          <p:cNvPr id="9" name="Picture 35" descr="A picture containing sitting, holding, table, phone&#10;&#10;Description automatically generated">
            <a:extLst>
              <a:ext uri="{FF2B5EF4-FFF2-40B4-BE49-F238E27FC236}">
                <a16:creationId xmlns:a16="http://schemas.microsoft.com/office/drawing/2014/main" id="{19273DC9-590D-4AA9-B491-7617714ECDCE}"/>
              </a:ext>
            </a:extLst>
          </p:cNvPr>
          <p:cNvPicPr>
            <a:picLocks noChangeAspect="1"/>
          </p:cNvPicPr>
          <p:nvPr/>
        </p:nvPicPr>
        <p:blipFill>
          <a:blip r:embed="rId4"/>
          <a:stretch>
            <a:fillRect/>
          </a:stretch>
        </p:blipFill>
        <p:spPr>
          <a:xfrm>
            <a:off x="4260805" y="4460983"/>
            <a:ext cx="334736" cy="395808"/>
          </a:xfrm>
          <a:prstGeom prst="rect">
            <a:avLst/>
          </a:prstGeom>
        </p:spPr>
      </p:pic>
      <p:pic>
        <p:nvPicPr>
          <p:cNvPr id="4" name="Picture 4" descr="Logo, company name&#10;&#10;Description automatically generated">
            <a:extLst>
              <a:ext uri="{FF2B5EF4-FFF2-40B4-BE49-F238E27FC236}">
                <a16:creationId xmlns:a16="http://schemas.microsoft.com/office/drawing/2014/main" id="{DC60392C-EBE2-455E-9BED-817F040EE847}"/>
              </a:ext>
            </a:extLst>
          </p:cNvPr>
          <p:cNvPicPr>
            <a:picLocks noChangeAspect="1"/>
          </p:cNvPicPr>
          <p:nvPr/>
        </p:nvPicPr>
        <p:blipFill>
          <a:blip r:embed="rId5"/>
          <a:stretch>
            <a:fillRect/>
          </a:stretch>
        </p:blipFill>
        <p:spPr>
          <a:xfrm>
            <a:off x="8043109" y="4328311"/>
            <a:ext cx="1006142" cy="728009"/>
          </a:xfrm>
          <a:prstGeom prst="rect">
            <a:avLst/>
          </a:prstGeom>
        </p:spPr>
      </p:pic>
      <p:grpSp>
        <p:nvGrpSpPr>
          <p:cNvPr id="15" name="Group 14">
            <a:extLst>
              <a:ext uri="{FF2B5EF4-FFF2-40B4-BE49-F238E27FC236}">
                <a16:creationId xmlns:a16="http://schemas.microsoft.com/office/drawing/2014/main" id="{A748553C-AA40-47DC-B520-ED266497C295}"/>
              </a:ext>
            </a:extLst>
          </p:cNvPr>
          <p:cNvGrpSpPr/>
          <p:nvPr/>
        </p:nvGrpSpPr>
        <p:grpSpPr>
          <a:xfrm>
            <a:off x="1588" y="4569548"/>
            <a:ext cx="5763854" cy="590254"/>
            <a:chOff x="1588" y="4569548"/>
            <a:chExt cx="5763854" cy="590254"/>
          </a:xfrm>
        </p:grpSpPr>
        <p:grpSp>
          <p:nvGrpSpPr>
            <p:cNvPr id="84" name="Group 83">
              <a:extLst>
                <a:ext uri="{FF2B5EF4-FFF2-40B4-BE49-F238E27FC236}">
                  <a16:creationId xmlns:a16="http://schemas.microsoft.com/office/drawing/2014/main" id="{6544D328-2A7D-473C-AD08-5BFEE8224FC6}"/>
                </a:ext>
              </a:extLst>
            </p:cNvPr>
            <p:cNvGrpSpPr/>
            <p:nvPr/>
          </p:nvGrpSpPr>
          <p:grpSpPr>
            <a:xfrm>
              <a:off x="172230" y="4569548"/>
              <a:ext cx="5593212" cy="590254"/>
              <a:chOff x="144008" y="4562492"/>
              <a:chExt cx="5593212" cy="590254"/>
            </a:xfrm>
          </p:grpSpPr>
          <p:grpSp>
            <p:nvGrpSpPr>
              <p:cNvPr id="86" name="Group 85">
                <a:extLst>
                  <a:ext uri="{FF2B5EF4-FFF2-40B4-BE49-F238E27FC236}">
                    <a16:creationId xmlns:a16="http://schemas.microsoft.com/office/drawing/2014/main" id="{DB414E23-9776-4DD0-A1A7-14E9710CE1E3}"/>
                  </a:ext>
                </a:extLst>
              </p:cNvPr>
              <p:cNvGrpSpPr/>
              <p:nvPr/>
            </p:nvGrpSpPr>
            <p:grpSpPr>
              <a:xfrm>
                <a:off x="144008" y="4562492"/>
                <a:ext cx="5593212" cy="585657"/>
                <a:chOff x="74083" y="4562114"/>
                <a:chExt cx="5593212" cy="585657"/>
              </a:xfrm>
            </p:grpSpPr>
            <p:pic>
              <p:nvPicPr>
                <p:cNvPr id="92" name="Picture 91" descr="A picture containing monitor, clock, object, screen&#10;&#10;Description automatically generated">
                  <a:extLst>
                    <a:ext uri="{FF2B5EF4-FFF2-40B4-BE49-F238E27FC236}">
                      <a16:creationId xmlns:a16="http://schemas.microsoft.com/office/drawing/2014/main" id="{0905178D-41E0-4C7F-8A38-EF9C8A72E5AD}"/>
                    </a:ext>
                  </a:extLst>
                </p:cNvPr>
                <p:cNvPicPr>
                  <a:picLocks noChangeAspect="1"/>
                </p:cNvPicPr>
                <p:nvPr/>
              </p:nvPicPr>
              <p:blipFill>
                <a:blip r:embed="rId6"/>
                <a:stretch>
                  <a:fillRect/>
                </a:stretch>
              </p:blipFill>
              <p:spPr>
                <a:xfrm>
                  <a:off x="74083" y="4562114"/>
                  <a:ext cx="1835333" cy="250640"/>
                </a:xfrm>
                <a:prstGeom prst="rect">
                  <a:avLst/>
                </a:prstGeom>
              </p:spPr>
            </p:pic>
            <p:pic>
              <p:nvPicPr>
                <p:cNvPr id="93" name="Picture 92" descr="A picture containing graphical user interface&#10;&#10;Description automatically generated">
                  <a:extLst>
                    <a:ext uri="{FF2B5EF4-FFF2-40B4-BE49-F238E27FC236}">
                      <a16:creationId xmlns:a16="http://schemas.microsoft.com/office/drawing/2014/main" id="{FB56075C-906C-473B-996F-FF01BD2AF70B}"/>
                    </a:ext>
                  </a:extLst>
                </p:cNvPr>
                <p:cNvPicPr>
                  <a:picLocks noChangeAspect="1"/>
                </p:cNvPicPr>
                <p:nvPr/>
              </p:nvPicPr>
              <p:blipFill rotWithShape="1">
                <a:blip r:embed="rId7"/>
                <a:srcRect l="7107" r="9094" b="70689"/>
                <a:stretch/>
              </p:blipFill>
              <p:spPr>
                <a:xfrm>
                  <a:off x="2109064" y="4564933"/>
                  <a:ext cx="1260669" cy="247820"/>
                </a:xfrm>
                <a:prstGeom prst="rect">
                  <a:avLst/>
                </a:prstGeom>
              </p:spPr>
            </p:pic>
            <p:grpSp>
              <p:nvGrpSpPr>
                <p:cNvPr id="94" name="Group 93">
                  <a:extLst>
                    <a:ext uri="{FF2B5EF4-FFF2-40B4-BE49-F238E27FC236}">
                      <a16:creationId xmlns:a16="http://schemas.microsoft.com/office/drawing/2014/main" id="{B08ACA4E-7780-43D5-ABC0-008AB82353F2}"/>
                    </a:ext>
                  </a:extLst>
                </p:cNvPr>
                <p:cNvGrpSpPr/>
                <p:nvPr/>
              </p:nvGrpSpPr>
              <p:grpSpPr>
                <a:xfrm>
                  <a:off x="2539569" y="4857073"/>
                  <a:ext cx="3127726" cy="290698"/>
                  <a:chOff x="4169402" y="1809073"/>
                  <a:chExt cx="3127726" cy="290698"/>
                </a:xfrm>
              </p:grpSpPr>
              <p:pic>
                <p:nvPicPr>
                  <p:cNvPr id="95" name="Picture 94" descr="A picture containing indoor, sitting, food, table&#10;&#10;Description automatically generated">
                    <a:extLst>
                      <a:ext uri="{FF2B5EF4-FFF2-40B4-BE49-F238E27FC236}">
                        <a16:creationId xmlns:a16="http://schemas.microsoft.com/office/drawing/2014/main" id="{F48A4B43-C6A1-4157-A7D2-D9010045F7A2}"/>
                      </a:ext>
                    </a:extLst>
                  </p:cNvPr>
                  <p:cNvPicPr>
                    <a:picLocks noChangeAspect="1"/>
                  </p:cNvPicPr>
                  <p:nvPr/>
                </p:nvPicPr>
                <p:blipFill rotWithShape="1">
                  <a:blip r:embed="rId8"/>
                  <a:srcRect l="5098" t="8857" r="1961" b="10588"/>
                  <a:stretch/>
                </p:blipFill>
                <p:spPr>
                  <a:xfrm>
                    <a:off x="6763985" y="1816130"/>
                    <a:ext cx="533143" cy="283641"/>
                  </a:xfrm>
                  <a:prstGeom prst="rect">
                    <a:avLst/>
                  </a:prstGeom>
                </p:spPr>
              </p:pic>
              <p:pic>
                <p:nvPicPr>
                  <p:cNvPr id="96" name="Picture 2" descr="A picture containing indoor, sitting, food, table&#10;&#10;Description automatically generated">
                    <a:extLst>
                      <a:ext uri="{FF2B5EF4-FFF2-40B4-BE49-F238E27FC236}">
                        <a16:creationId xmlns:a16="http://schemas.microsoft.com/office/drawing/2014/main" id="{CC435C68-4A9A-48A3-9AD6-2402A1A6486B}"/>
                      </a:ext>
                    </a:extLst>
                  </p:cNvPr>
                  <p:cNvPicPr>
                    <a:picLocks noChangeAspect="1"/>
                  </p:cNvPicPr>
                  <p:nvPr/>
                </p:nvPicPr>
                <p:blipFill rotWithShape="1">
                  <a:blip r:embed="rId8"/>
                  <a:srcRect l="5098" t="8857" r="1961" b="10588"/>
                  <a:stretch/>
                </p:blipFill>
                <p:spPr>
                  <a:xfrm>
                    <a:off x="6267966" y="1816130"/>
                    <a:ext cx="533143" cy="283641"/>
                  </a:xfrm>
                  <a:prstGeom prst="rect">
                    <a:avLst/>
                  </a:prstGeom>
                </p:spPr>
              </p:pic>
              <p:pic>
                <p:nvPicPr>
                  <p:cNvPr id="97" name="Picture 2" descr="A picture containing indoor, sitting, food, table&#10;&#10;Description automatically generated">
                    <a:extLst>
                      <a:ext uri="{FF2B5EF4-FFF2-40B4-BE49-F238E27FC236}">
                        <a16:creationId xmlns:a16="http://schemas.microsoft.com/office/drawing/2014/main" id="{14FDAD3C-E307-46AC-8624-836CABC56B84}"/>
                      </a:ext>
                    </a:extLst>
                  </p:cNvPr>
                  <p:cNvPicPr>
                    <a:picLocks noChangeAspect="1"/>
                  </p:cNvPicPr>
                  <p:nvPr/>
                </p:nvPicPr>
                <p:blipFill rotWithShape="1">
                  <a:blip r:embed="rId8"/>
                  <a:srcRect l="5098" t="8857" r="1961" b="10588"/>
                  <a:stretch/>
                </p:blipFill>
                <p:spPr>
                  <a:xfrm>
                    <a:off x="5739598" y="1816130"/>
                    <a:ext cx="533143" cy="283641"/>
                  </a:xfrm>
                  <a:prstGeom prst="rect">
                    <a:avLst/>
                  </a:prstGeom>
                </p:spPr>
              </p:pic>
              <p:pic>
                <p:nvPicPr>
                  <p:cNvPr id="98" name="Picture 2" descr="A picture containing indoor, sitting, food, table&#10;&#10;Description automatically generated">
                    <a:extLst>
                      <a:ext uri="{FF2B5EF4-FFF2-40B4-BE49-F238E27FC236}">
                        <a16:creationId xmlns:a16="http://schemas.microsoft.com/office/drawing/2014/main" id="{0B07CB17-4383-4E3D-B9AE-EDB919662161}"/>
                      </a:ext>
                    </a:extLst>
                  </p:cNvPr>
                  <p:cNvPicPr>
                    <a:picLocks noChangeAspect="1"/>
                  </p:cNvPicPr>
                  <p:nvPr/>
                </p:nvPicPr>
                <p:blipFill rotWithShape="1">
                  <a:blip r:embed="rId8"/>
                  <a:srcRect l="5098" t="8857" r="1961" b="10588"/>
                  <a:stretch/>
                </p:blipFill>
                <p:spPr>
                  <a:xfrm>
                    <a:off x="5211229" y="1816129"/>
                    <a:ext cx="533143" cy="283641"/>
                  </a:xfrm>
                  <a:prstGeom prst="rect">
                    <a:avLst/>
                  </a:prstGeom>
                </p:spPr>
              </p:pic>
              <p:pic>
                <p:nvPicPr>
                  <p:cNvPr id="99" name="Picture 2" descr="A picture containing indoor, sitting, food, table&#10;&#10;Description automatically generated">
                    <a:extLst>
                      <a:ext uri="{FF2B5EF4-FFF2-40B4-BE49-F238E27FC236}">
                        <a16:creationId xmlns:a16="http://schemas.microsoft.com/office/drawing/2014/main" id="{6F6D7668-313B-4420-AFB7-F4C1928DF1AD}"/>
                      </a:ext>
                    </a:extLst>
                  </p:cNvPr>
                  <p:cNvPicPr>
                    <a:picLocks noChangeAspect="1"/>
                  </p:cNvPicPr>
                  <p:nvPr/>
                </p:nvPicPr>
                <p:blipFill rotWithShape="1">
                  <a:blip r:embed="rId8"/>
                  <a:srcRect l="5098" t="8857" r="1961" b="10588"/>
                  <a:stretch/>
                </p:blipFill>
                <p:spPr>
                  <a:xfrm>
                    <a:off x="4682861" y="1816129"/>
                    <a:ext cx="533143" cy="283641"/>
                  </a:xfrm>
                  <a:prstGeom prst="rect">
                    <a:avLst/>
                  </a:prstGeom>
                </p:spPr>
              </p:pic>
              <p:pic>
                <p:nvPicPr>
                  <p:cNvPr id="100" name="Picture 2" descr="A picture containing indoor, sitting, food, table&#10;&#10;Description automatically generated">
                    <a:extLst>
                      <a:ext uri="{FF2B5EF4-FFF2-40B4-BE49-F238E27FC236}">
                        <a16:creationId xmlns:a16="http://schemas.microsoft.com/office/drawing/2014/main" id="{BC274D4D-493B-4BA3-B8FE-8D8DEF20A75F}"/>
                      </a:ext>
                    </a:extLst>
                  </p:cNvPr>
                  <p:cNvPicPr>
                    <a:picLocks noChangeAspect="1"/>
                  </p:cNvPicPr>
                  <p:nvPr/>
                </p:nvPicPr>
                <p:blipFill rotWithShape="1">
                  <a:blip r:embed="rId8"/>
                  <a:srcRect l="5098" t="8857" r="1961" b="10588"/>
                  <a:stretch/>
                </p:blipFill>
                <p:spPr>
                  <a:xfrm>
                    <a:off x="4169402" y="1809073"/>
                    <a:ext cx="533143" cy="283641"/>
                  </a:xfrm>
                  <a:prstGeom prst="rect">
                    <a:avLst/>
                  </a:prstGeom>
                </p:spPr>
              </p:pic>
            </p:grpSp>
          </p:grpSp>
          <p:pic>
            <p:nvPicPr>
              <p:cNvPr id="87" name="Picture 24" descr="A picture containing footwear, clothing, table, sitting&#10;&#10;Description automatically generated">
                <a:extLst>
                  <a:ext uri="{FF2B5EF4-FFF2-40B4-BE49-F238E27FC236}">
                    <a16:creationId xmlns:a16="http://schemas.microsoft.com/office/drawing/2014/main" id="{BF7BDB3F-E26E-46D2-AF9A-4A99A3342CBC}"/>
                  </a:ext>
                </a:extLst>
              </p:cNvPr>
              <p:cNvPicPr>
                <a:picLocks noChangeAspect="1"/>
              </p:cNvPicPr>
              <p:nvPr/>
            </p:nvPicPr>
            <p:blipFill>
              <a:blip r:embed="rId9"/>
              <a:stretch>
                <a:fillRect/>
              </a:stretch>
            </p:blipFill>
            <p:spPr>
              <a:xfrm>
                <a:off x="5268627" y="4604072"/>
                <a:ext cx="358335" cy="252988"/>
              </a:xfrm>
              <a:prstGeom prst="rect">
                <a:avLst/>
              </a:prstGeom>
            </p:spPr>
          </p:pic>
          <p:pic>
            <p:nvPicPr>
              <p:cNvPr id="88" name="Picture 2" descr="A picture containing indoor, sitting, food, table&#10;&#10;Description automatically generated">
                <a:extLst>
                  <a:ext uri="{FF2B5EF4-FFF2-40B4-BE49-F238E27FC236}">
                    <a16:creationId xmlns:a16="http://schemas.microsoft.com/office/drawing/2014/main" id="{90C7847D-6E2E-4D54-8384-0790E4DB0FF1}"/>
                  </a:ext>
                </a:extLst>
              </p:cNvPr>
              <p:cNvPicPr>
                <a:picLocks noChangeAspect="1"/>
              </p:cNvPicPr>
              <p:nvPr/>
            </p:nvPicPr>
            <p:blipFill rotWithShape="1">
              <a:blip r:embed="rId8"/>
              <a:srcRect l="5098" t="8857" r="1961" b="10588"/>
              <a:stretch/>
            </p:blipFill>
            <p:spPr>
              <a:xfrm>
                <a:off x="2090522" y="4869105"/>
                <a:ext cx="533143" cy="283641"/>
              </a:xfrm>
              <a:prstGeom prst="rect">
                <a:avLst/>
              </a:prstGeom>
            </p:spPr>
          </p:pic>
          <p:pic>
            <p:nvPicPr>
              <p:cNvPr id="89" name="Picture 2" descr="A picture containing indoor, sitting, food, table&#10;&#10;Description automatically generated">
                <a:extLst>
                  <a:ext uri="{FF2B5EF4-FFF2-40B4-BE49-F238E27FC236}">
                    <a16:creationId xmlns:a16="http://schemas.microsoft.com/office/drawing/2014/main" id="{35AD45BB-8E79-49C4-8B41-AC13D4781689}"/>
                  </a:ext>
                </a:extLst>
              </p:cNvPr>
              <p:cNvPicPr>
                <a:picLocks noChangeAspect="1"/>
              </p:cNvPicPr>
              <p:nvPr/>
            </p:nvPicPr>
            <p:blipFill rotWithShape="1">
              <a:blip r:embed="rId8"/>
              <a:srcRect l="5098" t="8857" r="1961" b="10588"/>
              <a:stretch/>
            </p:blipFill>
            <p:spPr>
              <a:xfrm>
                <a:off x="1558435" y="4859251"/>
                <a:ext cx="533143" cy="283641"/>
              </a:xfrm>
              <a:prstGeom prst="rect">
                <a:avLst/>
              </a:prstGeom>
            </p:spPr>
          </p:pic>
          <p:pic>
            <p:nvPicPr>
              <p:cNvPr id="90" name="Picture 2" descr="A picture containing indoor, sitting, food, table&#10;&#10;Description automatically generated">
                <a:extLst>
                  <a:ext uri="{FF2B5EF4-FFF2-40B4-BE49-F238E27FC236}">
                    <a16:creationId xmlns:a16="http://schemas.microsoft.com/office/drawing/2014/main" id="{7E033278-0456-4436-AFEB-561C0133D17D}"/>
                  </a:ext>
                </a:extLst>
              </p:cNvPr>
              <p:cNvPicPr>
                <a:picLocks noChangeAspect="1"/>
              </p:cNvPicPr>
              <p:nvPr/>
            </p:nvPicPr>
            <p:blipFill rotWithShape="1">
              <a:blip r:embed="rId8"/>
              <a:srcRect l="5098" t="8857" r="1961" b="10588"/>
              <a:stretch/>
            </p:blipFill>
            <p:spPr>
              <a:xfrm>
                <a:off x="1026348" y="4849397"/>
                <a:ext cx="533143" cy="283641"/>
              </a:xfrm>
              <a:prstGeom prst="rect">
                <a:avLst/>
              </a:prstGeom>
            </p:spPr>
          </p:pic>
          <p:pic>
            <p:nvPicPr>
              <p:cNvPr id="91" name="Picture 2" descr="A picture containing indoor, sitting, food, table&#10;&#10;Description automatically generated">
                <a:extLst>
                  <a:ext uri="{FF2B5EF4-FFF2-40B4-BE49-F238E27FC236}">
                    <a16:creationId xmlns:a16="http://schemas.microsoft.com/office/drawing/2014/main" id="{CC4A2308-6DEA-4DA8-8F6B-AA91A235F364}"/>
                  </a:ext>
                </a:extLst>
              </p:cNvPr>
              <p:cNvPicPr>
                <a:picLocks noChangeAspect="1"/>
              </p:cNvPicPr>
              <p:nvPr/>
            </p:nvPicPr>
            <p:blipFill rotWithShape="1">
              <a:blip r:embed="rId8"/>
              <a:srcRect l="5098" t="8857" r="1961" b="10588"/>
              <a:stretch/>
            </p:blipFill>
            <p:spPr>
              <a:xfrm>
                <a:off x="494261" y="4859250"/>
                <a:ext cx="533143" cy="283641"/>
              </a:xfrm>
              <a:prstGeom prst="rect">
                <a:avLst/>
              </a:prstGeom>
            </p:spPr>
          </p:pic>
        </p:grpSp>
        <p:pic>
          <p:nvPicPr>
            <p:cNvPr id="85" name="Picture 2" descr="A picture containing indoor, sitting, food, table&#10;&#10;Description automatically generated">
              <a:extLst>
                <a:ext uri="{FF2B5EF4-FFF2-40B4-BE49-F238E27FC236}">
                  <a16:creationId xmlns:a16="http://schemas.microsoft.com/office/drawing/2014/main" id="{0E11238D-B6EB-496B-9907-6D7A49CAE22E}"/>
                </a:ext>
              </a:extLst>
            </p:cNvPr>
            <p:cNvPicPr>
              <a:picLocks noChangeAspect="1"/>
            </p:cNvPicPr>
            <p:nvPr/>
          </p:nvPicPr>
          <p:blipFill rotWithShape="1">
            <a:blip r:embed="rId8"/>
            <a:srcRect l="5098" t="8857" r="1961" b="10588"/>
            <a:stretch/>
          </p:blipFill>
          <p:spPr>
            <a:xfrm>
              <a:off x="1588" y="4859250"/>
              <a:ext cx="533143" cy="283641"/>
            </a:xfrm>
            <a:prstGeom prst="rect">
              <a:avLst/>
            </a:prstGeom>
          </p:spPr>
        </p:pic>
      </p:grpSp>
      <p:pic>
        <p:nvPicPr>
          <p:cNvPr id="26" name="Picture 43" descr="Diagram, letter, schematic&#10;&#10;Description automatically generated">
            <a:extLst>
              <a:ext uri="{FF2B5EF4-FFF2-40B4-BE49-F238E27FC236}">
                <a16:creationId xmlns:a16="http://schemas.microsoft.com/office/drawing/2014/main" id="{29BF18C4-89E1-4340-88AC-F5F659AB0297}"/>
              </a:ext>
            </a:extLst>
          </p:cNvPr>
          <p:cNvPicPr>
            <a:picLocks noChangeAspect="1"/>
          </p:cNvPicPr>
          <p:nvPr/>
        </p:nvPicPr>
        <p:blipFill>
          <a:blip r:embed="rId10"/>
          <a:stretch>
            <a:fillRect/>
          </a:stretch>
        </p:blipFill>
        <p:spPr>
          <a:xfrm rot="5400000">
            <a:off x="4760515" y="4386856"/>
            <a:ext cx="395969" cy="557893"/>
          </a:xfrm>
          <a:prstGeom prst="rect">
            <a:avLst/>
          </a:prstGeom>
        </p:spPr>
      </p:pic>
    </p:spTree>
    <p:extLst>
      <p:ext uri="{BB962C8B-B14F-4D97-AF65-F5344CB8AC3E}">
        <p14:creationId xmlns:p14="http://schemas.microsoft.com/office/powerpoint/2010/main" val="123949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44BF-C1BE-4B1D-8E87-79A1675DCDF4}"/>
              </a:ext>
            </a:extLst>
          </p:cNvPr>
          <p:cNvSpPr>
            <a:spLocks noGrp="1"/>
          </p:cNvSpPr>
          <p:nvPr>
            <p:ph type="title"/>
          </p:nvPr>
        </p:nvSpPr>
        <p:spPr/>
        <p:txBody>
          <a:bodyPr/>
          <a:lstStyle/>
          <a:p>
            <a:r>
              <a:rPr lang="en-US"/>
              <a:t>What we DO with these identifiers</a:t>
            </a:r>
          </a:p>
        </p:txBody>
      </p:sp>
      <p:pic>
        <p:nvPicPr>
          <p:cNvPr id="4" name="Picture 2" descr="Chart, bubble chart&#10;&#10;Description automatically generated">
            <a:extLst>
              <a:ext uri="{FF2B5EF4-FFF2-40B4-BE49-F238E27FC236}">
                <a16:creationId xmlns:a16="http://schemas.microsoft.com/office/drawing/2014/main" id="{2789C322-0075-41D4-A658-68D8ABBF87F4}"/>
              </a:ext>
            </a:extLst>
          </p:cNvPr>
          <p:cNvPicPr>
            <a:picLocks noChangeAspect="1"/>
          </p:cNvPicPr>
          <p:nvPr/>
        </p:nvPicPr>
        <p:blipFill>
          <a:blip r:embed="rId3"/>
          <a:stretch>
            <a:fillRect/>
          </a:stretch>
        </p:blipFill>
        <p:spPr>
          <a:xfrm>
            <a:off x="894885" y="1387204"/>
            <a:ext cx="3199233" cy="3084556"/>
          </a:xfrm>
          <a:prstGeom prst="rect">
            <a:avLst/>
          </a:prstGeom>
        </p:spPr>
      </p:pic>
      <p:pic>
        <p:nvPicPr>
          <p:cNvPr id="5" name="Picture 6" descr="Diagram, schematic&#10;&#10;Description automatically generated">
            <a:extLst>
              <a:ext uri="{FF2B5EF4-FFF2-40B4-BE49-F238E27FC236}">
                <a16:creationId xmlns:a16="http://schemas.microsoft.com/office/drawing/2014/main" id="{7C5D70EA-4A27-4FD8-84F3-5BF22868B474}"/>
              </a:ext>
            </a:extLst>
          </p:cNvPr>
          <p:cNvPicPr>
            <a:picLocks noChangeAspect="1"/>
          </p:cNvPicPr>
          <p:nvPr/>
        </p:nvPicPr>
        <p:blipFill>
          <a:blip r:embed="rId4"/>
          <a:stretch>
            <a:fillRect/>
          </a:stretch>
        </p:blipFill>
        <p:spPr>
          <a:xfrm>
            <a:off x="4781919" y="1618298"/>
            <a:ext cx="3601032" cy="2535679"/>
          </a:xfrm>
          <a:prstGeom prst="rect">
            <a:avLst/>
          </a:prstGeom>
        </p:spPr>
      </p:pic>
      <p:sp>
        <p:nvSpPr>
          <p:cNvPr id="6" name="Rectangle 5">
            <a:extLst>
              <a:ext uri="{FF2B5EF4-FFF2-40B4-BE49-F238E27FC236}">
                <a16:creationId xmlns:a16="http://schemas.microsoft.com/office/drawing/2014/main" id="{A8A497E5-70A7-48BD-9BF6-7F9173F756A2}"/>
              </a:ext>
            </a:extLst>
          </p:cNvPr>
          <p:cNvSpPr/>
          <p:nvPr/>
        </p:nvSpPr>
        <p:spPr>
          <a:xfrm>
            <a:off x="5260811" y="4262832"/>
            <a:ext cx="2435044" cy="246221"/>
          </a:xfrm>
          <a:prstGeom prst="rect">
            <a:avLst/>
          </a:prstGeom>
        </p:spPr>
        <p:txBody>
          <a:bodyPr wrap="square">
            <a:spAutoFit/>
          </a:bodyPr>
          <a:lstStyle/>
          <a:p>
            <a:r>
              <a:rPr lang="en-US" sz="1000">
                <a:solidFill>
                  <a:schemeClr val="bg1">
                    <a:lumMod val="50000"/>
                  </a:schemeClr>
                </a:solidFill>
                <a:latin typeface="Calibri" panose="020F0502020204030204" pitchFamily="34" charset="0"/>
                <a:cs typeface="Calibri" panose="020F0502020204030204" pitchFamily="34" charset="0"/>
              </a:rPr>
              <a:t>From: http://doi.org/10.5334/dsj-2020-046</a:t>
            </a:r>
          </a:p>
        </p:txBody>
      </p:sp>
      <p:sp>
        <p:nvSpPr>
          <p:cNvPr id="14" name="TextBox 13">
            <a:extLst>
              <a:ext uri="{FF2B5EF4-FFF2-40B4-BE49-F238E27FC236}">
                <a16:creationId xmlns:a16="http://schemas.microsoft.com/office/drawing/2014/main" id="{5D20E073-078A-41FD-8CBD-102EF10E67A8}"/>
              </a:ext>
            </a:extLst>
          </p:cNvPr>
          <p:cNvSpPr txBox="1"/>
          <p:nvPr/>
        </p:nvSpPr>
        <p:spPr>
          <a:xfrm>
            <a:off x="1079377" y="4467160"/>
            <a:ext cx="2696552" cy="246221"/>
          </a:xfrm>
          <a:prstGeom prst="rect">
            <a:avLst/>
          </a:prstGeom>
          <a:noFill/>
        </p:spPr>
        <p:txBody>
          <a:bodyPr wrap="square" rtlCol="0">
            <a:spAutoFit/>
          </a:bodyPr>
          <a:lstStyle/>
          <a:p>
            <a:r>
              <a:rPr lang="en-US" sz="1000">
                <a:solidFill>
                  <a:schemeClr val="bg1">
                    <a:lumMod val="50000"/>
                  </a:schemeClr>
                </a:solidFill>
                <a:latin typeface="Calibri" panose="020F0502020204030204" pitchFamily="34" charset="0"/>
                <a:cs typeface="Calibri" panose="020F0502020204030204" pitchFamily="34" charset="0"/>
              </a:rPr>
              <a:t>From: https://doi.org/10.1201/9781315120454</a:t>
            </a:r>
          </a:p>
        </p:txBody>
      </p:sp>
      <p:pic>
        <p:nvPicPr>
          <p:cNvPr id="22" name="Picture 4" descr="Logo, company name&#10;&#10;Description automatically generated">
            <a:extLst>
              <a:ext uri="{FF2B5EF4-FFF2-40B4-BE49-F238E27FC236}">
                <a16:creationId xmlns:a16="http://schemas.microsoft.com/office/drawing/2014/main" id="{7667C3F2-222C-4B2E-889E-46F08A11724E}"/>
              </a:ext>
            </a:extLst>
          </p:cNvPr>
          <p:cNvPicPr>
            <a:picLocks noChangeAspect="1"/>
          </p:cNvPicPr>
          <p:nvPr/>
        </p:nvPicPr>
        <p:blipFill>
          <a:blip r:embed="rId5"/>
          <a:stretch>
            <a:fillRect/>
          </a:stretch>
        </p:blipFill>
        <p:spPr>
          <a:xfrm>
            <a:off x="8043109" y="4328311"/>
            <a:ext cx="1006142" cy="728009"/>
          </a:xfrm>
          <a:prstGeom prst="rect">
            <a:avLst/>
          </a:prstGeom>
        </p:spPr>
      </p:pic>
      <p:pic>
        <p:nvPicPr>
          <p:cNvPr id="50" name="Picture 35" descr="A picture containing sitting, holding, table, phone&#10;&#10;Description automatically generated">
            <a:extLst>
              <a:ext uri="{FF2B5EF4-FFF2-40B4-BE49-F238E27FC236}">
                <a16:creationId xmlns:a16="http://schemas.microsoft.com/office/drawing/2014/main" id="{96C1BE64-2DE6-43FD-BF80-4F3A65B8D950}"/>
              </a:ext>
            </a:extLst>
          </p:cNvPr>
          <p:cNvPicPr>
            <a:picLocks noChangeAspect="1"/>
          </p:cNvPicPr>
          <p:nvPr/>
        </p:nvPicPr>
        <p:blipFill>
          <a:blip r:embed="rId6"/>
          <a:stretch>
            <a:fillRect/>
          </a:stretch>
        </p:blipFill>
        <p:spPr>
          <a:xfrm>
            <a:off x="4260805" y="4460983"/>
            <a:ext cx="334736" cy="395808"/>
          </a:xfrm>
          <a:prstGeom prst="rect">
            <a:avLst/>
          </a:prstGeom>
        </p:spPr>
      </p:pic>
      <p:grpSp>
        <p:nvGrpSpPr>
          <p:cNvPr id="69" name="Group 68">
            <a:extLst>
              <a:ext uri="{FF2B5EF4-FFF2-40B4-BE49-F238E27FC236}">
                <a16:creationId xmlns:a16="http://schemas.microsoft.com/office/drawing/2014/main" id="{455156DD-E763-4DC8-838A-0E9345F76597}"/>
              </a:ext>
            </a:extLst>
          </p:cNvPr>
          <p:cNvGrpSpPr/>
          <p:nvPr/>
        </p:nvGrpSpPr>
        <p:grpSpPr>
          <a:xfrm>
            <a:off x="1588" y="4611128"/>
            <a:ext cx="5763854" cy="548674"/>
            <a:chOff x="1588" y="4611128"/>
            <a:chExt cx="5763854" cy="548674"/>
          </a:xfrm>
        </p:grpSpPr>
        <p:grpSp>
          <p:nvGrpSpPr>
            <p:cNvPr id="52" name="Group 51">
              <a:extLst>
                <a:ext uri="{FF2B5EF4-FFF2-40B4-BE49-F238E27FC236}">
                  <a16:creationId xmlns:a16="http://schemas.microsoft.com/office/drawing/2014/main" id="{817F0742-95A1-4818-B18D-C2A5F24188FF}"/>
                </a:ext>
              </a:extLst>
            </p:cNvPr>
            <p:cNvGrpSpPr/>
            <p:nvPr/>
          </p:nvGrpSpPr>
          <p:grpSpPr>
            <a:xfrm>
              <a:off x="522483" y="4611128"/>
              <a:ext cx="5242959" cy="548674"/>
              <a:chOff x="494261" y="4604072"/>
              <a:chExt cx="5242959" cy="548674"/>
            </a:xfrm>
          </p:grpSpPr>
          <p:grpSp>
            <p:nvGrpSpPr>
              <p:cNvPr id="62" name="Group 61">
                <a:extLst>
                  <a:ext uri="{FF2B5EF4-FFF2-40B4-BE49-F238E27FC236}">
                    <a16:creationId xmlns:a16="http://schemas.microsoft.com/office/drawing/2014/main" id="{7ACD68B6-4230-4FAF-AA4D-9F0AA0C35244}"/>
                  </a:ext>
                </a:extLst>
              </p:cNvPr>
              <p:cNvGrpSpPr/>
              <p:nvPr/>
            </p:nvGrpSpPr>
            <p:grpSpPr>
              <a:xfrm>
                <a:off x="2609494" y="4857451"/>
                <a:ext cx="3127726" cy="290698"/>
                <a:chOff x="4169402" y="1809073"/>
                <a:chExt cx="3127726" cy="290698"/>
              </a:xfrm>
            </p:grpSpPr>
            <p:pic>
              <p:nvPicPr>
                <p:cNvPr id="63" name="Picture 62" descr="A picture containing indoor, sitting, food, table&#10;&#10;Description automatically generated">
                  <a:extLst>
                    <a:ext uri="{FF2B5EF4-FFF2-40B4-BE49-F238E27FC236}">
                      <a16:creationId xmlns:a16="http://schemas.microsoft.com/office/drawing/2014/main" id="{B88C35D9-8FB5-41A9-8AED-A8F5136AEAC7}"/>
                    </a:ext>
                  </a:extLst>
                </p:cNvPr>
                <p:cNvPicPr>
                  <a:picLocks noChangeAspect="1"/>
                </p:cNvPicPr>
                <p:nvPr/>
              </p:nvPicPr>
              <p:blipFill rotWithShape="1">
                <a:blip r:embed="rId7"/>
                <a:srcRect l="5098" t="8857" r="1961" b="10588"/>
                <a:stretch/>
              </p:blipFill>
              <p:spPr>
                <a:xfrm>
                  <a:off x="6763985" y="1816130"/>
                  <a:ext cx="533143" cy="283641"/>
                </a:xfrm>
                <a:prstGeom prst="rect">
                  <a:avLst/>
                </a:prstGeom>
              </p:spPr>
            </p:pic>
            <p:pic>
              <p:nvPicPr>
                <p:cNvPr id="64" name="Picture 2" descr="A picture containing indoor, sitting, food, table&#10;&#10;Description automatically generated">
                  <a:extLst>
                    <a:ext uri="{FF2B5EF4-FFF2-40B4-BE49-F238E27FC236}">
                      <a16:creationId xmlns:a16="http://schemas.microsoft.com/office/drawing/2014/main" id="{502BDE40-5401-4A7F-9225-9C1D1002A120}"/>
                    </a:ext>
                  </a:extLst>
                </p:cNvPr>
                <p:cNvPicPr>
                  <a:picLocks noChangeAspect="1"/>
                </p:cNvPicPr>
                <p:nvPr/>
              </p:nvPicPr>
              <p:blipFill rotWithShape="1">
                <a:blip r:embed="rId7"/>
                <a:srcRect l="5098" t="8857" r="1961" b="10588"/>
                <a:stretch/>
              </p:blipFill>
              <p:spPr>
                <a:xfrm>
                  <a:off x="6267966" y="1816130"/>
                  <a:ext cx="533143" cy="283641"/>
                </a:xfrm>
                <a:prstGeom prst="rect">
                  <a:avLst/>
                </a:prstGeom>
              </p:spPr>
            </p:pic>
            <p:pic>
              <p:nvPicPr>
                <p:cNvPr id="65" name="Picture 2" descr="A picture containing indoor, sitting, food, table&#10;&#10;Description automatically generated">
                  <a:extLst>
                    <a:ext uri="{FF2B5EF4-FFF2-40B4-BE49-F238E27FC236}">
                      <a16:creationId xmlns:a16="http://schemas.microsoft.com/office/drawing/2014/main" id="{6B53928A-2BF0-4906-990D-7A00EDB8ABE7}"/>
                    </a:ext>
                  </a:extLst>
                </p:cNvPr>
                <p:cNvPicPr>
                  <a:picLocks noChangeAspect="1"/>
                </p:cNvPicPr>
                <p:nvPr/>
              </p:nvPicPr>
              <p:blipFill rotWithShape="1">
                <a:blip r:embed="rId7"/>
                <a:srcRect l="5098" t="8857" r="1961" b="10588"/>
                <a:stretch/>
              </p:blipFill>
              <p:spPr>
                <a:xfrm>
                  <a:off x="5739598" y="1816130"/>
                  <a:ext cx="533143" cy="283641"/>
                </a:xfrm>
                <a:prstGeom prst="rect">
                  <a:avLst/>
                </a:prstGeom>
              </p:spPr>
            </p:pic>
            <p:pic>
              <p:nvPicPr>
                <p:cNvPr id="66" name="Picture 2" descr="A picture containing indoor, sitting, food, table&#10;&#10;Description automatically generated">
                  <a:extLst>
                    <a:ext uri="{FF2B5EF4-FFF2-40B4-BE49-F238E27FC236}">
                      <a16:creationId xmlns:a16="http://schemas.microsoft.com/office/drawing/2014/main" id="{8B74319E-30B1-4202-9A51-1BE8AB9DC882}"/>
                    </a:ext>
                  </a:extLst>
                </p:cNvPr>
                <p:cNvPicPr>
                  <a:picLocks noChangeAspect="1"/>
                </p:cNvPicPr>
                <p:nvPr/>
              </p:nvPicPr>
              <p:blipFill rotWithShape="1">
                <a:blip r:embed="rId7"/>
                <a:srcRect l="5098" t="8857" r="1961" b="10588"/>
                <a:stretch/>
              </p:blipFill>
              <p:spPr>
                <a:xfrm>
                  <a:off x="5211229" y="1816129"/>
                  <a:ext cx="533143" cy="283641"/>
                </a:xfrm>
                <a:prstGeom prst="rect">
                  <a:avLst/>
                </a:prstGeom>
              </p:spPr>
            </p:pic>
            <p:pic>
              <p:nvPicPr>
                <p:cNvPr id="67" name="Picture 2" descr="A picture containing indoor, sitting, food, table&#10;&#10;Description automatically generated">
                  <a:extLst>
                    <a:ext uri="{FF2B5EF4-FFF2-40B4-BE49-F238E27FC236}">
                      <a16:creationId xmlns:a16="http://schemas.microsoft.com/office/drawing/2014/main" id="{20AB35D2-0C6B-479E-A2EB-62C8F01A7EDA}"/>
                    </a:ext>
                  </a:extLst>
                </p:cNvPr>
                <p:cNvPicPr>
                  <a:picLocks noChangeAspect="1"/>
                </p:cNvPicPr>
                <p:nvPr/>
              </p:nvPicPr>
              <p:blipFill rotWithShape="1">
                <a:blip r:embed="rId7"/>
                <a:srcRect l="5098" t="8857" r="1961" b="10588"/>
                <a:stretch/>
              </p:blipFill>
              <p:spPr>
                <a:xfrm>
                  <a:off x="4682861" y="1816129"/>
                  <a:ext cx="533143" cy="283641"/>
                </a:xfrm>
                <a:prstGeom prst="rect">
                  <a:avLst/>
                </a:prstGeom>
              </p:spPr>
            </p:pic>
            <p:pic>
              <p:nvPicPr>
                <p:cNvPr id="68" name="Picture 2" descr="A picture containing indoor, sitting, food, table&#10;&#10;Description automatically generated">
                  <a:extLst>
                    <a:ext uri="{FF2B5EF4-FFF2-40B4-BE49-F238E27FC236}">
                      <a16:creationId xmlns:a16="http://schemas.microsoft.com/office/drawing/2014/main" id="{580DD26F-459C-4449-8C14-8400D6E5FC61}"/>
                    </a:ext>
                  </a:extLst>
                </p:cNvPr>
                <p:cNvPicPr>
                  <a:picLocks noChangeAspect="1"/>
                </p:cNvPicPr>
                <p:nvPr/>
              </p:nvPicPr>
              <p:blipFill rotWithShape="1">
                <a:blip r:embed="rId7"/>
                <a:srcRect l="5098" t="8857" r="1961" b="10588"/>
                <a:stretch/>
              </p:blipFill>
              <p:spPr>
                <a:xfrm>
                  <a:off x="4169402" y="1809073"/>
                  <a:ext cx="533143" cy="283641"/>
                </a:xfrm>
                <a:prstGeom prst="rect">
                  <a:avLst/>
                </a:prstGeom>
              </p:spPr>
            </p:pic>
          </p:grpSp>
          <p:pic>
            <p:nvPicPr>
              <p:cNvPr id="55" name="Picture 24" descr="A picture containing footwear, clothing, table, sitting&#10;&#10;Description automatically generated">
                <a:extLst>
                  <a:ext uri="{FF2B5EF4-FFF2-40B4-BE49-F238E27FC236}">
                    <a16:creationId xmlns:a16="http://schemas.microsoft.com/office/drawing/2014/main" id="{0960B5AC-00B9-4D28-B247-98940E094238}"/>
                  </a:ext>
                </a:extLst>
              </p:cNvPr>
              <p:cNvPicPr>
                <a:picLocks noChangeAspect="1"/>
              </p:cNvPicPr>
              <p:nvPr/>
            </p:nvPicPr>
            <p:blipFill>
              <a:blip r:embed="rId8"/>
              <a:stretch>
                <a:fillRect/>
              </a:stretch>
            </p:blipFill>
            <p:spPr>
              <a:xfrm>
                <a:off x="5268627" y="4604072"/>
                <a:ext cx="358335" cy="252988"/>
              </a:xfrm>
              <a:prstGeom prst="rect">
                <a:avLst/>
              </a:prstGeom>
            </p:spPr>
          </p:pic>
          <p:pic>
            <p:nvPicPr>
              <p:cNvPr id="56" name="Picture 2" descr="A picture containing indoor, sitting, food, table&#10;&#10;Description automatically generated">
                <a:extLst>
                  <a:ext uri="{FF2B5EF4-FFF2-40B4-BE49-F238E27FC236}">
                    <a16:creationId xmlns:a16="http://schemas.microsoft.com/office/drawing/2014/main" id="{0754EE82-8017-43C2-A36B-65D7C49CC68E}"/>
                  </a:ext>
                </a:extLst>
              </p:cNvPr>
              <p:cNvPicPr>
                <a:picLocks noChangeAspect="1"/>
              </p:cNvPicPr>
              <p:nvPr/>
            </p:nvPicPr>
            <p:blipFill rotWithShape="1">
              <a:blip r:embed="rId7"/>
              <a:srcRect l="5098" t="8857" r="1961" b="10588"/>
              <a:stretch/>
            </p:blipFill>
            <p:spPr>
              <a:xfrm>
                <a:off x="2090522" y="4869105"/>
                <a:ext cx="533143" cy="283641"/>
              </a:xfrm>
              <a:prstGeom prst="rect">
                <a:avLst/>
              </a:prstGeom>
            </p:spPr>
          </p:pic>
          <p:pic>
            <p:nvPicPr>
              <p:cNvPr id="57" name="Picture 2" descr="A picture containing indoor, sitting, food, table&#10;&#10;Description automatically generated">
                <a:extLst>
                  <a:ext uri="{FF2B5EF4-FFF2-40B4-BE49-F238E27FC236}">
                    <a16:creationId xmlns:a16="http://schemas.microsoft.com/office/drawing/2014/main" id="{92000AE3-D3F5-4309-A93E-D6000CEEE665}"/>
                  </a:ext>
                </a:extLst>
              </p:cNvPr>
              <p:cNvPicPr>
                <a:picLocks noChangeAspect="1"/>
              </p:cNvPicPr>
              <p:nvPr/>
            </p:nvPicPr>
            <p:blipFill rotWithShape="1">
              <a:blip r:embed="rId7"/>
              <a:srcRect l="5098" t="8857" r="1961" b="10588"/>
              <a:stretch/>
            </p:blipFill>
            <p:spPr>
              <a:xfrm>
                <a:off x="1558435" y="4859251"/>
                <a:ext cx="533143" cy="283641"/>
              </a:xfrm>
              <a:prstGeom prst="rect">
                <a:avLst/>
              </a:prstGeom>
            </p:spPr>
          </p:pic>
          <p:pic>
            <p:nvPicPr>
              <p:cNvPr id="58" name="Picture 2" descr="A picture containing indoor, sitting, food, table&#10;&#10;Description automatically generated">
                <a:extLst>
                  <a:ext uri="{FF2B5EF4-FFF2-40B4-BE49-F238E27FC236}">
                    <a16:creationId xmlns:a16="http://schemas.microsoft.com/office/drawing/2014/main" id="{33DEE7B7-D656-4898-9D2A-D6AAF5C6EEAC}"/>
                  </a:ext>
                </a:extLst>
              </p:cNvPr>
              <p:cNvPicPr>
                <a:picLocks noChangeAspect="1"/>
              </p:cNvPicPr>
              <p:nvPr/>
            </p:nvPicPr>
            <p:blipFill rotWithShape="1">
              <a:blip r:embed="rId7"/>
              <a:srcRect l="5098" t="8857" r="1961" b="10588"/>
              <a:stretch/>
            </p:blipFill>
            <p:spPr>
              <a:xfrm>
                <a:off x="1026348" y="4849397"/>
                <a:ext cx="533143" cy="283641"/>
              </a:xfrm>
              <a:prstGeom prst="rect">
                <a:avLst/>
              </a:prstGeom>
            </p:spPr>
          </p:pic>
          <p:pic>
            <p:nvPicPr>
              <p:cNvPr id="59" name="Picture 2" descr="A picture containing indoor, sitting, food, table&#10;&#10;Description automatically generated">
                <a:extLst>
                  <a:ext uri="{FF2B5EF4-FFF2-40B4-BE49-F238E27FC236}">
                    <a16:creationId xmlns:a16="http://schemas.microsoft.com/office/drawing/2014/main" id="{C8337B43-7B75-43D9-93A8-D6C36BFE7224}"/>
                  </a:ext>
                </a:extLst>
              </p:cNvPr>
              <p:cNvPicPr>
                <a:picLocks noChangeAspect="1"/>
              </p:cNvPicPr>
              <p:nvPr/>
            </p:nvPicPr>
            <p:blipFill rotWithShape="1">
              <a:blip r:embed="rId7"/>
              <a:srcRect l="5098" t="8857" r="1961" b="10588"/>
              <a:stretch/>
            </p:blipFill>
            <p:spPr>
              <a:xfrm>
                <a:off x="494261" y="4859250"/>
                <a:ext cx="533143" cy="283641"/>
              </a:xfrm>
              <a:prstGeom prst="rect">
                <a:avLst/>
              </a:prstGeom>
            </p:spPr>
          </p:pic>
        </p:grpSp>
        <p:pic>
          <p:nvPicPr>
            <p:cNvPr id="53" name="Picture 2" descr="A picture containing indoor, sitting, food, table&#10;&#10;Description automatically generated">
              <a:extLst>
                <a:ext uri="{FF2B5EF4-FFF2-40B4-BE49-F238E27FC236}">
                  <a16:creationId xmlns:a16="http://schemas.microsoft.com/office/drawing/2014/main" id="{794209AF-C8DD-48F8-80C7-20CA01EDB5F5}"/>
                </a:ext>
              </a:extLst>
            </p:cNvPr>
            <p:cNvPicPr>
              <a:picLocks noChangeAspect="1"/>
            </p:cNvPicPr>
            <p:nvPr/>
          </p:nvPicPr>
          <p:blipFill rotWithShape="1">
            <a:blip r:embed="rId7"/>
            <a:srcRect l="5098" t="8857" r="1961" b="10588"/>
            <a:stretch/>
          </p:blipFill>
          <p:spPr>
            <a:xfrm>
              <a:off x="1588" y="4859250"/>
              <a:ext cx="533143" cy="283641"/>
            </a:xfrm>
            <a:prstGeom prst="rect">
              <a:avLst/>
            </a:prstGeom>
          </p:spPr>
        </p:pic>
      </p:grpSp>
      <p:pic>
        <p:nvPicPr>
          <p:cNvPr id="71" name="Picture 43" descr="Diagram, letter, schematic&#10;&#10;Description automatically generated">
            <a:extLst>
              <a:ext uri="{FF2B5EF4-FFF2-40B4-BE49-F238E27FC236}">
                <a16:creationId xmlns:a16="http://schemas.microsoft.com/office/drawing/2014/main" id="{A5EEF68A-62A5-405D-B80A-9FF2ECF66FC1}"/>
              </a:ext>
            </a:extLst>
          </p:cNvPr>
          <p:cNvPicPr>
            <a:picLocks noChangeAspect="1"/>
          </p:cNvPicPr>
          <p:nvPr/>
        </p:nvPicPr>
        <p:blipFill>
          <a:blip r:embed="rId9"/>
          <a:stretch>
            <a:fillRect/>
          </a:stretch>
        </p:blipFill>
        <p:spPr>
          <a:xfrm rot="5400000">
            <a:off x="4760515" y="4386856"/>
            <a:ext cx="395969" cy="557893"/>
          </a:xfrm>
          <a:prstGeom prst="rect">
            <a:avLst/>
          </a:prstGeom>
        </p:spPr>
      </p:pic>
    </p:spTree>
    <p:extLst>
      <p:ext uri="{BB962C8B-B14F-4D97-AF65-F5344CB8AC3E}">
        <p14:creationId xmlns:p14="http://schemas.microsoft.com/office/powerpoint/2010/main" val="3529773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Logo, company name&#10;&#10;Description automatically generated">
            <a:extLst>
              <a:ext uri="{FF2B5EF4-FFF2-40B4-BE49-F238E27FC236}">
                <a16:creationId xmlns:a16="http://schemas.microsoft.com/office/drawing/2014/main" id="{7BDBA7CC-A6C5-4A4C-85F0-73F1EF6A4A02}"/>
              </a:ext>
            </a:extLst>
          </p:cNvPr>
          <p:cNvPicPr>
            <a:picLocks noChangeAspect="1"/>
          </p:cNvPicPr>
          <p:nvPr/>
        </p:nvPicPr>
        <p:blipFill rotWithShape="1">
          <a:blip r:embed="rId3"/>
          <a:srcRect l="17301" t="10656" r="58478" b="59016"/>
          <a:stretch/>
        </p:blipFill>
        <p:spPr>
          <a:xfrm>
            <a:off x="6359546" y="3117993"/>
            <a:ext cx="340713" cy="361920"/>
          </a:xfrm>
          <a:prstGeom prst="rect">
            <a:avLst/>
          </a:prstGeom>
        </p:spPr>
      </p:pic>
      <p:pic>
        <p:nvPicPr>
          <p:cNvPr id="14" name="Picture 13" descr="A picture containing qr code&#10;&#10;Description automatically generated">
            <a:extLst>
              <a:ext uri="{FF2B5EF4-FFF2-40B4-BE49-F238E27FC236}">
                <a16:creationId xmlns:a16="http://schemas.microsoft.com/office/drawing/2014/main" id="{CACC73AB-CF41-4F5F-8CAF-A1AD2B649CC5}"/>
              </a:ext>
            </a:extLst>
          </p:cNvPr>
          <p:cNvPicPr>
            <a:picLocks noChangeAspect="1"/>
          </p:cNvPicPr>
          <p:nvPr/>
        </p:nvPicPr>
        <p:blipFill>
          <a:blip r:embed="rId4"/>
          <a:stretch>
            <a:fillRect/>
          </a:stretch>
        </p:blipFill>
        <p:spPr>
          <a:xfrm>
            <a:off x="6995304" y="3117993"/>
            <a:ext cx="340713" cy="337265"/>
          </a:xfrm>
          <a:prstGeom prst="rect">
            <a:avLst/>
          </a:prstGeom>
        </p:spPr>
      </p:pic>
      <p:pic>
        <p:nvPicPr>
          <p:cNvPr id="18" name="Picture 2" descr="A picture of a tin oxide, also called cassiterite, from the mineral collection at the National Museum of Natural History.">
            <a:extLst>
              <a:ext uri="{FF2B5EF4-FFF2-40B4-BE49-F238E27FC236}">
                <a16:creationId xmlns:a16="http://schemas.microsoft.com/office/drawing/2014/main" id="{7C43B252-C54B-4424-ADF1-9C44B8FD8DB3}"/>
              </a:ext>
            </a:extLst>
          </p:cNvPr>
          <p:cNvPicPr>
            <a:picLocks noChangeAspect="1"/>
          </p:cNvPicPr>
          <p:nvPr/>
        </p:nvPicPr>
        <p:blipFill rotWithShape="1">
          <a:blip r:embed="rId5"/>
          <a:srcRect l="18384" t="13451" r="16548"/>
          <a:stretch/>
        </p:blipFill>
        <p:spPr>
          <a:xfrm>
            <a:off x="638817" y="212371"/>
            <a:ext cx="2021208" cy="1774389"/>
          </a:xfrm>
          <a:prstGeom prst="rect">
            <a:avLst/>
          </a:prstGeom>
        </p:spPr>
      </p:pic>
      <p:pic>
        <p:nvPicPr>
          <p:cNvPr id="11" name="Picture 2" descr="A picture of a tin oxide, also called cassiterite, from the mineral collection at the National Museum of Natural History.">
            <a:extLst>
              <a:ext uri="{FF2B5EF4-FFF2-40B4-BE49-F238E27FC236}">
                <a16:creationId xmlns:a16="http://schemas.microsoft.com/office/drawing/2014/main" id="{BD243E75-4DCF-4BD7-AD35-1B82950E04FA}"/>
              </a:ext>
            </a:extLst>
          </p:cNvPr>
          <p:cNvPicPr>
            <a:picLocks noChangeAspect="1"/>
          </p:cNvPicPr>
          <p:nvPr/>
        </p:nvPicPr>
        <p:blipFill rotWithShape="1">
          <a:blip r:embed="rId5"/>
          <a:srcRect l="18384" t="13451" r="16548"/>
          <a:stretch/>
        </p:blipFill>
        <p:spPr>
          <a:xfrm>
            <a:off x="6557539" y="2700253"/>
            <a:ext cx="573734" cy="503673"/>
          </a:xfrm>
          <a:prstGeom prst="rect">
            <a:avLst/>
          </a:prstGeom>
        </p:spPr>
      </p:pic>
      <p:pic>
        <p:nvPicPr>
          <p:cNvPr id="15" name="Picture 2" descr="Graphical user interface, application&#10;&#10;Description automatically generated">
            <a:extLst>
              <a:ext uri="{FF2B5EF4-FFF2-40B4-BE49-F238E27FC236}">
                <a16:creationId xmlns:a16="http://schemas.microsoft.com/office/drawing/2014/main" id="{CC57A047-045B-4874-86D7-B30ECE51262D}"/>
              </a:ext>
            </a:extLst>
          </p:cNvPr>
          <p:cNvPicPr>
            <a:picLocks noChangeAspect="1"/>
          </p:cNvPicPr>
          <p:nvPr/>
        </p:nvPicPr>
        <p:blipFill>
          <a:blip r:embed="rId6"/>
          <a:stretch>
            <a:fillRect/>
          </a:stretch>
        </p:blipFill>
        <p:spPr>
          <a:xfrm>
            <a:off x="2892802" y="1011066"/>
            <a:ext cx="3304305" cy="2574648"/>
          </a:xfrm>
          <a:prstGeom prst="rect">
            <a:avLst/>
          </a:prstGeom>
        </p:spPr>
      </p:pic>
      <p:pic>
        <p:nvPicPr>
          <p:cNvPr id="16" name="Picture 6" descr="Logo, company name&#10;&#10;Description automatically generated">
            <a:extLst>
              <a:ext uri="{FF2B5EF4-FFF2-40B4-BE49-F238E27FC236}">
                <a16:creationId xmlns:a16="http://schemas.microsoft.com/office/drawing/2014/main" id="{D4E5A450-03D6-4FCC-866D-CEB79FC7FB00}"/>
              </a:ext>
            </a:extLst>
          </p:cNvPr>
          <p:cNvPicPr>
            <a:picLocks noChangeAspect="1"/>
          </p:cNvPicPr>
          <p:nvPr/>
        </p:nvPicPr>
        <p:blipFill rotWithShape="1">
          <a:blip r:embed="rId3"/>
          <a:srcRect l="17301" t="10656" r="58478" b="59016"/>
          <a:stretch/>
        </p:blipFill>
        <p:spPr>
          <a:xfrm>
            <a:off x="6022526" y="3483033"/>
            <a:ext cx="340713" cy="361920"/>
          </a:xfrm>
          <a:prstGeom prst="rect">
            <a:avLst/>
          </a:prstGeom>
        </p:spPr>
      </p:pic>
      <p:pic>
        <p:nvPicPr>
          <p:cNvPr id="17" name="Picture 6" descr="Logo, company name&#10;&#10;Description automatically generated">
            <a:extLst>
              <a:ext uri="{FF2B5EF4-FFF2-40B4-BE49-F238E27FC236}">
                <a16:creationId xmlns:a16="http://schemas.microsoft.com/office/drawing/2014/main" id="{92A9D898-F4CD-4F83-8725-259BF6D5E113}"/>
              </a:ext>
            </a:extLst>
          </p:cNvPr>
          <p:cNvPicPr>
            <a:picLocks noChangeAspect="1"/>
          </p:cNvPicPr>
          <p:nvPr/>
        </p:nvPicPr>
        <p:blipFill rotWithShape="1">
          <a:blip r:embed="rId3"/>
          <a:srcRect l="17301" t="10656" r="58478" b="59016"/>
          <a:stretch/>
        </p:blipFill>
        <p:spPr>
          <a:xfrm>
            <a:off x="492958" y="1815955"/>
            <a:ext cx="340713" cy="361920"/>
          </a:xfrm>
          <a:prstGeom prst="rect">
            <a:avLst/>
          </a:prstGeom>
        </p:spPr>
      </p:pic>
      <p:pic>
        <p:nvPicPr>
          <p:cNvPr id="4" name="Picture 2" descr="A picture containing indoor, sitting, food, table&#10;&#10;Description automatically generated">
            <a:extLst>
              <a:ext uri="{FF2B5EF4-FFF2-40B4-BE49-F238E27FC236}">
                <a16:creationId xmlns:a16="http://schemas.microsoft.com/office/drawing/2014/main" id="{CE1E69B7-7DE9-47AC-9139-4635554E53AF}"/>
              </a:ext>
            </a:extLst>
          </p:cNvPr>
          <p:cNvPicPr>
            <a:picLocks noChangeAspect="1"/>
          </p:cNvPicPr>
          <p:nvPr/>
        </p:nvPicPr>
        <p:blipFill rotWithShape="1">
          <a:blip r:embed="rId7"/>
          <a:srcRect l="5098" t="8857" r="1961" b="10588"/>
          <a:stretch/>
        </p:blipFill>
        <p:spPr>
          <a:xfrm>
            <a:off x="6560344" y="5884362"/>
            <a:ext cx="533143" cy="283641"/>
          </a:xfrm>
          <a:prstGeom prst="rect">
            <a:avLst/>
          </a:prstGeom>
        </p:spPr>
      </p:pic>
      <p:pic>
        <p:nvPicPr>
          <p:cNvPr id="57" name="Picture 2" descr="Graphical user interface, application&#10;&#10;Description automatically generated">
            <a:extLst>
              <a:ext uri="{FF2B5EF4-FFF2-40B4-BE49-F238E27FC236}">
                <a16:creationId xmlns:a16="http://schemas.microsoft.com/office/drawing/2014/main" id="{BEA54790-2AD0-4BE9-B772-D33F831375A7}"/>
              </a:ext>
            </a:extLst>
          </p:cNvPr>
          <p:cNvPicPr>
            <a:picLocks noChangeAspect="1"/>
          </p:cNvPicPr>
          <p:nvPr/>
        </p:nvPicPr>
        <p:blipFill rotWithShape="1">
          <a:blip r:embed="rId8"/>
          <a:srcRect l="14981" t="68298" r="58000" b="19598"/>
          <a:stretch/>
        </p:blipFill>
        <p:spPr>
          <a:xfrm>
            <a:off x="6637365" y="624452"/>
            <a:ext cx="1770326" cy="631112"/>
          </a:xfrm>
          <a:prstGeom prst="rect">
            <a:avLst/>
          </a:prstGeom>
        </p:spPr>
      </p:pic>
      <p:pic>
        <p:nvPicPr>
          <p:cNvPr id="65" name="Picture 2" descr="Graphical user interface, application&#10;&#10;Description automatically generated">
            <a:extLst>
              <a:ext uri="{FF2B5EF4-FFF2-40B4-BE49-F238E27FC236}">
                <a16:creationId xmlns:a16="http://schemas.microsoft.com/office/drawing/2014/main" id="{B7751E1B-E82C-42CC-9D16-9757F2268E96}"/>
              </a:ext>
            </a:extLst>
          </p:cNvPr>
          <p:cNvPicPr>
            <a:picLocks noChangeAspect="1"/>
          </p:cNvPicPr>
          <p:nvPr/>
        </p:nvPicPr>
        <p:blipFill rotWithShape="1">
          <a:blip r:embed="rId9"/>
          <a:srcRect l="15073" t="68278" r="62153" b="20467"/>
          <a:stretch/>
        </p:blipFill>
        <p:spPr>
          <a:xfrm>
            <a:off x="4752435" y="125815"/>
            <a:ext cx="1341704" cy="527224"/>
          </a:xfrm>
          <a:prstGeom prst="rect">
            <a:avLst/>
          </a:prstGeom>
        </p:spPr>
      </p:pic>
      <p:pic>
        <p:nvPicPr>
          <p:cNvPr id="66" name="Picture 2" descr="upload.wikimedia.org/wikipedia/commons/thumb/6/...">
            <a:extLst>
              <a:ext uri="{FF2B5EF4-FFF2-40B4-BE49-F238E27FC236}">
                <a16:creationId xmlns:a16="http://schemas.microsoft.com/office/drawing/2014/main" id="{87319BB9-EF39-4412-ABD9-6C96495557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59416" y="514170"/>
            <a:ext cx="471006" cy="3332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Background pattern, icon&#10;&#10;Description automatically generated">
            <a:extLst>
              <a:ext uri="{FF2B5EF4-FFF2-40B4-BE49-F238E27FC236}">
                <a16:creationId xmlns:a16="http://schemas.microsoft.com/office/drawing/2014/main" id="{8D925D71-0A33-4023-B5BF-28544EED8385}"/>
              </a:ext>
            </a:extLst>
          </p:cNvPr>
          <p:cNvPicPr>
            <a:picLocks noChangeAspect="1"/>
          </p:cNvPicPr>
          <p:nvPr/>
        </p:nvPicPr>
        <p:blipFill rotWithShape="1">
          <a:blip r:embed="rId11"/>
          <a:srcRect l="6158" r="68035" b="2128"/>
          <a:stretch/>
        </p:blipFill>
        <p:spPr>
          <a:xfrm>
            <a:off x="8175644" y="1082285"/>
            <a:ext cx="399877" cy="335110"/>
          </a:xfrm>
          <a:prstGeom prst="rect">
            <a:avLst/>
          </a:prstGeom>
        </p:spPr>
      </p:pic>
      <p:pic>
        <p:nvPicPr>
          <p:cNvPr id="67" name="Picture 2" descr="Graphical user interface, application&#10;&#10;Description automatically generated">
            <a:extLst>
              <a:ext uri="{FF2B5EF4-FFF2-40B4-BE49-F238E27FC236}">
                <a16:creationId xmlns:a16="http://schemas.microsoft.com/office/drawing/2014/main" id="{032C47CE-F78E-437D-BADA-27002545D47B}"/>
              </a:ext>
            </a:extLst>
          </p:cNvPr>
          <p:cNvPicPr>
            <a:picLocks noChangeAspect="1"/>
          </p:cNvPicPr>
          <p:nvPr/>
        </p:nvPicPr>
        <p:blipFill rotWithShape="1">
          <a:blip r:embed="rId12"/>
          <a:srcRect l="16765" t="70401" r="53631" b="17066"/>
          <a:stretch/>
        </p:blipFill>
        <p:spPr>
          <a:xfrm>
            <a:off x="6550212" y="1566354"/>
            <a:ext cx="1564640" cy="528321"/>
          </a:xfrm>
          <a:prstGeom prst="rect">
            <a:avLst/>
          </a:prstGeom>
        </p:spPr>
      </p:pic>
      <p:pic>
        <p:nvPicPr>
          <p:cNvPr id="6" name="Picture 3" descr="A picture containing drawing&#10;&#10;Description automatically generated">
            <a:extLst>
              <a:ext uri="{FF2B5EF4-FFF2-40B4-BE49-F238E27FC236}">
                <a16:creationId xmlns:a16="http://schemas.microsoft.com/office/drawing/2014/main" id="{D9D4F0BE-9449-498B-8729-09A19C71470C}"/>
              </a:ext>
            </a:extLst>
          </p:cNvPr>
          <p:cNvPicPr>
            <a:picLocks noChangeAspect="1"/>
          </p:cNvPicPr>
          <p:nvPr/>
        </p:nvPicPr>
        <p:blipFill rotWithShape="1">
          <a:blip r:embed="rId13"/>
          <a:srcRect l="67742" r="293" b="862"/>
          <a:stretch/>
        </p:blipFill>
        <p:spPr>
          <a:xfrm>
            <a:off x="8008904" y="1927120"/>
            <a:ext cx="315265" cy="335110"/>
          </a:xfrm>
          <a:prstGeom prst="rect">
            <a:avLst/>
          </a:prstGeom>
        </p:spPr>
      </p:pic>
      <p:pic>
        <p:nvPicPr>
          <p:cNvPr id="68" name="Picture 67">
            <a:extLst>
              <a:ext uri="{FF2B5EF4-FFF2-40B4-BE49-F238E27FC236}">
                <a16:creationId xmlns:a16="http://schemas.microsoft.com/office/drawing/2014/main" id="{90171865-C02B-480D-A789-C7940D59A9C4}"/>
              </a:ext>
            </a:extLst>
          </p:cNvPr>
          <p:cNvPicPr>
            <a:picLocks noChangeAspect="1"/>
          </p:cNvPicPr>
          <p:nvPr/>
        </p:nvPicPr>
        <p:blipFill rotWithShape="1">
          <a:blip r:embed="rId14"/>
          <a:srcRect l="1476" t="11062" r="71708" b="77238"/>
          <a:stretch/>
        </p:blipFill>
        <p:spPr>
          <a:xfrm>
            <a:off x="7261412" y="3572122"/>
            <a:ext cx="1706880" cy="601751"/>
          </a:xfrm>
          <a:prstGeom prst="rect">
            <a:avLst/>
          </a:prstGeom>
        </p:spPr>
      </p:pic>
      <p:pic>
        <p:nvPicPr>
          <p:cNvPr id="69" name="Picture 2" descr="Graphical user interface, application&#10;&#10;Description automatically generated">
            <a:extLst>
              <a:ext uri="{FF2B5EF4-FFF2-40B4-BE49-F238E27FC236}">
                <a16:creationId xmlns:a16="http://schemas.microsoft.com/office/drawing/2014/main" id="{A4A69B8B-765A-42CF-81CF-5B23DA18E002}"/>
              </a:ext>
            </a:extLst>
          </p:cNvPr>
          <p:cNvPicPr>
            <a:picLocks noChangeAspect="1"/>
          </p:cNvPicPr>
          <p:nvPr/>
        </p:nvPicPr>
        <p:blipFill rotWithShape="1">
          <a:blip r:embed="rId8"/>
          <a:srcRect l="14981" t="68298" r="58000" b="19598"/>
          <a:stretch/>
        </p:blipFill>
        <p:spPr>
          <a:xfrm>
            <a:off x="262613" y="2612185"/>
            <a:ext cx="1770326" cy="631112"/>
          </a:xfrm>
          <a:prstGeom prst="rect">
            <a:avLst/>
          </a:prstGeom>
        </p:spPr>
      </p:pic>
      <p:pic>
        <p:nvPicPr>
          <p:cNvPr id="70" name="Picture 69" descr="Background pattern, icon&#10;&#10;Description automatically generated">
            <a:extLst>
              <a:ext uri="{FF2B5EF4-FFF2-40B4-BE49-F238E27FC236}">
                <a16:creationId xmlns:a16="http://schemas.microsoft.com/office/drawing/2014/main" id="{99804AB6-FBFE-4FCA-A126-524DEA058A86}"/>
              </a:ext>
            </a:extLst>
          </p:cNvPr>
          <p:cNvPicPr>
            <a:picLocks noChangeAspect="1"/>
          </p:cNvPicPr>
          <p:nvPr/>
        </p:nvPicPr>
        <p:blipFill rotWithShape="1">
          <a:blip r:embed="rId11"/>
          <a:srcRect l="6158" r="68035" b="2128"/>
          <a:stretch/>
        </p:blipFill>
        <p:spPr>
          <a:xfrm>
            <a:off x="1823422" y="3020459"/>
            <a:ext cx="399877" cy="335110"/>
          </a:xfrm>
          <a:prstGeom prst="rect">
            <a:avLst/>
          </a:prstGeom>
        </p:spPr>
      </p:pic>
      <p:pic>
        <p:nvPicPr>
          <p:cNvPr id="71" name="Picture 2" descr="Graphical user interface, application&#10;&#10;Description automatically generated">
            <a:extLst>
              <a:ext uri="{FF2B5EF4-FFF2-40B4-BE49-F238E27FC236}">
                <a16:creationId xmlns:a16="http://schemas.microsoft.com/office/drawing/2014/main" id="{2CAC988E-58F4-49DA-959E-D6C69517DB93}"/>
              </a:ext>
            </a:extLst>
          </p:cNvPr>
          <p:cNvPicPr>
            <a:picLocks noChangeAspect="1"/>
          </p:cNvPicPr>
          <p:nvPr/>
        </p:nvPicPr>
        <p:blipFill rotWithShape="1">
          <a:blip r:embed="rId12"/>
          <a:srcRect l="16765" t="70401" r="53631" b="17066"/>
          <a:stretch/>
        </p:blipFill>
        <p:spPr>
          <a:xfrm>
            <a:off x="950333" y="3581871"/>
            <a:ext cx="1564640" cy="528321"/>
          </a:xfrm>
          <a:prstGeom prst="rect">
            <a:avLst/>
          </a:prstGeom>
        </p:spPr>
      </p:pic>
      <p:pic>
        <p:nvPicPr>
          <p:cNvPr id="72" name="Picture 3" descr="A picture containing drawing&#10;&#10;Description automatically generated">
            <a:extLst>
              <a:ext uri="{FF2B5EF4-FFF2-40B4-BE49-F238E27FC236}">
                <a16:creationId xmlns:a16="http://schemas.microsoft.com/office/drawing/2014/main" id="{BC5E58FD-E458-4BE2-B393-246C5B2A551F}"/>
              </a:ext>
            </a:extLst>
          </p:cNvPr>
          <p:cNvPicPr>
            <a:picLocks noChangeAspect="1"/>
          </p:cNvPicPr>
          <p:nvPr/>
        </p:nvPicPr>
        <p:blipFill rotWithShape="1">
          <a:blip r:embed="rId13"/>
          <a:srcRect l="67742" r="293" b="862"/>
          <a:stretch/>
        </p:blipFill>
        <p:spPr>
          <a:xfrm>
            <a:off x="2409025" y="3942637"/>
            <a:ext cx="315265" cy="335110"/>
          </a:xfrm>
          <a:prstGeom prst="rect">
            <a:avLst/>
          </a:prstGeom>
        </p:spPr>
      </p:pic>
      <p:cxnSp>
        <p:nvCxnSpPr>
          <p:cNvPr id="26" name="Connector: Curved 25">
            <a:extLst>
              <a:ext uri="{FF2B5EF4-FFF2-40B4-BE49-F238E27FC236}">
                <a16:creationId xmlns:a16="http://schemas.microsoft.com/office/drawing/2014/main" id="{C6FF3BB4-5AAF-4762-B21B-A8A0CFB6C196}"/>
              </a:ext>
            </a:extLst>
          </p:cNvPr>
          <p:cNvCxnSpPr>
            <a:stCxn id="15" idx="0"/>
          </p:cNvCxnSpPr>
          <p:nvPr/>
        </p:nvCxnSpPr>
        <p:spPr>
          <a:xfrm rot="16200000" flipV="1">
            <a:off x="3354042" y="-179847"/>
            <a:ext cx="496896" cy="1884930"/>
          </a:xfrm>
          <a:prstGeom prst="curvedConnector2">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4" name="Connector: Curved 33">
            <a:extLst>
              <a:ext uri="{FF2B5EF4-FFF2-40B4-BE49-F238E27FC236}">
                <a16:creationId xmlns:a16="http://schemas.microsoft.com/office/drawing/2014/main" id="{B558A8F5-8298-4375-BF79-1B90A2E35748}"/>
              </a:ext>
            </a:extLst>
          </p:cNvPr>
          <p:cNvCxnSpPr>
            <a:stCxn id="15" idx="1"/>
          </p:cNvCxnSpPr>
          <p:nvPr/>
        </p:nvCxnSpPr>
        <p:spPr>
          <a:xfrm rot="10800000" flipV="1">
            <a:off x="2066384" y="2298390"/>
            <a:ext cx="826419" cy="556570"/>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Connector: Curved 41">
            <a:extLst>
              <a:ext uri="{FF2B5EF4-FFF2-40B4-BE49-F238E27FC236}">
                <a16:creationId xmlns:a16="http://schemas.microsoft.com/office/drawing/2014/main" id="{2E8BF4EE-CBF7-4AE4-9A86-C04D9EC2C0B5}"/>
              </a:ext>
            </a:extLst>
          </p:cNvPr>
          <p:cNvCxnSpPr>
            <a:stCxn id="69" idx="2"/>
            <a:endCxn id="71" idx="0"/>
          </p:cNvCxnSpPr>
          <p:nvPr/>
        </p:nvCxnSpPr>
        <p:spPr>
          <a:xfrm rot="16200000" flipH="1">
            <a:off x="1270927" y="3120145"/>
            <a:ext cx="338574" cy="584877"/>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5" name="Connector: Curved 74">
            <a:extLst>
              <a:ext uri="{FF2B5EF4-FFF2-40B4-BE49-F238E27FC236}">
                <a16:creationId xmlns:a16="http://schemas.microsoft.com/office/drawing/2014/main" id="{B5B0D077-B2F8-4B48-B387-F73694EF899F}"/>
              </a:ext>
            </a:extLst>
          </p:cNvPr>
          <p:cNvCxnSpPr>
            <a:stCxn id="57" idx="0"/>
            <a:endCxn id="65" idx="3"/>
          </p:cNvCxnSpPr>
          <p:nvPr/>
        </p:nvCxnSpPr>
        <p:spPr>
          <a:xfrm rot="16200000" flipV="1">
            <a:off x="6690822" y="-207255"/>
            <a:ext cx="235025" cy="1428389"/>
          </a:xfrm>
          <a:prstGeom prst="curvedConnector2">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9" name="Connector: Curved 78">
            <a:extLst>
              <a:ext uri="{FF2B5EF4-FFF2-40B4-BE49-F238E27FC236}">
                <a16:creationId xmlns:a16="http://schemas.microsoft.com/office/drawing/2014/main" id="{7EE626AB-E5E8-41CD-AD65-1E6ADD35C87F}"/>
              </a:ext>
            </a:extLst>
          </p:cNvPr>
          <p:cNvCxnSpPr>
            <a:stCxn id="15" idx="3"/>
            <a:endCxn id="57" idx="1"/>
          </p:cNvCxnSpPr>
          <p:nvPr/>
        </p:nvCxnSpPr>
        <p:spPr>
          <a:xfrm flipV="1">
            <a:off x="6197107" y="940008"/>
            <a:ext cx="440258" cy="1358382"/>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1" name="Connector: Curved 80">
            <a:extLst>
              <a:ext uri="{FF2B5EF4-FFF2-40B4-BE49-F238E27FC236}">
                <a16:creationId xmlns:a16="http://schemas.microsoft.com/office/drawing/2014/main" id="{1FFDB827-A224-4418-AC2F-1653A949CE39}"/>
              </a:ext>
            </a:extLst>
          </p:cNvPr>
          <p:cNvCxnSpPr>
            <a:stCxn id="15" idx="3"/>
            <a:endCxn id="11" idx="0"/>
          </p:cNvCxnSpPr>
          <p:nvPr/>
        </p:nvCxnSpPr>
        <p:spPr>
          <a:xfrm>
            <a:off x="6197107" y="2298390"/>
            <a:ext cx="647299" cy="401863"/>
          </a:xfrm>
          <a:prstGeom prst="curvedConnector2">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5AB2CDA1-A6F7-4074-9D8A-A6AAE9C23D93}"/>
              </a:ext>
            </a:extLst>
          </p:cNvPr>
          <p:cNvCxnSpPr>
            <a:cxnSpLocks/>
            <a:stCxn id="14" idx="3"/>
            <a:endCxn id="68" idx="0"/>
          </p:cNvCxnSpPr>
          <p:nvPr/>
        </p:nvCxnSpPr>
        <p:spPr>
          <a:xfrm>
            <a:off x="7336017" y="3286626"/>
            <a:ext cx="778835" cy="2854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Connector: Curved 85">
            <a:extLst>
              <a:ext uri="{FF2B5EF4-FFF2-40B4-BE49-F238E27FC236}">
                <a16:creationId xmlns:a16="http://schemas.microsoft.com/office/drawing/2014/main" id="{D151F569-D4DA-4EFC-9DF4-000A7FB70CFC}"/>
              </a:ext>
            </a:extLst>
          </p:cNvPr>
          <p:cNvCxnSpPr>
            <a:stCxn id="69" idx="0"/>
            <a:endCxn id="18" idx="2"/>
          </p:cNvCxnSpPr>
          <p:nvPr/>
        </p:nvCxnSpPr>
        <p:spPr>
          <a:xfrm rot="5400000" flipH="1" flipV="1">
            <a:off x="1085886" y="2048651"/>
            <a:ext cx="625425" cy="501645"/>
          </a:xfrm>
          <a:prstGeom prst="curvedConnector3">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8" name="Connector: Curved 87">
            <a:extLst>
              <a:ext uri="{FF2B5EF4-FFF2-40B4-BE49-F238E27FC236}">
                <a16:creationId xmlns:a16="http://schemas.microsoft.com/office/drawing/2014/main" id="{3CE2E435-9F91-427F-864A-13A456A57911}"/>
              </a:ext>
            </a:extLst>
          </p:cNvPr>
          <p:cNvCxnSpPr>
            <a:stCxn id="69" idx="1"/>
            <a:endCxn id="11" idx="2"/>
          </p:cNvCxnSpPr>
          <p:nvPr/>
        </p:nvCxnSpPr>
        <p:spPr>
          <a:xfrm rot="10800000" flipH="1" flipV="1">
            <a:off x="262612" y="2927740"/>
            <a:ext cx="6581793" cy="276185"/>
          </a:xfrm>
          <a:prstGeom prst="curvedConnector4">
            <a:avLst>
              <a:gd name="adj1" fmla="val -3473"/>
              <a:gd name="adj2" fmla="val 598338"/>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1" name="Connector: Curved 90">
            <a:extLst>
              <a:ext uri="{FF2B5EF4-FFF2-40B4-BE49-F238E27FC236}">
                <a16:creationId xmlns:a16="http://schemas.microsoft.com/office/drawing/2014/main" id="{02C3C169-50A9-4047-909A-4A00BB0F40A8}"/>
              </a:ext>
            </a:extLst>
          </p:cNvPr>
          <p:cNvCxnSpPr>
            <a:stCxn id="11" idx="3"/>
          </p:cNvCxnSpPr>
          <p:nvPr/>
        </p:nvCxnSpPr>
        <p:spPr>
          <a:xfrm flipV="1">
            <a:off x="7131273" y="2025507"/>
            <a:ext cx="727624" cy="926583"/>
          </a:xfrm>
          <a:prstGeom prst="curvedConnector2">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 name="Picture 44" descr="A picture containing light&#10;&#10;Description automatically generated">
            <a:extLst>
              <a:ext uri="{FF2B5EF4-FFF2-40B4-BE49-F238E27FC236}">
                <a16:creationId xmlns:a16="http://schemas.microsoft.com/office/drawing/2014/main" id="{14ECA88C-0659-4CCA-A959-A963EEAFD2E1}"/>
              </a:ext>
            </a:extLst>
          </p:cNvPr>
          <p:cNvPicPr>
            <a:picLocks noChangeAspect="1"/>
          </p:cNvPicPr>
          <p:nvPr/>
        </p:nvPicPr>
        <p:blipFill>
          <a:blip r:embed="rId15"/>
          <a:stretch>
            <a:fillRect/>
          </a:stretch>
        </p:blipFill>
        <p:spPr>
          <a:xfrm>
            <a:off x="4449175" y="4396027"/>
            <a:ext cx="344943" cy="462796"/>
          </a:xfrm>
          <a:prstGeom prst="rect">
            <a:avLst/>
          </a:prstGeom>
        </p:spPr>
      </p:pic>
      <p:pic>
        <p:nvPicPr>
          <p:cNvPr id="7" name="Picture 4" descr="Logo, company name&#10;&#10;Description automatically generated">
            <a:extLst>
              <a:ext uri="{FF2B5EF4-FFF2-40B4-BE49-F238E27FC236}">
                <a16:creationId xmlns:a16="http://schemas.microsoft.com/office/drawing/2014/main" id="{10FFB9AC-4EA4-4F08-AA8C-B8B204B1C474}"/>
              </a:ext>
            </a:extLst>
          </p:cNvPr>
          <p:cNvPicPr>
            <a:picLocks noChangeAspect="1"/>
          </p:cNvPicPr>
          <p:nvPr/>
        </p:nvPicPr>
        <p:blipFill>
          <a:blip r:embed="rId16"/>
          <a:stretch>
            <a:fillRect/>
          </a:stretch>
        </p:blipFill>
        <p:spPr>
          <a:xfrm>
            <a:off x="8043109" y="4328311"/>
            <a:ext cx="1006142" cy="728009"/>
          </a:xfrm>
          <a:prstGeom prst="rect">
            <a:avLst/>
          </a:prstGeom>
        </p:spPr>
      </p:pic>
      <p:pic>
        <p:nvPicPr>
          <p:cNvPr id="10" name="Picture 35" descr="A picture containing sitting, holding, table, phone&#10;&#10;Description automatically generated">
            <a:extLst>
              <a:ext uri="{FF2B5EF4-FFF2-40B4-BE49-F238E27FC236}">
                <a16:creationId xmlns:a16="http://schemas.microsoft.com/office/drawing/2014/main" id="{B66184A3-C6A5-410E-9EDC-957715C110BA}"/>
              </a:ext>
            </a:extLst>
          </p:cNvPr>
          <p:cNvPicPr>
            <a:picLocks noChangeAspect="1"/>
          </p:cNvPicPr>
          <p:nvPr/>
        </p:nvPicPr>
        <p:blipFill>
          <a:blip r:embed="rId17"/>
          <a:stretch>
            <a:fillRect/>
          </a:stretch>
        </p:blipFill>
        <p:spPr>
          <a:xfrm>
            <a:off x="4874638" y="4468039"/>
            <a:ext cx="334736" cy="395808"/>
          </a:xfrm>
          <a:prstGeom prst="rect">
            <a:avLst/>
          </a:prstGeom>
        </p:spPr>
      </p:pic>
      <p:grpSp>
        <p:nvGrpSpPr>
          <p:cNvPr id="19" name="Group 18">
            <a:extLst>
              <a:ext uri="{FF2B5EF4-FFF2-40B4-BE49-F238E27FC236}">
                <a16:creationId xmlns:a16="http://schemas.microsoft.com/office/drawing/2014/main" id="{506F5CE4-105B-4738-8EC4-8B7EBE58DA5B}"/>
              </a:ext>
            </a:extLst>
          </p:cNvPr>
          <p:cNvGrpSpPr/>
          <p:nvPr/>
        </p:nvGrpSpPr>
        <p:grpSpPr>
          <a:xfrm>
            <a:off x="594255" y="4597017"/>
            <a:ext cx="5763854" cy="548674"/>
            <a:chOff x="1588" y="4611128"/>
            <a:chExt cx="5763854" cy="548674"/>
          </a:xfrm>
        </p:grpSpPr>
        <p:grpSp>
          <p:nvGrpSpPr>
            <p:cNvPr id="80" name="Group 79">
              <a:extLst>
                <a:ext uri="{FF2B5EF4-FFF2-40B4-BE49-F238E27FC236}">
                  <a16:creationId xmlns:a16="http://schemas.microsoft.com/office/drawing/2014/main" id="{BBEADF20-5DE2-4D22-8F66-45658CC52F29}"/>
                </a:ext>
              </a:extLst>
            </p:cNvPr>
            <p:cNvGrpSpPr/>
            <p:nvPr/>
          </p:nvGrpSpPr>
          <p:grpSpPr>
            <a:xfrm>
              <a:off x="522483" y="4611128"/>
              <a:ext cx="5242959" cy="548674"/>
              <a:chOff x="494261" y="4604072"/>
              <a:chExt cx="5242959" cy="548674"/>
            </a:xfrm>
          </p:grpSpPr>
          <p:grpSp>
            <p:nvGrpSpPr>
              <p:cNvPr id="84" name="Group 83">
                <a:extLst>
                  <a:ext uri="{FF2B5EF4-FFF2-40B4-BE49-F238E27FC236}">
                    <a16:creationId xmlns:a16="http://schemas.microsoft.com/office/drawing/2014/main" id="{61195888-E76C-42AC-8AD5-B855B0B136B7}"/>
                  </a:ext>
                </a:extLst>
              </p:cNvPr>
              <p:cNvGrpSpPr/>
              <p:nvPr/>
            </p:nvGrpSpPr>
            <p:grpSpPr>
              <a:xfrm>
                <a:off x="2609494" y="4857451"/>
                <a:ext cx="3127726" cy="290698"/>
                <a:chOff x="4169402" y="1809073"/>
                <a:chExt cx="3127726" cy="290698"/>
              </a:xfrm>
            </p:grpSpPr>
            <p:pic>
              <p:nvPicPr>
                <p:cNvPr id="93" name="Picture 92" descr="A picture containing indoor, sitting, food, table&#10;&#10;Description automatically generated">
                  <a:extLst>
                    <a:ext uri="{FF2B5EF4-FFF2-40B4-BE49-F238E27FC236}">
                      <a16:creationId xmlns:a16="http://schemas.microsoft.com/office/drawing/2014/main" id="{F9CCB164-969B-4F58-B6A8-0801D61D12B3}"/>
                    </a:ext>
                  </a:extLst>
                </p:cNvPr>
                <p:cNvPicPr>
                  <a:picLocks noChangeAspect="1"/>
                </p:cNvPicPr>
                <p:nvPr/>
              </p:nvPicPr>
              <p:blipFill rotWithShape="1">
                <a:blip r:embed="rId7"/>
                <a:srcRect l="5098" t="8857" r="1961" b="10588"/>
                <a:stretch/>
              </p:blipFill>
              <p:spPr>
                <a:xfrm>
                  <a:off x="6763985" y="1816130"/>
                  <a:ext cx="533143" cy="283641"/>
                </a:xfrm>
                <a:prstGeom prst="rect">
                  <a:avLst/>
                </a:prstGeom>
              </p:spPr>
            </p:pic>
            <p:pic>
              <p:nvPicPr>
                <p:cNvPr id="94" name="Picture 2" descr="A picture containing indoor, sitting, food, table&#10;&#10;Description automatically generated">
                  <a:extLst>
                    <a:ext uri="{FF2B5EF4-FFF2-40B4-BE49-F238E27FC236}">
                      <a16:creationId xmlns:a16="http://schemas.microsoft.com/office/drawing/2014/main" id="{DF70948A-3B99-44E3-A90C-7D24F60CAB63}"/>
                    </a:ext>
                  </a:extLst>
                </p:cNvPr>
                <p:cNvPicPr>
                  <a:picLocks noChangeAspect="1"/>
                </p:cNvPicPr>
                <p:nvPr/>
              </p:nvPicPr>
              <p:blipFill rotWithShape="1">
                <a:blip r:embed="rId7"/>
                <a:srcRect l="5098" t="8857" r="1961" b="10588"/>
                <a:stretch/>
              </p:blipFill>
              <p:spPr>
                <a:xfrm>
                  <a:off x="6267966" y="1816130"/>
                  <a:ext cx="533143" cy="283641"/>
                </a:xfrm>
                <a:prstGeom prst="rect">
                  <a:avLst/>
                </a:prstGeom>
              </p:spPr>
            </p:pic>
            <p:pic>
              <p:nvPicPr>
                <p:cNvPr id="95" name="Picture 2" descr="A picture containing indoor, sitting, food, table&#10;&#10;Description automatically generated">
                  <a:extLst>
                    <a:ext uri="{FF2B5EF4-FFF2-40B4-BE49-F238E27FC236}">
                      <a16:creationId xmlns:a16="http://schemas.microsoft.com/office/drawing/2014/main" id="{C3074ECB-781F-4031-ACA9-5A7FF21F98E3}"/>
                    </a:ext>
                  </a:extLst>
                </p:cNvPr>
                <p:cNvPicPr>
                  <a:picLocks noChangeAspect="1"/>
                </p:cNvPicPr>
                <p:nvPr/>
              </p:nvPicPr>
              <p:blipFill rotWithShape="1">
                <a:blip r:embed="rId7"/>
                <a:srcRect l="5098" t="8857" r="1961" b="10588"/>
                <a:stretch/>
              </p:blipFill>
              <p:spPr>
                <a:xfrm>
                  <a:off x="5739598" y="1816130"/>
                  <a:ext cx="533143" cy="283641"/>
                </a:xfrm>
                <a:prstGeom prst="rect">
                  <a:avLst/>
                </a:prstGeom>
              </p:spPr>
            </p:pic>
            <p:pic>
              <p:nvPicPr>
                <p:cNvPr id="96" name="Picture 2" descr="A picture containing indoor, sitting, food, table&#10;&#10;Description automatically generated">
                  <a:extLst>
                    <a:ext uri="{FF2B5EF4-FFF2-40B4-BE49-F238E27FC236}">
                      <a16:creationId xmlns:a16="http://schemas.microsoft.com/office/drawing/2014/main" id="{018CA73A-98FF-489E-9F0B-247ADABCD307}"/>
                    </a:ext>
                  </a:extLst>
                </p:cNvPr>
                <p:cNvPicPr>
                  <a:picLocks noChangeAspect="1"/>
                </p:cNvPicPr>
                <p:nvPr/>
              </p:nvPicPr>
              <p:blipFill rotWithShape="1">
                <a:blip r:embed="rId7"/>
                <a:srcRect l="5098" t="8857" r="1961" b="10588"/>
                <a:stretch/>
              </p:blipFill>
              <p:spPr>
                <a:xfrm>
                  <a:off x="5211229" y="1816129"/>
                  <a:ext cx="533143" cy="283641"/>
                </a:xfrm>
                <a:prstGeom prst="rect">
                  <a:avLst/>
                </a:prstGeom>
              </p:spPr>
            </p:pic>
            <p:pic>
              <p:nvPicPr>
                <p:cNvPr id="97" name="Picture 2" descr="A picture containing indoor, sitting, food, table&#10;&#10;Description automatically generated">
                  <a:extLst>
                    <a:ext uri="{FF2B5EF4-FFF2-40B4-BE49-F238E27FC236}">
                      <a16:creationId xmlns:a16="http://schemas.microsoft.com/office/drawing/2014/main" id="{2F7FB7EB-0D48-4C75-8E59-2706B5E2BDA0}"/>
                    </a:ext>
                  </a:extLst>
                </p:cNvPr>
                <p:cNvPicPr>
                  <a:picLocks noChangeAspect="1"/>
                </p:cNvPicPr>
                <p:nvPr/>
              </p:nvPicPr>
              <p:blipFill rotWithShape="1">
                <a:blip r:embed="rId7"/>
                <a:srcRect l="5098" t="8857" r="1961" b="10588"/>
                <a:stretch/>
              </p:blipFill>
              <p:spPr>
                <a:xfrm>
                  <a:off x="4682861" y="1816129"/>
                  <a:ext cx="533143" cy="283641"/>
                </a:xfrm>
                <a:prstGeom prst="rect">
                  <a:avLst/>
                </a:prstGeom>
              </p:spPr>
            </p:pic>
            <p:pic>
              <p:nvPicPr>
                <p:cNvPr id="98" name="Picture 2" descr="A picture containing indoor, sitting, food, table&#10;&#10;Description automatically generated">
                  <a:extLst>
                    <a:ext uri="{FF2B5EF4-FFF2-40B4-BE49-F238E27FC236}">
                      <a16:creationId xmlns:a16="http://schemas.microsoft.com/office/drawing/2014/main" id="{522D3130-76BC-490D-ADC8-D8D58731B7A5}"/>
                    </a:ext>
                  </a:extLst>
                </p:cNvPr>
                <p:cNvPicPr>
                  <a:picLocks noChangeAspect="1"/>
                </p:cNvPicPr>
                <p:nvPr/>
              </p:nvPicPr>
              <p:blipFill rotWithShape="1">
                <a:blip r:embed="rId7"/>
                <a:srcRect l="5098" t="8857" r="1961" b="10588"/>
                <a:stretch/>
              </p:blipFill>
              <p:spPr>
                <a:xfrm>
                  <a:off x="4169402" y="1809073"/>
                  <a:ext cx="533143" cy="283641"/>
                </a:xfrm>
                <a:prstGeom prst="rect">
                  <a:avLst/>
                </a:prstGeom>
              </p:spPr>
            </p:pic>
          </p:grpSp>
          <p:pic>
            <p:nvPicPr>
              <p:cNvPr id="85" name="Picture 24" descr="A picture containing footwear, clothing, table, sitting&#10;&#10;Description automatically generated">
                <a:extLst>
                  <a:ext uri="{FF2B5EF4-FFF2-40B4-BE49-F238E27FC236}">
                    <a16:creationId xmlns:a16="http://schemas.microsoft.com/office/drawing/2014/main" id="{125A70A8-9399-40CD-B9E7-5D01901F27C8}"/>
                  </a:ext>
                </a:extLst>
              </p:cNvPr>
              <p:cNvPicPr>
                <a:picLocks noChangeAspect="1"/>
              </p:cNvPicPr>
              <p:nvPr/>
            </p:nvPicPr>
            <p:blipFill>
              <a:blip r:embed="rId18"/>
              <a:stretch>
                <a:fillRect/>
              </a:stretch>
            </p:blipFill>
            <p:spPr>
              <a:xfrm>
                <a:off x="5268627" y="4604072"/>
                <a:ext cx="358335" cy="252988"/>
              </a:xfrm>
              <a:prstGeom prst="rect">
                <a:avLst/>
              </a:prstGeom>
            </p:spPr>
          </p:pic>
          <p:pic>
            <p:nvPicPr>
              <p:cNvPr id="87" name="Picture 2" descr="A picture containing indoor, sitting, food, table&#10;&#10;Description automatically generated">
                <a:extLst>
                  <a:ext uri="{FF2B5EF4-FFF2-40B4-BE49-F238E27FC236}">
                    <a16:creationId xmlns:a16="http://schemas.microsoft.com/office/drawing/2014/main" id="{3AF291C6-C5BE-48FF-8A08-08C407AD70A1}"/>
                  </a:ext>
                </a:extLst>
              </p:cNvPr>
              <p:cNvPicPr>
                <a:picLocks noChangeAspect="1"/>
              </p:cNvPicPr>
              <p:nvPr/>
            </p:nvPicPr>
            <p:blipFill rotWithShape="1">
              <a:blip r:embed="rId7"/>
              <a:srcRect l="5098" t="8857" r="1961" b="10588"/>
              <a:stretch/>
            </p:blipFill>
            <p:spPr>
              <a:xfrm>
                <a:off x="2090522" y="4869105"/>
                <a:ext cx="533143" cy="283641"/>
              </a:xfrm>
              <a:prstGeom prst="rect">
                <a:avLst/>
              </a:prstGeom>
            </p:spPr>
          </p:pic>
          <p:pic>
            <p:nvPicPr>
              <p:cNvPr id="89" name="Picture 2" descr="A picture containing indoor, sitting, food, table&#10;&#10;Description automatically generated">
                <a:extLst>
                  <a:ext uri="{FF2B5EF4-FFF2-40B4-BE49-F238E27FC236}">
                    <a16:creationId xmlns:a16="http://schemas.microsoft.com/office/drawing/2014/main" id="{F11CC791-3240-46C1-961A-A7C581B84DCE}"/>
                  </a:ext>
                </a:extLst>
              </p:cNvPr>
              <p:cNvPicPr>
                <a:picLocks noChangeAspect="1"/>
              </p:cNvPicPr>
              <p:nvPr/>
            </p:nvPicPr>
            <p:blipFill rotWithShape="1">
              <a:blip r:embed="rId7"/>
              <a:srcRect l="5098" t="8857" r="1961" b="10588"/>
              <a:stretch/>
            </p:blipFill>
            <p:spPr>
              <a:xfrm>
                <a:off x="1558435" y="4859251"/>
                <a:ext cx="533143" cy="283641"/>
              </a:xfrm>
              <a:prstGeom prst="rect">
                <a:avLst/>
              </a:prstGeom>
            </p:spPr>
          </p:pic>
          <p:pic>
            <p:nvPicPr>
              <p:cNvPr id="90" name="Picture 2" descr="A picture containing indoor, sitting, food, table&#10;&#10;Description automatically generated">
                <a:extLst>
                  <a:ext uri="{FF2B5EF4-FFF2-40B4-BE49-F238E27FC236}">
                    <a16:creationId xmlns:a16="http://schemas.microsoft.com/office/drawing/2014/main" id="{EE361BB7-61D6-4129-B97F-F94155ADA805}"/>
                  </a:ext>
                </a:extLst>
              </p:cNvPr>
              <p:cNvPicPr>
                <a:picLocks noChangeAspect="1"/>
              </p:cNvPicPr>
              <p:nvPr/>
            </p:nvPicPr>
            <p:blipFill rotWithShape="1">
              <a:blip r:embed="rId7"/>
              <a:srcRect l="5098" t="8857" r="1961" b="10588"/>
              <a:stretch/>
            </p:blipFill>
            <p:spPr>
              <a:xfrm>
                <a:off x="1026348" y="4849397"/>
                <a:ext cx="533143" cy="283641"/>
              </a:xfrm>
              <a:prstGeom prst="rect">
                <a:avLst/>
              </a:prstGeom>
            </p:spPr>
          </p:pic>
          <p:pic>
            <p:nvPicPr>
              <p:cNvPr id="92" name="Picture 2" descr="A picture containing indoor, sitting, food, table&#10;&#10;Description automatically generated">
                <a:extLst>
                  <a:ext uri="{FF2B5EF4-FFF2-40B4-BE49-F238E27FC236}">
                    <a16:creationId xmlns:a16="http://schemas.microsoft.com/office/drawing/2014/main" id="{903D59DA-8470-413E-9CA8-59A53662C330}"/>
                  </a:ext>
                </a:extLst>
              </p:cNvPr>
              <p:cNvPicPr>
                <a:picLocks noChangeAspect="1"/>
              </p:cNvPicPr>
              <p:nvPr/>
            </p:nvPicPr>
            <p:blipFill rotWithShape="1">
              <a:blip r:embed="rId7"/>
              <a:srcRect l="5098" t="8857" r="1961" b="10588"/>
              <a:stretch/>
            </p:blipFill>
            <p:spPr>
              <a:xfrm>
                <a:off x="494261" y="4859250"/>
                <a:ext cx="533143" cy="283641"/>
              </a:xfrm>
              <a:prstGeom prst="rect">
                <a:avLst/>
              </a:prstGeom>
            </p:spPr>
          </p:pic>
        </p:grpSp>
        <p:pic>
          <p:nvPicPr>
            <p:cNvPr id="82" name="Picture 2" descr="A picture containing indoor, sitting, food, table&#10;&#10;Description automatically generated">
              <a:extLst>
                <a:ext uri="{FF2B5EF4-FFF2-40B4-BE49-F238E27FC236}">
                  <a16:creationId xmlns:a16="http://schemas.microsoft.com/office/drawing/2014/main" id="{4902330E-167C-49AE-B9F0-E2807A52DF62}"/>
                </a:ext>
              </a:extLst>
            </p:cNvPr>
            <p:cNvPicPr>
              <a:picLocks noChangeAspect="1"/>
            </p:cNvPicPr>
            <p:nvPr/>
          </p:nvPicPr>
          <p:blipFill rotWithShape="1">
            <a:blip r:embed="rId7"/>
            <a:srcRect l="5098" t="8857" r="1961" b="10588"/>
            <a:stretch/>
          </p:blipFill>
          <p:spPr>
            <a:xfrm>
              <a:off x="1588" y="4859250"/>
              <a:ext cx="533143" cy="283641"/>
            </a:xfrm>
            <a:prstGeom prst="rect">
              <a:avLst/>
            </a:prstGeom>
          </p:spPr>
        </p:pic>
      </p:grpSp>
      <p:pic>
        <p:nvPicPr>
          <p:cNvPr id="20" name="Picture 43" descr="Diagram, letter, schematic&#10;&#10;Description automatically generated">
            <a:extLst>
              <a:ext uri="{FF2B5EF4-FFF2-40B4-BE49-F238E27FC236}">
                <a16:creationId xmlns:a16="http://schemas.microsoft.com/office/drawing/2014/main" id="{D10E26BD-3636-4270-8727-2EA572F647E5}"/>
              </a:ext>
            </a:extLst>
          </p:cNvPr>
          <p:cNvPicPr>
            <a:picLocks noChangeAspect="1"/>
          </p:cNvPicPr>
          <p:nvPr/>
        </p:nvPicPr>
        <p:blipFill>
          <a:blip r:embed="rId19"/>
          <a:stretch>
            <a:fillRect/>
          </a:stretch>
        </p:blipFill>
        <p:spPr>
          <a:xfrm rot="5400000">
            <a:off x="5353182" y="4386856"/>
            <a:ext cx="395969" cy="557893"/>
          </a:xfrm>
          <a:prstGeom prst="rect">
            <a:avLst/>
          </a:prstGeom>
        </p:spPr>
      </p:pic>
      <p:pic>
        <p:nvPicPr>
          <p:cNvPr id="21" name="Picture 2" descr="A picture containing indoor, sitting, food, table&#10;&#10;Description automatically generated">
            <a:extLst>
              <a:ext uri="{FF2B5EF4-FFF2-40B4-BE49-F238E27FC236}">
                <a16:creationId xmlns:a16="http://schemas.microsoft.com/office/drawing/2014/main" id="{F7361C26-59BF-4B71-8890-B58D40387D02}"/>
              </a:ext>
            </a:extLst>
          </p:cNvPr>
          <p:cNvPicPr>
            <a:picLocks noChangeAspect="1"/>
          </p:cNvPicPr>
          <p:nvPr/>
        </p:nvPicPr>
        <p:blipFill rotWithShape="1">
          <a:blip r:embed="rId7"/>
          <a:srcRect l="5098" t="8857" r="1961" b="10588"/>
          <a:stretch/>
        </p:blipFill>
        <p:spPr>
          <a:xfrm>
            <a:off x="131606" y="4849373"/>
            <a:ext cx="533143" cy="283641"/>
          </a:xfrm>
          <a:prstGeom prst="rect">
            <a:avLst/>
          </a:prstGeom>
        </p:spPr>
      </p:pic>
      <p:pic>
        <p:nvPicPr>
          <p:cNvPr id="22" name="Picture 2" descr="A picture containing indoor, sitting, food, table&#10;&#10;Description automatically generated">
            <a:extLst>
              <a:ext uri="{FF2B5EF4-FFF2-40B4-BE49-F238E27FC236}">
                <a16:creationId xmlns:a16="http://schemas.microsoft.com/office/drawing/2014/main" id="{264AA25C-01A3-4E2F-9E93-B9ADB1BFDD69}"/>
              </a:ext>
            </a:extLst>
          </p:cNvPr>
          <p:cNvPicPr>
            <a:picLocks noChangeAspect="1"/>
          </p:cNvPicPr>
          <p:nvPr/>
        </p:nvPicPr>
        <p:blipFill rotWithShape="1">
          <a:blip r:embed="rId7"/>
          <a:srcRect l="5098" t="8857" r="1961" b="10588"/>
          <a:stretch/>
        </p:blipFill>
        <p:spPr>
          <a:xfrm>
            <a:off x="-348172" y="4856428"/>
            <a:ext cx="533143" cy="283641"/>
          </a:xfrm>
          <a:prstGeom prst="rect">
            <a:avLst/>
          </a:prstGeom>
        </p:spPr>
      </p:pic>
    </p:spTree>
    <p:extLst>
      <p:ext uri="{BB962C8B-B14F-4D97-AF65-F5344CB8AC3E}">
        <p14:creationId xmlns:p14="http://schemas.microsoft.com/office/powerpoint/2010/main" val="63625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fade">
                                      <p:cBhvr>
                                        <p:cTn id="71" dur="1000"/>
                                        <p:tgtEl>
                                          <p:spTgt spid="3"/>
                                        </p:tgtEl>
                                      </p:cBhvr>
                                    </p:animEffect>
                                    <p:anim calcmode="lin" valueType="num">
                                      <p:cBhvr>
                                        <p:cTn id="72" dur="1000" fill="hold"/>
                                        <p:tgtEl>
                                          <p:spTgt spid="3"/>
                                        </p:tgtEl>
                                        <p:attrNameLst>
                                          <p:attrName>ppt_x</p:attrName>
                                        </p:attrNameLst>
                                      </p:cBhvr>
                                      <p:tavLst>
                                        <p:tav tm="0">
                                          <p:val>
                                            <p:strVal val="#ppt_x"/>
                                          </p:val>
                                        </p:tav>
                                        <p:tav tm="100000">
                                          <p:val>
                                            <p:strVal val="#ppt_x"/>
                                          </p:val>
                                        </p:tav>
                                      </p:tavLst>
                                    </p:anim>
                                    <p:anim calcmode="lin" valueType="num">
                                      <p:cBhvr>
                                        <p:cTn id="73" dur="900" decel="100000" fill="hold"/>
                                        <p:tgtEl>
                                          <p:spTgt spid="3"/>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erson and a dog posing for the camera&#10;&#10;Description automatically generated">
            <a:extLst>
              <a:ext uri="{FF2B5EF4-FFF2-40B4-BE49-F238E27FC236}">
                <a16:creationId xmlns:a16="http://schemas.microsoft.com/office/drawing/2014/main" id="{C19F1CA4-562A-4C9B-913B-3102AFD11611}"/>
              </a:ext>
            </a:extLst>
          </p:cNvPr>
          <p:cNvPicPr>
            <a:picLocks noChangeAspect="1"/>
          </p:cNvPicPr>
          <p:nvPr/>
        </p:nvPicPr>
        <p:blipFill rotWithShape="1">
          <a:blip r:embed="rId3"/>
          <a:srcRect l="1544" t="3292" r="-386" b="-412"/>
          <a:stretch/>
        </p:blipFill>
        <p:spPr>
          <a:xfrm>
            <a:off x="5285316" y="2500448"/>
            <a:ext cx="2711427" cy="2502548"/>
          </a:xfrm>
          <a:prstGeom prst="rect">
            <a:avLst/>
          </a:prstGeom>
        </p:spPr>
      </p:pic>
      <p:sp>
        <p:nvSpPr>
          <p:cNvPr id="5" name="TextBox 4">
            <a:extLst>
              <a:ext uri="{FF2B5EF4-FFF2-40B4-BE49-F238E27FC236}">
                <a16:creationId xmlns:a16="http://schemas.microsoft.com/office/drawing/2014/main" id="{75A2239A-BB32-45E1-B1CF-57D27A768800}"/>
              </a:ext>
            </a:extLst>
          </p:cNvPr>
          <p:cNvSpPr txBox="1"/>
          <p:nvPr/>
        </p:nvSpPr>
        <p:spPr>
          <a:xfrm>
            <a:off x="226484" y="438150"/>
            <a:ext cx="873336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accent1"/>
                </a:solidFill>
                <a:latin typeface="Calibri"/>
              </a:rPr>
              <a:t>Smithsonian Partners Nationally and Internationally</a:t>
            </a:r>
          </a:p>
        </p:txBody>
      </p:sp>
      <p:sp>
        <p:nvSpPr>
          <p:cNvPr id="7" name="Text Placeholder 2">
            <a:extLst>
              <a:ext uri="{FF2B5EF4-FFF2-40B4-BE49-F238E27FC236}">
                <a16:creationId xmlns:a16="http://schemas.microsoft.com/office/drawing/2014/main" id="{7FFC42F8-1C01-4E2F-8E0C-96E1C203CCBC}"/>
              </a:ext>
            </a:extLst>
          </p:cNvPr>
          <p:cNvSpPr txBox="1">
            <a:spLocks/>
          </p:cNvSpPr>
          <p:nvPr/>
        </p:nvSpPr>
        <p:spPr>
          <a:xfrm>
            <a:off x="709083" y="1513417"/>
            <a:ext cx="7471833" cy="34290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r>
              <a:rPr lang="en-US" sz="2800">
                <a:latin typeface="Calibri"/>
              </a:rPr>
              <a:t>Examples of Large Aggregators and Initiatives </a:t>
            </a:r>
            <a:endParaRPr lang="en-US" sz="2800"/>
          </a:p>
          <a:p>
            <a:pPr marL="342900" lvl="8" indent="-342900">
              <a:buChar char="•"/>
            </a:pPr>
            <a:r>
              <a:rPr lang="en-US" sz="2400">
                <a:latin typeface="Calibri"/>
              </a:rPr>
              <a:t>DPLA</a:t>
            </a:r>
            <a:endParaRPr lang="en-US" sz="2400"/>
          </a:p>
          <a:p>
            <a:pPr marL="342900" lvl="1" indent="-342900">
              <a:buChar char="•"/>
            </a:pPr>
            <a:r>
              <a:rPr lang="en-US" sz="2400">
                <a:latin typeface="Calibri"/>
              </a:rPr>
              <a:t>GBIF</a:t>
            </a:r>
          </a:p>
          <a:p>
            <a:pPr marL="342900" lvl="1" indent="-342900">
              <a:buChar char="•"/>
            </a:pPr>
            <a:r>
              <a:rPr lang="en-US" sz="2400" err="1">
                <a:latin typeface="Calibri"/>
              </a:rPr>
              <a:t>iDigBio</a:t>
            </a:r>
          </a:p>
          <a:p>
            <a:pPr marL="342900" lvl="1" indent="-342900">
              <a:buChar char="•"/>
            </a:pPr>
            <a:r>
              <a:rPr lang="en-US" sz="2400">
                <a:latin typeface="Calibri"/>
              </a:rPr>
              <a:t>BHL</a:t>
            </a:r>
          </a:p>
          <a:p>
            <a:pPr marL="342900" lvl="1" indent="-342900">
              <a:buChar char="•"/>
            </a:pPr>
            <a:r>
              <a:rPr lang="en-US" sz="2400">
                <a:latin typeface="Calibri"/>
                <a:cs typeface="Calibri"/>
              </a:rPr>
              <a:t>American Art Collective</a:t>
            </a:r>
          </a:p>
          <a:p>
            <a:pPr marL="342900" indent="-342900">
              <a:buChar char="•"/>
            </a:pPr>
            <a:r>
              <a:rPr lang="en-US" sz="2400">
                <a:latin typeface="Calibri"/>
                <a:cs typeface="Calibri"/>
              </a:rPr>
              <a:t>Wikidata</a:t>
            </a:r>
          </a:p>
          <a:p>
            <a:pPr marL="342900" indent="-342900">
              <a:buChar char="•"/>
            </a:pPr>
            <a:r>
              <a:rPr lang="en-US" sz="2400">
                <a:latin typeface="Calibri"/>
              </a:rPr>
              <a:t>Federal Agencies</a:t>
            </a:r>
          </a:p>
          <a:p>
            <a:endParaRPr lang="en-US"/>
          </a:p>
        </p:txBody>
      </p:sp>
      <p:grpSp>
        <p:nvGrpSpPr>
          <p:cNvPr id="25" name="Group 24">
            <a:extLst>
              <a:ext uri="{FF2B5EF4-FFF2-40B4-BE49-F238E27FC236}">
                <a16:creationId xmlns:a16="http://schemas.microsoft.com/office/drawing/2014/main" id="{B1B444E4-1674-4BAB-857C-2A97D98CC769}"/>
              </a:ext>
            </a:extLst>
          </p:cNvPr>
          <p:cNvGrpSpPr/>
          <p:nvPr/>
        </p:nvGrpSpPr>
        <p:grpSpPr>
          <a:xfrm>
            <a:off x="-226208" y="4874711"/>
            <a:ext cx="8234615" cy="283643"/>
            <a:chOff x="-1887791" y="4483128"/>
            <a:chExt cx="8234615" cy="283643"/>
          </a:xfrm>
        </p:grpSpPr>
        <p:pic>
          <p:nvPicPr>
            <p:cNvPr id="9" name="Picture 8" descr="A picture containing indoor, sitting, food, table&#10;&#10;Description automatically generated">
              <a:extLst>
                <a:ext uri="{FF2B5EF4-FFF2-40B4-BE49-F238E27FC236}">
                  <a16:creationId xmlns:a16="http://schemas.microsoft.com/office/drawing/2014/main" id="{3AF4341F-4B9C-48DF-8206-0CCAC461CA76}"/>
                </a:ext>
              </a:extLst>
            </p:cNvPr>
            <p:cNvPicPr>
              <a:picLocks noChangeAspect="1"/>
            </p:cNvPicPr>
            <p:nvPr/>
          </p:nvPicPr>
          <p:blipFill rotWithShape="1">
            <a:blip r:embed="rId4"/>
            <a:srcRect l="5098" t="8857" r="1961" b="10588"/>
            <a:stretch/>
          </p:blipFill>
          <p:spPr>
            <a:xfrm>
              <a:off x="3758319" y="4483130"/>
              <a:ext cx="533143" cy="283641"/>
            </a:xfrm>
            <a:prstGeom prst="rect">
              <a:avLst/>
            </a:prstGeom>
          </p:spPr>
        </p:pic>
        <p:pic>
          <p:nvPicPr>
            <p:cNvPr id="10" name="Picture 9" descr="A picture containing indoor, sitting, food, table&#10;&#10;Description automatically generated">
              <a:extLst>
                <a:ext uri="{FF2B5EF4-FFF2-40B4-BE49-F238E27FC236}">
                  <a16:creationId xmlns:a16="http://schemas.microsoft.com/office/drawing/2014/main" id="{9D81E6A5-DA8C-4AF8-8DCE-5B5495A55DAD}"/>
                </a:ext>
              </a:extLst>
            </p:cNvPr>
            <p:cNvPicPr>
              <a:picLocks noChangeAspect="1"/>
            </p:cNvPicPr>
            <p:nvPr/>
          </p:nvPicPr>
          <p:blipFill rotWithShape="1">
            <a:blip r:embed="rId4"/>
            <a:srcRect l="5098" t="8857" r="1961" b="10588"/>
            <a:stretch/>
          </p:blipFill>
          <p:spPr>
            <a:xfrm>
              <a:off x="3262300" y="4483130"/>
              <a:ext cx="533143" cy="283641"/>
            </a:xfrm>
            <a:prstGeom prst="rect">
              <a:avLst/>
            </a:prstGeom>
          </p:spPr>
        </p:pic>
        <p:pic>
          <p:nvPicPr>
            <p:cNvPr id="11" name="Picture 2" descr="A picture containing indoor, sitting, food, table&#10;&#10;Description automatically generated">
              <a:extLst>
                <a:ext uri="{FF2B5EF4-FFF2-40B4-BE49-F238E27FC236}">
                  <a16:creationId xmlns:a16="http://schemas.microsoft.com/office/drawing/2014/main" id="{FFC52E0D-D6FB-435B-BAC4-D0401D8D7875}"/>
                </a:ext>
              </a:extLst>
            </p:cNvPr>
            <p:cNvPicPr>
              <a:picLocks noChangeAspect="1"/>
            </p:cNvPicPr>
            <p:nvPr/>
          </p:nvPicPr>
          <p:blipFill rotWithShape="1">
            <a:blip r:embed="rId4"/>
            <a:srcRect l="5098" t="8857" r="1961" b="10588"/>
            <a:stretch/>
          </p:blipFill>
          <p:spPr>
            <a:xfrm>
              <a:off x="2733932" y="4483130"/>
              <a:ext cx="533143" cy="283641"/>
            </a:xfrm>
            <a:prstGeom prst="rect">
              <a:avLst/>
            </a:prstGeom>
          </p:spPr>
        </p:pic>
        <p:pic>
          <p:nvPicPr>
            <p:cNvPr id="12" name="Picture 2" descr="A picture containing indoor, sitting, food, table&#10;&#10;Description automatically generated">
              <a:extLst>
                <a:ext uri="{FF2B5EF4-FFF2-40B4-BE49-F238E27FC236}">
                  <a16:creationId xmlns:a16="http://schemas.microsoft.com/office/drawing/2014/main" id="{FC146225-2CF8-42B4-A92B-CBB98CBCD14D}"/>
                </a:ext>
              </a:extLst>
            </p:cNvPr>
            <p:cNvPicPr>
              <a:picLocks noChangeAspect="1"/>
            </p:cNvPicPr>
            <p:nvPr/>
          </p:nvPicPr>
          <p:blipFill rotWithShape="1">
            <a:blip r:embed="rId4"/>
            <a:srcRect l="5098" t="8857" r="1961" b="10588"/>
            <a:stretch/>
          </p:blipFill>
          <p:spPr>
            <a:xfrm>
              <a:off x="2205563" y="4483129"/>
              <a:ext cx="533143" cy="283641"/>
            </a:xfrm>
            <a:prstGeom prst="rect">
              <a:avLst/>
            </a:prstGeom>
          </p:spPr>
        </p:pic>
        <p:pic>
          <p:nvPicPr>
            <p:cNvPr id="13" name="Picture 2" descr="A picture containing indoor, sitting, food, table&#10;&#10;Description automatically generated">
              <a:extLst>
                <a:ext uri="{FF2B5EF4-FFF2-40B4-BE49-F238E27FC236}">
                  <a16:creationId xmlns:a16="http://schemas.microsoft.com/office/drawing/2014/main" id="{7160B4AA-2214-412C-9559-D488144CBBB2}"/>
                </a:ext>
              </a:extLst>
            </p:cNvPr>
            <p:cNvPicPr>
              <a:picLocks noChangeAspect="1"/>
            </p:cNvPicPr>
            <p:nvPr/>
          </p:nvPicPr>
          <p:blipFill rotWithShape="1">
            <a:blip r:embed="rId4"/>
            <a:srcRect l="5098" t="8857" r="1961" b="10588"/>
            <a:stretch/>
          </p:blipFill>
          <p:spPr>
            <a:xfrm>
              <a:off x="1677195" y="4483129"/>
              <a:ext cx="533143" cy="283641"/>
            </a:xfrm>
            <a:prstGeom prst="rect">
              <a:avLst/>
            </a:prstGeom>
          </p:spPr>
        </p:pic>
        <p:pic>
          <p:nvPicPr>
            <p:cNvPr id="14" name="Picture 2" descr="A picture containing indoor, sitting, food, table&#10;&#10;Description automatically generated">
              <a:extLst>
                <a:ext uri="{FF2B5EF4-FFF2-40B4-BE49-F238E27FC236}">
                  <a16:creationId xmlns:a16="http://schemas.microsoft.com/office/drawing/2014/main" id="{8D437F84-7A66-43A1-9820-A33B76E42AF4}"/>
                </a:ext>
              </a:extLst>
            </p:cNvPr>
            <p:cNvPicPr>
              <a:picLocks noChangeAspect="1"/>
            </p:cNvPicPr>
            <p:nvPr/>
          </p:nvPicPr>
          <p:blipFill rotWithShape="1">
            <a:blip r:embed="rId4"/>
            <a:srcRect l="5098" t="8857" r="1961" b="10588"/>
            <a:stretch/>
          </p:blipFill>
          <p:spPr>
            <a:xfrm>
              <a:off x="1191959" y="4483129"/>
              <a:ext cx="533143" cy="283641"/>
            </a:xfrm>
            <a:prstGeom prst="rect">
              <a:avLst/>
            </a:prstGeom>
          </p:spPr>
        </p:pic>
        <p:pic>
          <p:nvPicPr>
            <p:cNvPr id="15" name="Picture 2" descr="A picture containing indoor, sitting, food, table&#10;&#10;Description automatically generated">
              <a:extLst>
                <a:ext uri="{FF2B5EF4-FFF2-40B4-BE49-F238E27FC236}">
                  <a16:creationId xmlns:a16="http://schemas.microsoft.com/office/drawing/2014/main" id="{DA959065-C46E-4417-8B9C-FA8542DB6342}"/>
                </a:ext>
              </a:extLst>
            </p:cNvPr>
            <p:cNvPicPr>
              <a:picLocks noChangeAspect="1"/>
            </p:cNvPicPr>
            <p:nvPr/>
          </p:nvPicPr>
          <p:blipFill rotWithShape="1">
            <a:blip r:embed="rId4"/>
            <a:srcRect l="5098" t="8857" r="1961" b="10588"/>
            <a:stretch/>
          </p:blipFill>
          <p:spPr>
            <a:xfrm>
              <a:off x="5813681" y="4483129"/>
              <a:ext cx="533143" cy="283641"/>
            </a:xfrm>
            <a:prstGeom prst="rect">
              <a:avLst/>
            </a:prstGeom>
          </p:spPr>
        </p:pic>
        <p:pic>
          <p:nvPicPr>
            <p:cNvPr id="16" name="Picture 2" descr="A picture containing indoor, sitting, food, table&#10;&#10;Description automatically generated">
              <a:extLst>
                <a:ext uri="{FF2B5EF4-FFF2-40B4-BE49-F238E27FC236}">
                  <a16:creationId xmlns:a16="http://schemas.microsoft.com/office/drawing/2014/main" id="{31679631-C207-41FB-866C-53FC629D8F00}"/>
                </a:ext>
              </a:extLst>
            </p:cNvPr>
            <p:cNvPicPr>
              <a:picLocks noChangeAspect="1"/>
            </p:cNvPicPr>
            <p:nvPr/>
          </p:nvPicPr>
          <p:blipFill rotWithShape="1">
            <a:blip r:embed="rId4"/>
            <a:srcRect l="5098" t="8857" r="1961" b="10588"/>
            <a:stretch/>
          </p:blipFill>
          <p:spPr>
            <a:xfrm>
              <a:off x="5285312" y="4483128"/>
              <a:ext cx="533143" cy="283641"/>
            </a:xfrm>
            <a:prstGeom prst="rect">
              <a:avLst/>
            </a:prstGeom>
          </p:spPr>
        </p:pic>
        <p:pic>
          <p:nvPicPr>
            <p:cNvPr id="17" name="Picture 2" descr="A picture containing indoor, sitting, food, table&#10;&#10;Description automatically generated">
              <a:extLst>
                <a:ext uri="{FF2B5EF4-FFF2-40B4-BE49-F238E27FC236}">
                  <a16:creationId xmlns:a16="http://schemas.microsoft.com/office/drawing/2014/main" id="{F6ED9E92-6480-4651-87B3-054927BDE6AE}"/>
                </a:ext>
              </a:extLst>
            </p:cNvPr>
            <p:cNvPicPr>
              <a:picLocks noChangeAspect="1"/>
            </p:cNvPicPr>
            <p:nvPr/>
          </p:nvPicPr>
          <p:blipFill rotWithShape="1">
            <a:blip r:embed="rId4"/>
            <a:srcRect l="5098" t="8857" r="1961" b="10588"/>
            <a:stretch/>
          </p:blipFill>
          <p:spPr>
            <a:xfrm>
              <a:off x="4756944" y="4483128"/>
              <a:ext cx="533143" cy="283641"/>
            </a:xfrm>
            <a:prstGeom prst="rect">
              <a:avLst/>
            </a:prstGeom>
          </p:spPr>
        </p:pic>
        <p:pic>
          <p:nvPicPr>
            <p:cNvPr id="18" name="Picture 2" descr="A picture containing indoor, sitting, food, table&#10;&#10;Description automatically generated">
              <a:extLst>
                <a:ext uri="{FF2B5EF4-FFF2-40B4-BE49-F238E27FC236}">
                  <a16:creationId xmlns:a16="http://schemas.microsoft.com/office/drawing/2014/main" id="{CBA8A3E5-254A-4B9E-A4C3-C57FC0536576}"/>
                </a:ext>
              </a:extLst>
            </p:cNvPr>
            <p:cNvPicPr>
              <a:picLocks noChangeAspect="1"/>
            </p:cNvPicPr>
            <p:nvPr/>
          </p:nvPicPr>
          <p:blipFill rotWithShape="1">
            <a:blip r:embed="rId4"/>
            <a:srcRect l="5098" t="8857" r="1961" b="10588"/>
            <a:stretch/>
          </p:blipFill>
          <p:spPr>
            <a:xfrm>
              <a:off x="4271708" y="4483128"/>
              <a:ext cx="533143" cy="283641"/>
            </a:xfrm>
            <a:prstGeom prst="rect">
              <a:avLst/>
            </a:prstGeom>
          </p:spPr>
        </p:pic>
        <p:pic>
          <p:nvPicPr>
            <p:cNvPr id="19" name="Picture 2" descr="A picture containing indoor, sitting, food, table&#10;&#10;Description automatically generated">
              <a:extLst>
                <a:ext uri="{FF2B5EF4-FFF2-40B4-BE49-F238E27FC236}">
                  <a16:creationId xmlns:a16="http://schemas.microsoft.com/office/drawing/2014/main" id="{142204FF-7419-4C72-BB6E-001B35C5C5E7}"/>
                </a:ext>
              </a:extLst>
            </p:cNvPr>
            <p:cNvPicPr>
              <a:picLocks noChangeAspect="1"/>
            </p:cNvPicPr>
            <p:nvPr/>
          </p:nvPicPr>
          <p:blipFill rotWithShape="1">
            <a:blip r:embed="rId4"/>
            <a:srcRect l="5098" t="8857" r="1961" b="10588"/>
            <a:stretch/>
          </p:blipFill>
          <p:spPr>
            <a:xfrm>
              <a:off x="678569" y="4483130"/>
              <a:ext cx="533143" cy="283641"/>
            </a:xfrm>
            <a:prstGeom prst="rect">
              <a:avLst/>
            </a:prstGeom>
          </p:spPr>
        </p:pic>
        <p:pic>
          <p:nvPicPr>
            <p:cNvPr id="20" name="Picture 19" descr="A picture containing indoor, sitting, food, table&#10;&#10;Description automatically generated">
              <a:extLst>
                <a:ext uri="{FF2B5EF4-FFF2-40B4-BE49-F238E27FC236}">
                  <a16:creationId xmlns:a16="http://schemas.microsoft.com/office/drawing/2014/main" id="{15004B9A-4206-40D8-BD76-9398B502B4AB}"/>
                </a:ext>
              </a:extLst>
            </p:cNvPr>
            <p:cNvPicPr>
              <a:picLocks noChangeAspect="1"/>
            </p:cNvPicPr>
            <p:nvPr/>
          </p:nvPicPr>
          <p:blipFill rotWithShape="1">
            <a:blip r:embed="rId4"/>
            <a:srcRect l="5098" t="8857" r="1961" b="10588"/>
            <a:stretch/>
          </p:blipFill>
          <p:spPr>
            <a:xfrm>
              <a:off x="182550" y="4483130"/>
              <a:ext cx="533143" cy="283641"/>
            </a:xfrm>
            <a:prstGeom prst="rect">
              <a:avLst/>
            </a:prstGeom>
          </p:spPr>
        </p:pic>
        <p:pic>
          <p:nvPicPr>
            <p:cNvPr id="21" name="Picture 2" descr="A picture containing indoor, sitting, food, table&#10;&#10;Description automatically generated">
              <a:extLst>
                <a:ext uri="{FF2B5EF4-FFF2-40B4-BE49-F238E27FC236}">
                  <a16:creationId xmlns:a16="http://schemas.microsoft.com/office/drawing/2014/main" id="{AE428CAC-0468-425B-B491-825324CD2AC1}"/>
                </a:ext>
              </a:extLst>
            </p:cNvPr>
            <p:cNvPicPr>
              <a:picLocks noChangeAspect="1"/>
            </p:cNvPicPr>
            <p:nvPr/>
          </p:nvPicPr>
          <p:blipFill rotWithShape="1">
            <a:blip r:embed="rId4"/>
            <a:srcRect l="5098" t="8857" r="1961" b="10588"/>
            <a:stretch/>
          </p:blipFill>
          <p:spPr>
            <a:xfrm>
              <a:off x="-345818" y="4483130"/>
              <a:ext cx="533143" cy="283641"/>
            </a:xfrm>
            <a:prstGeom prst="rect">
              <a:avLst/>
            </a:prstGeom>
          </p:spPr>
        </p:pic>
        <p:pic>
          <p:nvPicPr>
            <p:cNvPr id="22" name="Picture 2" descr="A picture containing indoor, sitting, food, table&#10;&#10;Description automatically generated">
              <a:extLst>
                <a:ext uri="{FF2B5EF4-FFF2-40B4-BE49-F238E27FC236}">
                  <a16:creationId xmlns:a16="http://schemas.microsoft.com/office/drawing/2014/main" id="{A61F4909-B5E5-4BC0-9371-6B18905E553C}"/>
                </a:ext>
              </a:extLst>
            </p:cNvPr>
            <p:cNvPicPr>
              <a:picLocks noChangeAspect="1"/>
            </p:cNvPicPr>
            <p:nvPr/>
          </p:nvPicPr>
          <p:blipFill rotWithShape="1">
            <a:blip r:embed="rId4"/>
            <a:srcRect l="5098" t="8857" r="1961" b="10588"/>
            <a:stretch/>
          </p:blipFill>
          <p:spPr>
            <a:xfrm>
              <a:off x="-874187" y="4483129"/>
              <a:ext cx="533143" cy="283641"/>
            </a:xfrm>
            <a:prstGeom prst="rect">
              <a:avLst/>
            </a:prstGeom>
          </p:spPr>
        </p:pic>
        <p:pic>
          <p:nvPicPr>
            <p:cNvPr id="23" name="Picture 2" descr="A picture containing indoor, sitting, food, table&#10;&#10;Description automatically generated">
              <a:extLst>
                <a:ext uri="{FF2B5EF4-FFF2-40B4-BE49-F238E27FC236}">
                  <a16:creationId xmlns:a16="http://schemas.microsoft.com/office/drawing/2014/main" id="{97E6BC66-5031-4F91-BA7B-8F892039C1B1}"/>
                </a:ext>
              </a:extLst>
            </p:cNvPr>
            <p:cNvPicPr>
              <a:picLocks noChangeAspect="1"/>
            </p:cNvPicPr>
            <p:nvPr/>
          </p:nvPicPr>
          <p:blipFill rotWithShape="1">
            <a:blip r:embed="rId4"/>
            <a:srcRect l="5098" t="8857" r="1961" b="10588"/>
            <a:stretch/>
          </p:blipFill>
          <p:spPr>
            <a:xfrm>
              <a:off x="-1402555" y="4483129"/>
              <a:ext cx="533143" cy="283641"/>
            </a:xfrm>
            <a:prstGeom prst="rect">
              <a:avLst/>
            </a:prstGeom>
          </p:spPr>
        </p:pic>
        <p:pic>
          <p:nvPicPr>
            <p:cNvPr id="24" name="Picture 2" descr="A picture containing indoor, sitting, food, table&#10;&#10;Description automatically generated">
              <a:extLst>
                <a:ext uri="{FF2B5EF4-FFF2-40B4-BE49-F238E27FC236}">
                  <a16:creationId xmlns:a16="http://schemas.microsoft.com/office/drawing/2014/main" id="{EF39C5AE-C8AF-4B2D-AD31-3E7F694D2B80}"/>
                </a:ext>
              </a:extLst>
            </p:cNvPr>
            <p:cNvPicPr>
              <a:picLocks noChangeAspect="1"/>
            </p:cNvPicPr>
            <p:nvPr/>
          </p:nvPicPr>
          <p:blipFill rotWithShape="1">
            <a:blip r:embed="rId4"/>
            <a:srcRect l="5098" t="8857" r="1961" b="10588"/>
            <a:stretch/>
          </p:blipFill>
          <p:spPr>
            <a:xfrm>
              <a:off x="-1887791" y="4483129"/>
              <a:ext cx="533143" cy="283641"/>
            </a:xfrm>
            <a:prstGeom prst="rect">
              <a:avLst/>
            </a:prstGeom>
          </p:spPr>
        </p:pic>
      </p:grpSp>
      <p:sp>
        <p:nvSpPr>
          <p:cNvPr id="3" name="TextBox 2">
            <a:extLst>
              <a:ext uri="{FF2B5EF4-FFF2-40B4-BE49-F238E27FC236}">
                <a16:creationId xmlns:a16="http://schemas.microsoft.com/office/drawing/2014/main" id="{08DBA227-BC25-4EBA-943E-2768E2BF5478}"/>
              </a:ext>
            </a:extLst>
          </p:cNvPr>
          <p:cNvSpPr txBox="1"/>
          <p:nvPr/>
        </p:nvSpPr>
        <p:spPr>
          <a:xfrm>
            <a:off x="6742196" y="132347"/>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latin typeface="Calibri"/>
              </a:rPr>
              <a:t>And your little dog too</a:t>
            </a:r>
          </a:p>
        </p:txBody>
      </p:sp>
      <p:pic>
        <p:nvPicPr>
          <p:cNvPr id="6" name="Picture 4" descr="Logo, company name&#10;&#10;Description automatically generated">
            <a:extLst>
              <a:ext uri="{FF2B5EF4-FFF2-40B4-BE49-F238E27FC236}">
                <a16:creationId xmlns:a16="http://schemas.microsoft.com/office/drawing/2014/main" id="{B0A0F3E2-B284-491A-AE68-58667D034CC3}"/>
              </a:ext>
            </a:extLst>
          </p:cNvPr>
          <p:cNvPicPr>
            <a:picLocks noChangeAspect="1"/>
          </p:cNvPicPr>
          <p:nvPr/>
        </p:nvPicPr>
        <p:blipFill>
          <a:blip r:embed="rId5"/>
          <a:stretch>
            <a:fillRect/>
          </a:stretch>
        </p:blipFill>
        <p:spPr>
          <a:xfrm>
            <a:off x="8043109" y="4328311"/>
            <a:ext cx="1006142" cy="728009"/>
          </a:xfrm>
          <a:prstGeom prst="rect">
            <a:avLst/>
          </a:prstGeom>
        </p:spPr>
      </p:pic>
    </p:spTree>
    <p:extLst>
      <p:ext uri="{BB962C8B-B14F-4D97-AF65-F5344CB8AC3E}">
        <p14:creationId xmlns:p14="http://schemas.microsoft.com/office/powerpoint/2010/main" val="185800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9"/>
        <p:cNvGrpSpPr/>
        <p:nvPr/>
      </p:nvGrpSpPr>
      <p:grpSpPr>
        <a:xfrm>
          <a:off x="0" y="0"/>
          <a:ext cx="0" cy="0"/>
          <a:chOff x="0" y="0"/>
          <a:chExt cx="0" cy="0"/>
        </a:xfrm>
      </p:grpSpPr>
      <p:sp>
        <p:nvSpPr>
          <p:cNvPr id="490" name="Google Shape;490;p84"/>
          <p:cNvSpPr/>
          <p:nvPr/>
        </p:nvSpPr>
        <p:spPr>
          <a:xfrm>
            <a:off x="312360" y="168041"/>
            <a:ext cx="3689096" cy="590883"/>
          </a:xfrm>
          <a:prstGeom prst="rect">
            <a:avLst/>
          </a:prstGeom>
          <a:noFill/>
          <a:ln>
            <a:noFill/>
          </a:ln>
        </p:spPr>
        <p:txBody>
          <a:bodyPr spcFirstLastPara="1" wrap="square" lIns="68575" tIns="34275" rIns="68575" bIns="34275" anchor="t" anchorCtr="0">
            <a:noAutofit/>
          </a:bodyPr>
          <a:lstStyle/>
          <a:p>
            <a:r>
              <a:rPr lang="en" sz="4000">
                <a:solidFill>
                  <a:srgbClr val="328D9F"/>
                </a:solidFill>
                <a:latin typeface="Calibri"/>
                <a:cs typeface="Calibri"/>
                <a:sym typeface="Calibri"/>
              </a:rPr>
              <a:t>What's Next?</a:t>
            </a:r>
            <a:endParaRPr lang="en-US" sz="4000">
              <a:latin typeface="Calibri"/>
            </a:endParaRPr>
          </a:p>
        </p:txBody>
      </p:sp>
      <p:sp>
        <p:nvSpPr>
          <p:cNvPr id="493" name="Google Shape;493;p84"/>
          <p:cNvSpPr txBox="1">
            <a:spLocks noGrp="1"/>
          </p:cNvSpPr>
          <p:nvPr>
            <p:ph type="body" idx="2"/>
          </p:nvPr>
        </p:nvSpPr>
        <p:spPr>
          <a:xfrm>
            <a:off x="257831" y="902607"/>
            <a:ext cx="7745143" cy="3343983"/>
          </a:xfrm>
          <a:prstGeom prst="rect">
            <a:avLst/>
          </a:prstGeom>
          <a:noFill/>
          <a:ln>
            <a:noFill/>
          </a:ln>
        </p:spPr>
        <p:txBody>
          <a:bodyPr spcFirstLastPara="1" wrap="square" lIns="68575" tIns="34275" rIns="68575" bIns="34275" anchor="t" anchorCtr="0">
            <a:noAutofit/>
          </a:bodyPr>
          <a:lstStyle/>
          <a:p>
            <a:pPr marL="0" indent="0">
              <a:lnSpc>
                <a:spcPct val="100000"/>
              </a:lnSpc>
              <a:spcBef>
                <a:spcPts val="0"/>
              </a:spcBef>
              <a:buNone/>
            </a:pPr>
            <a:r>
              <a:rPr lang="en" b="1">
                <a:solidFill>
                  <a:schemeClr val="tx1"/>
                </a:solidFill>
              </a:rPr>
              <a:t>DOIs:</a:t>
            </a:r>
            <a:r>
              <a:rPr lang="en">
                <a:solidFill>
                  <a:schemeClr val="tx1"/>
                </a:solidFill>
              </a:rPr>
              <a:t> Assigning DOIs to Smithsonian instruments.</a:t>
            </a:r>
            <a:endParaRPr lang="en" b="1">
              <a:solidFill>
                <a:schemeClr val="tx1"/>
              </a:solidFill>
            </a:endParaRPr>
          </a:p>
          <a:p>
            <a:pPr marL="0" indent="0">
              <a:lnSpc>
                <a:spcPct val="100000"/>
              </a:lnSpc>
              <a:spcBef>
                <a:spcPts val="0"/>
              </a:spcBef>
              <a:buNone/>
            </a:pPr>
            <a:r>
              <a:rPr lang="en">
                <a:solidFill>
                  <a:schemeClr val="tx1"/>
                </a:solidFill>
                <a:hlinkClick r:id="rId3">
                  <a:extLst>
                    <a:ext uri="{A12FA001-AC4F-418D-AE19-62706E023703}">
                      <ahyp:hlinkClr xmlns:ahyp="http://schemas.microsoft.com/office/drawing/2018/hyperlinkcolor" val="tx"/>
                    </a:ext>
                  </a:extLst>
                </a:hlinkClick>
              </a:rPr>
              <a:t>https://doi.org/</a:t>
            </a:r>
            <a:r>
              <a:rPr lang="en">
                <a:hlinkClick r:id="rId3">
                  <a:extLst>
                    <a:ext uri="{A12FA001-AC4F-418D-AE19-62706E023703}">
                      <ahyp:hlinkClr xmlns:ahyp="http://schemas.microsoft.com/office/drawing/2018/hyperlinkcolor" val="tx"/>
                    </a:ext>
                  </a:extLst>
                </a:hlinkClick>
              </a:rPr>
              <a:t>10.25572/SIHPC</a:t>
            </a:r>
            <a:r>
              <a:rPr lang="en"/>
              <a:t>    </a:t>
            </a:r>
            <a:endParaRPr lang="en">
              <a:solidFill>
                <a:srgbClr val="000000"/>
              </a:solidFill>
            </a:endParaRPr>
          </a:p>
          <a:p>
            <a:pPr marL="0" indent="0">
              <a:lnSpc>
                <a:spcPct val="100000"/>
              </a:lnSpc>
              <a:spcBef>
                <a:spcPts val="0"/>
              </a:spcBef>
              <a:buNone/>
            </a:pPr>
            <a:endParaRPr lang="en">
              <a:solidFill>
                <a:schemeClr val="tx1"/>
              </a:solidFill>
            </a:endParaRPr>
          </a:p>
          <a:p>
            <a:pPr marL="0" indent="0">
              <a:lnSpc>
                <a:spcPct val="100000"/>
              </a:lnSpc>
              <a:spcBef>
                <a:spcPts val="0"/>
              </a:spcBef>
              <a:buNone/>
            </a:pPr>
            <a:r>
              <a:rPr lang="en" b="1">
                <a:solidFill>
                  <a:schemeClr val="tx1"/>
                </a:solidFill>
              </a:rPr>
              <a:t>ORCIDs: </a:t>
            </a:r>
            <a:r>
              <a:rPr lang="en">
                <a:solidFill>
                  <a:schemeClr val="tx1"/>
                </a:solidFill>
              </a:rPr>
              <a:t>More buy-in from Staff &amp; researchers.</a:t>
            </a:r>
            <a:endParaRPr lang="en" b="1">
              <a:solidFill>
                <a:schemeClr val="tx1"/>
              </a:solidFill>
            </a:endParaRPr>
          </a:p>
          <a:p>
            <a:pPr marL="0" indent="0">
              <a:lnSpc>
                <a:spcPct val="100000"/>
              </a:lnSpc>
              <a:spcBef>
                <a:spcPts val="0"/>
              </a:spcBef>
              <a:buNone/>
            </a:pPr>
            <a:endParaRPr lang="en">
              <a:solidFill>
                <a:schemeClr val="tx1"/>
              </a:solidFill>
            </a:endParaRPr>
          </a:p>
          <a:p>
            <a:pPr marL="0" indent="0">
              <a:lnSpc>
                <a:spcPct val="100000"/>
              </a:lnSpc>
              <a:spcBef>
                <a:spcPts val="0"/>
              </a:spcBef>
              <a:buNone/>
            </a:pPr>
            <a:r>
              <a:rPr lang="en" b="1"/>
              <a:t>ARKs:</a:t>
            </a:r>
          </a:p>
          <a:p>
            <a:pPr marL="285750" indent="-285750">
              <a:lnSpc>
                <a:spcPct val="100000"/>
              </a:lnSpc>
              <a:spcBef>
                <a:spcPts val="0"/>
              </a:spcBef>
              <a:buChar char="•"/>
            </a:pPr>
            <a:r>
              <a:rPr lang="en"/>
              <a:t>I</a:t>
            </a:r>
            <a:r>
              <a:rPr lang="en">
                <a:solidFill>
                  <a:schemeClr val="tx1"/>
                </a:solidFill>
              </a:rPr>
              <a:t>mproving ARK implementation in our collection systems</a:t>
            </a:r>
            <a:endParaRPr lang="en-US">
              <a:solidFill>
                <a:schemeClr val="tx1"/>
              </a:solidFill>
            </a:endParaRPr>
          </a:p>
          <a:p>
            <a:pPr marL="285750" indent="-285750">
              <a:lnSpc>
                <a:spcPct val="100000"/>
              </a:lnSpc>
              <a:spcBef>
                <a:spcPts val="0"/>
              </a:spcBef>
              <a:buChar char="•"/>
            </a:pPr>
            <a:r>
              <a:rPr lang="en">
                <a:solidFill>
                  <a:schemeClr val="tx1"/>
                </a:solidFill>
              </a:rPr>
              <a:t>Assigning</a:t>
            </a:r>
            <a:r>
              <a:rPr lang="en" sz="1800">
                <a:solidFill>
                  <a:schemeClr val="tx1"/>
                </a:solidFill>
              </a:rPr>
              <a:t> ARKs to our Archival community </a:t>
            </a:r>
            <a:r>
              <a:rPr lang="en">
                <a:solidFill>
                  <a:schemeClr val="tx1"/>
                </a:solidFill>
              </a:rPr>
              <a:t>data</a:t>
            </a:r>
            <a:endParaRPr lang="en-US">
              <a:solidFill>
                <a:schemeClr val="tx1"/>
              </a:solidFill>
            </a:endParaRPr>
          </a:p>
          <a:p>
            <a:pPr marL="285750" indent="-285750">
              <a:lnSpc>
                <a:spcPct val="100000"/>
              </a:lnSpc>
              <a:spcBef>
                <a:spcPts val="0"/>
              </a:spcBef>
              <a:buChar char="•"/>
            </a:pPr>
            <a:r>
              <a:rPr lang="en">
                <a:solidFill>
                  <a:schemeClr val="tx1"/>
                </a:solidFill>
              </a:rPr>
              <a:t>Implementing</a:t>
            </a:r>
            <a:r>
              <a:rPr lang="en" sz="1800">
                <a:solidFill>
                  <a:schemeClr val="tx1"/>
                </a:solidFill>
              </a:rPr>
              <a:t> ARK inflections</a:t>
            </a:r>
            <a:endParaRPr lang="en-US" sz="1800">
              <a:solidFill>
                <a:schemeClr val="tx1"/>
              </a:solidFill>
            </a:endParaRPr>
          </a:p>
          <a:p>
            <a:pPr marL="285750" lvl="3" indent="-285750">
              <a:lnSpc>
                <a:spcPct val="100000"/>
              </a:lnSpc>
              <a:spcBef>
                <a:spcPts val="0"/>
              </a:spcBef>
              <a:buChar char="•"/>
            </a:pPr>
            <a:endParaRPr lang="en">
              <a:solidFill>
                <a:schemeClr val="tx1"/>
              </a:solidFill>
            </a:endParaRPr>
          </a:p>
          <a:p>
            <a:pPr marL="0" indent="0">
              <a:lnSpc>
                <a:spcPct val="100000"/>
              </a:lnSpc>
              <a:spcBef>
                <a:spcPts val="0"/>
              </a:spcBef>
              <a:buNone/>
            </a:pPr>
            <a:r>
              <a:rPr lang="en" b="1"/>
              <a:t>RORs: </a:t>
            </a:r>
            <a:r>
              <a:rPr lang="en">
                <a:solidFill>
                  <a:schemeClr val="tx1"/>
                </a:solidFill>
              </a:rPr>
              <a:t>Assigning ROR identifiers to Smithsonian research facilities:  </a:t>
            </a:r>
            <a:endParaRPr lang="en-US">
              <a:solidFill>
                <a:schemeClr val="tx1"/>
              </a:solidFill>
            </a:endParaRPr>
          </a:p>
          <a:p>
            <a:pPr marL="0" indent="0">
              <a:lnSpc>
                <a:spcPct val="100000"/>
              </a:lnSpc>
              <a:spcBef>
                <a:spcPts val="0"/>
              </a:spcBef>
              <a:buNone/>
            </a:pPr>
            <a:r>
              <a:rPr lang="en">
                <a:hlinkClick r:id="rId4"/>
              </a:rPr>
              <a:t>https://ror.org/02f4ya153</a:t>
            </a:r>
            <a:r>
              <a:rPr lang="en"/>
              <a:t>  </a:t>
            </a:r>
            <a:endParaRPr lang="en-US"/>
          </a:p>
          <a:p>
            <a:pPr marL="0" indent="0" algn="ctr">
              <a:spcBef>
                <a:spcPts val="0"/>
              </a:spcBef>
              <a:buNone/>
            </a:pPr>
            <a:endParaRPr lang="en"/>
          </a:p>
          <a:p>
            <a:pPr marL="0" indent="0" algn="ctr">
              <a:spcBef>
                <a:spcPts val="0"/>
              </a:spcBef>
              <a:buNone/>
            </a:pPr>
            <a:endParaRPr lang="en-US"/>
          </a:p>
          <a:p>
            <a:pPr marL="0" indent="0">
              <a:lnSpc>
                <a:spcPct val="200000"/>
              </a:lnSpc>
              <a:spcBef>
                <a:spcPts val="0"/>
              </a:spcBef>
              <a:buNone/>
            </a:pPr>
            <a:endParaRPr lang="en" b="1"/>
          </a:p>
          <a:p>
            <a:pPr marL="0" indent="0">
              <a:lnSpc>
                <a:spcPct val="200000"/>
              </a:lnSpc>
              <a:spcBef>
                <a:spcPts val="0"/>
              </a:spcBef>
              <a:buNone/>
            </a:pPr>
            <a:endParaRPr lang="en" b="1"/>
          </a:p>
          <a:p>
            <a:pPr marL="0" indent="0" algn="ctr">
              <a:lnSpc>
                <a:spcPct val="100000"/>
              </a:lnSpc>
              <a:spcBef>
                <a:spcPts val="0"/>
              </a:spcBef>
              <a:buSzPts val="2000"/>
              <a:buNone/>
            </a:pPr>
            <a:endParaRPr lang="en" sz="1800"/>
          </a:p>
          <a:p>
            <a:pPr marL="0" indent="0">
              <a:lnSpc>
                <a:spcPct val="100000"/>
              </a:lnSpc>
              <a:spcBef>
                <a:spcPts val="0"/>
              </a:spcBef>
              <a:buSzPts val="2000"/>
              <a:buNone/>
            </a:pPr>
            <a:endParaRPr lang="en" b="1">
              <a:solidFill>
                <a:schemeClr val="tx1"/>
              </a:solidFill>
            </a:endParaRPr>
          </a:p>
          <a:p>
            <a:pPr marL="285750" lvl="3" indent="-285750">
              <a:lnSpc>
                <a:spcPct val="100000"/>
              </a:lnSpc>
              <a:spcBef>
                <a:spcPts val="0"/>
              </a:spcBef>
              <a:buFont typeface="Arial,Sans-Serif"/>
              <a:buChar char="•"/>
            </a:pPr>
            <a:endParaRPr lang="en" sz="1800">
              <a:solidFill>
                <a:schemeClr val="tx1"/>
              </a:solidFill>
            </a:endParaRPr>
          </a:p>
          <a:p>
            <a:pPr marL="0" lvl="3" indent="0">
              <a:lnSpc>
                <a:spcPct val="100000"/>
              </a:lnSpc>
              <a:spcBef>
                <a:spcPts val="0"/>
              </a:spcBef>
              <a:buNone/>
            </a:pPr>
            <a:endParaRPr lang="en">
              <a:solidFill>
                <a:schemeClr val="tx1"/>
              </a:solidFill>
            </a:endParaRPr>
          </a:p>
          <a:p>
            <a:pPr marL="0" indent="0" algn="ctr">
              <a:lnSpc>
                <a:spcPct val="100000"/>
              </a:lnSpc>
              <a:spcBef>
                <a:spcPts val="0"/>
              </a:spcBef>
              <a:buNone/>
            </a:pPr>
            <a:endParaRPr lang="en-US"/>
          </a:p>
        </p:txBody>
      </p:sp>
      <p:pic>
        <p:nvPicPr>
          <p:cNvPr id="51" name="Picture 51" descr="A picture containing drawing&#10;&#10;Description automatically generated">
            <a:extLst>
              <a:ext uri="{FF2B5EF4-FFF2-40B4-BE49-F238E27FC236}">
                <a16:creationId xmlns:a16="http://schemas.microsoft.com/office/drawing/2014/main" id="{04EBFD65-EEC8-44AC-AFF7-A809F052B08F}"/>
              </a:ext>
            </a:extLst>
          </p:cNvPr>
          <p:cNvPicPr>
            <a:picLocks noChangeAspect="1"/>
          </p:cNvPicPr>
          <p:nvPr/>
        </p:nvPicPr>
        <p:blipFill>
          <a:blip r:embed="rId5"/>
          <a:stretch>
            <a:fillRect/>
          </a:stretch>
        </p:blipFill>
        <p:spPr>
          <a:xfrm>
            <a:off x="-2721" y="4481513"/>
            <a:ext cx="1009650" cy="344261"/>
          </a:xfrm>
          <a:prstGeom prst="rect">
            <a:avLst/>
          </a:prstGeom>
        </p:spPr>
      </p:pic>
      <p:pic>
        <p:nvPicPr>
          <p:cNvPr id="40" name="Picture 45" descr="A dog looking at the camera&#10;&#10;Description automatically generated">
            <a:extLst>
              <a:ext uri="{FF2B5EF4-FFF2-40B4-BE49-F238E27FC236}">
                <a16:creationId xmlns:a16="http://schemas.microsoft.com/office/drawing/2014/main" id="{24B2C05D-DBC1-4D82-ABF4-8E330B59D1D3}"/>
              </a:ext>
            </a:extLst>
          </p:cNvPr>
          <p:cNvPicPr>
            <a:picLocks noChangeAspect="1"/>
          </p:cNvPicPr>
          <p:nvPr/>
        </p:nvPicPr>
        <p:blipFill>
          <a:blip r:embed="rId6"/>
          <a:stretch>
            <a:fillRect/>
          </a:stretch>
        </p:blipFill>
        <p:spPr>
          <a:xfrm>
            <a:off x="4250550" y="4374103"/>
            <a:ext cx="262385" cy="459172"/>
          </a:xfrm>
          <a:prstGeom prst="rect">
            <a:avLst/>
          </a:prstGeom>
        </p:spPr>
      </p:pic>
      <p:pic>
        <p:nvPicPr>
          <p:cNvPr id="9" name="Picture 27" descr="A picture containing brown, mouth, large, standing&#10;&#10;Description automatically generated">
            <a:extLst>
              <a:ext uri="{FF2B5EF4-FFF2-40B4-BE49-F238E27FC236}">
                <a16:creationId xmlns:a16="http://schemas.microsoft.com/office/drawing/2014/main" id="{F142B34B-22D2-45FF-B751-AD18BEBBBC4A}"/>
              </a:ext>
            </a:extLst>
          </p:cNvPr>
          <p:cNvPicPr>
            <a:picLocks noChangeAspect="1"/>
          </p:cNvPicPr>
          <p:nvPr/>
        </p:nvPicPr>
        <p:blipFill>
          <a:blip r:embed="rId7"/>
          <a:stretch>
            <a:fillRect/>
          </a:stretch>
        </p:blipFill>
        <p:spPr>
          <a:xfrm>
            <a:off x="7290968" y="3358"/>
            <a:ext cx="1850671" cy="2066571"/>
          </a:xfrm>
          <a:prstGeom prst="rect">
            <a:avLst/>
          </a:prstGeom>
        </p:spPr>
      </p:pic>
      <p:grpSp>
        <p:nvGrpSpPr>
          <p:cNvPr id="36" name="Group 35">
            <a:extLst>
              <a:ext uri="{FF2B5EF4-FFF2-40B4-BE49-F238E27FC236}">
                <a16:creationId xmlns:a16="http://schemas.microsoft.com/office/drawing/2014/main" id="{0D2F70A9-8722-431A-8B13-564A1B056415}"/>
              </a:ext>
            </a:extLst>
          </p:cNvPr>
          <p:cNvGrpSpPr/>
          <p:nvPr/>
        </p:nvGrpSpPr>
        <p:grpSpPr>
          <a:xfrm>
            <a:off x="-62922" y="4858382"/>
            <a:ext cx="8234615" cy="283643"/>
            <a:chOff x="-1887791" y="4483128"/>
            <a:chExt cx="8234615" cy="283643"/>
          </a:xfrm>
        </p:grpSpPr>
        <p:pic>
          <p:nvPicPr>
            <p:cNvPr id="53" name="Picture 52" descr="A picture containing indoor, sitting, food, table&#10;&#10;Description automatically generated">
              <a:extLst>
                <a:ext uri="{FF2B5EF4-FFF2-40B4-BE49-F238E27FC236}">
                  <a16:creationId xmlns:a16="http://schemas.microsoft.com/office/drawing/2014/main" id="{D9B9BF3A-3377-4985-9636-44EA1FF2E791}"/>
                </a:ext>
              </a:extLst>
            </p:cNvPr>
            <p:cNvPicPr>
              <a:picLocks noChangeAspect="1"/>
            </p:cNvPicPr>
            <p:nvPr/>
          </p:nvPicPr>
          <p:blipFill rotWithShape="1">
            <a:blip r:embed="rId8"/>
            <a:srcRect l="5098" t="8857" r="1961" b="10588"/>
            <a:stretch/>
          </p:blipFill>
          <p:spPr>
            <a:xfrm>
              <a:off x="3758319" y="4483130"/>
              <a:ext cx="533143" cy="283641"/>
            </a:xfrm>
            <a:prstGeom prst="rect">
              <a:avLst/>
            </a:prstGeom>
          </p:spPr>
        </p:pic>
        <p:pic>
          <p:nvPicPr>
            <p:cNvPr id="54" name="Picture 53" descr="A picture containing indoor, sitting, food, table&#10;&#10;Description automatically generated">
              <a:extLst>
                <a:ext uri="{FF2B5EF4-FFF2-40B4-BE49-F238E27FC236}">
                  <a16:creationId xmlns:a16="http://schemas.microsoft.com/office/drawing/2014/main" id="{C117B67D-4CF4-4A9F-86C5-F51CF609AE2A}"/>
                </a:ext>
              </a:extLst>
            </p:cNvPr>
            <p:cNvPicPr>
              <a:picLocks noChangeAspect="1"/>
            </p:cNvPicPr>
            <p:nvPr/>
          </p:nvPicPr>
          <p:blipFill rotWithShape="1">
            <a:blip r:embed="rId8"/>
            <a:srcRect l="5098" t="8857" r="1961" b="10588"/>
            <a:stretch/>
          </p:blipFill>
          <p:spPr>
            <a:xfrm>
              <a:off x="3262300" y="4483130"/>
              <a:ext cx="533143" cy="283641"/>
            </a:xfrm>
            <a:prstGeom prst="rect">
              <a:avLst/>
            </a:prstGeom>
          </p:spPr>
        </p:pic>
        <p:pic>
          <p:nvPicPr>
            <p:cNvPr id="55" name="Picture 2" descr="A picture containing indoor, sitting, food, table&#10;&#10;Description automatically generated">
              <a:extLst>
                <a:ext uri="{FF2B5EF4-FFF2-40B4-BE49-F238E27FC236}">
                  <a16:creationId xmlns:a16="http://schemas.microsoft.com/office/drawing/2014/main" id="{73A8812D-6494-4247-AA72-9408FC2A5AC2}"/>
                </a:ext>
              </a:extLst>
            </p:cNvPr>
            <p:cNvPicPr>
              <a:picLocks noChangeAspect="1"/>
            </p:cNvPicPr>
            <p:nvPr/>
          </p:nvPicPr>
          <p:blipFill rotWithShape="1">
            <a:blip r:embed="rId8"/>
            <a:srcRect l="5098" t="8857" r="1961" b="10588"/>
            <a:stretch/>
          </p:blipFill>
          <p:spPr>
            <a:xfrm>
              <a:off x="2733932" y="4483130"/>
              <a:ext cx="533143" cy="283641"/>
            </a:xfrm>
            <a:prstGeom prst="rect">
              <a:avLst/>
            </a:prstGeom>
          </p:spPr>
        </p:pic>
        <p:pic>
          <p:nvPicPr>
            <p:cNvPr id="56" name="Picture 2" descr="A picture containing indoor, sitting, food, table&#10;&#10;Description automatically generated">
              <a:extLst>
                <a:ext uri="{FF2B5EF4-FFF2-40B4-BE49-F238E27FC236}">
                  <a16:creationId xmlns:a16="http://schemas.microsoft.com/office/drawing/2014/main" id="{4816F2C3-C7E4-4F53-AA36-AFB35919CD6F}"/>
                </a:ext>
              </a:extLst>
            </p:cNvPr>
            <p:cNvPicPr>
              <a:picLocks noChangeAspect="1"/>
            </p:cNvPicPr>
            <p:nvPr/>
          </p:nvPicPr>
          <p:blipFill rotWithShape="1">
            <a:blip r:embed="rId8"/>
            <a:srcRect l="5098" t="8857" r="1961" b="10588"/>
            <a:stretch/>
          </p:blipFill>
          <p:spPr>
            <a:xfrm>
              <a:off x="2205563" y="4483129"/>
              <a:ext cx="533143" cy="283641"/>
            </a:xfrm>
            <a:prstGeom prst="rect">
              <a:avLst/>
            </a:prstGeom>
          </p:spPr>
        </p:pic>
        <p:pic>
          <p:nvPicPr>
            <p:cNvPr id="57" name="Picture 2" descr="A picture containing indoor, sitting, food, table&#10;&#10;Description automatically generated">
              <a:extLst>
                <a:ext uri="{FF2B5EF4-FFF2-40B4-BE49-F238E27FC236}">
                  <a16:creationId xmlns:a16="http://schemas.microsoft.com/office/drawing/2014/main" id="{51FBB384-52E5-45DE-B324-CF386BD40814}"/>
                </a:ext>
              </a:extLst>
            </p:cNvPr>
            <p:cNvPicPr>
              <a:picLocks noChangeAspect="1"/>
            </p:cNvPicPr>
            <p:nvPr/>
          </p:nvPicPr>
          <p:blipFill rotWithShape="1">
            <a:blip r:embed="rId8"/>
            <a:srcRect l="5098" t="8857" r="1961" b="10588"/>
            <a:stretch/>
          </p:blipFill>
          <p:spPr>
            <a:xfrm>
              <a:off x="1677195" y="4483129"/>
              <a:ext cx="533143" cy="283641"/>
            </a:xfrm>
            <a:prstGeom prst="rect">
              <a:avLst/>
            </a:prstGeom>
          </p:spPr>
        </p:pic>
        <p:pic>
          <p:nvPicPr>
            <p:cNvPr id="58" name="Picture 2" descr="A picture containing indoor, sitting, food, table&#10;&#10;Description automatically generated">
              <a:extLst>
                <a:ext uri="{FF2B5EF4-FFF2-40B4-BE49-F238E27FC236}">
                  <a16:creationId xmlns:a16="http://schemas.microsoft.com/office/drawing/2014/main" id="{A14777D6-DA42-4268-9BE3-7F3A1160B0CE}"/>
                </a:ext>
              </a:extLst>
            </p:cNvPr>
            <p:cNvPicPr>
              <a:picLocks noChangeAspect="1"/>
            </p:cNvPicPr>
            <p:nvPr/>
          </p:nvPicPr>
          <p:blipFill rotWithShape="1">
            <a:blip r:embed="rId8"/>
            <a:srcRect l="5098" t="8857" r="1961" b="10588"/>
            <a:stretch/>
          </p:blipFill>
          <p:spPr>
            <a:xfrm>
              <a:off x="1191959" y="4483129"/>
              <a:ext cx="533143" cy="283641"/>
            </a:xfrm>
            <a:prstGeom prst="rect">
              <a:avLst/>
            </a:prstGeom>
          </p:spPr>
        </p:pic>
        <p:pic>
          <p:nvPicPr>
            <p:cNvPr id="59" name="Picture 2" descr="A picture containing indoor, sitting, food, table&#10;&#10;Description automatically generated">
              <a:extLst>
                <a:ext uri="{FF2B5EF4-FFF2-40B4-BE49-F238E27FC236}">
                  <a16:creationId xmlns:a16="http://schemas.microsoft.com/office/drawing/2014/main" id="{0AD58A8D-6F53-4457-BEC9-7F5BC3920028}"/>
                </a:ext>
              </a:extLst>
            </p:cNvPr>
            <p:cNvPicPr>
              <a:picLocks noChangeAspect="1"/>
            </p:cNvPicPr>
            <p:nvPr/>
          </p:nvPicPr>
          <p:blipFill rotWithShape="1">
            <a:blip r:embed="rId8"/>
            <a:srcRect l="5098" t="8857" r="1961" b="10588"/>
            <a:stretch/>
          </p:blipFill>
          <p:spPr>
            <a:xfrm>
              <a:off x="5813681" y="4483129"/>
              <a:ext cx="533143" cy="283641"/>
            </a:xfrm>
            <a:prstGeom prst="rect">
              <a:avLst/>
            </a:prstGeom>
          </p:spPr>
        </p:pic>
        <p:pic>
          <p:nvPicPr>
            <p:cNvPr id="60" name="Picture 2" descr="A picture containing indoor, sitting, food, table&#10;&#10;Description automatically generated">
              <a:extLst>
                <a:ext uri="{FF2B5EF4-FFF2-40B4-BE49-F238E27FC236}">
                  <a16:creationId xmlns:a16="http://schemas.microsoft.com/office/drawing/2014/main" id="{E81BE52B-1C76-47FF-AA1C-F90900CB511F}"/>
                </a:ext>
              </a:extLst>
            </p:cNvPr>
            <p:cNvPicPr>
              <a:picLocks noChangeAspect="1"/>
            </p:cNvPicPr>
            <p:nvPr/>
          </p:nvPicPr>
          <p:blipFill rotWithShape="1">
            <a:blip r:embed="rId8"/>
            <a:srcRect l="5098" t="8857" r="1961" b="10588"/>
            <a:stretch/>
          </p:blipFill>
          <p:spPr>
            <a:xfrm>
              <a:off x="5285312" y="4483128"/>
              <a:ext cx="533143" cy="283641"/>
            </a:xfrm>
            <a:prstGeom prst="rect">
              <a:avLst/>
            </a:prstGeom>
          </p:spPr>
        </p:pic>
        <p:pic>
          <p:nvPicPr>
            <p:cNvPr id="61" name="Picture 2" descr="A picture containing indoor, sitting, food, table&#10;&#10;Description automatically generated">
              <a:extLst>
                <a:ext uri="{FF2B5EF4-FFF2-40B4-BE49-F238E27FC236}">
                  <a16:creationId xmlns:a16="http://schemas.microsoft.com/office/drawing/2014/main" id="{60D0349C-0E7A-4AD1-8F8D-D132DA15DF4F}"/>
                </a:ext>
              </a:extLst>
            </p:cNvPr>
            <p:cNvPicPr>
              <a:picLocks noChangeAspect="1"/>
            </p:cNvPicPr>
            <p:nvPr/>
          </p:nvPicPr>
          <p:blipFill rotWithShape="1">
            <a:blip r:embed="rId8"/>
            <a:srcRect l="5098" t="8857" r="1961" b="10588"/>
            <a:stretch/>
          </p:blipFill>
          <p:spPr>
            <a:xfrm>
              <a:off x="4756944" y="4483128"/>
              <a:ext cx="533143" cy="283641"/>
            </a:xfrm>
            <a:prstGeom prst="rect">
              <a:avLst/>
            </a:prstGeom>
          </p:spPr>
        </p:pic>
        <p:pic>
          <p:nvPicPr>
            <p:cNvPr id="62" name="Picture 2" descr="A picture containing indoor, sitting, food, table&#10;&#10;Description automatically generated">
              <a:extLst>
                <a:ext uri="{FF2B5EF4-FFF2-40B4-BE49-F238E27FC236}">
                  <a16:creationId xmlns:a16="http://schemas.microsoft.com/office/drawing/2014/main" id="{0640A485-1538-498C-97C3-ACE30E2C5AD6}"/>
                </a:ext>
              </a:extLst>
            </p:cNvPr>
            <p:cNvPicPr>
              <a:picLocks noChangeAspect="1"/>
            </p:cNvPicPr>
            <p:nvPr/>
          </p:nvPicPr>
          <p:blipFill rotWithShape="1">
            <a:blip r:embed="rId8"/>
            <a:srcRect l="5098" t="8857" r="1961" b="10588"/>
            <a:stretch/>
          </p:blipFill>
          <p:spPr>
            <a:xfrm>
              <a:off x="4271708" y="4483128"/>
              <a:ext cx="533143" cy="283641"/>
            </a:xfrm>
            <a:prstGeom prst="rect">
              <a:avLst/>
            </a:prstGeom>
          </p:spPr>
        </p:pic>
        <p:pic>
          <p:nvPicPr>
            <p:cNvPr id="63" name="Picture 2" descr="A picture containing indoor, sitting, food, table&#10;&#10;Description automatically generated">
              <a:extLst>
                <a:ext uri="{FF2B5EF4-FFF2-40B4-BE49-F238E27FC236}">
                  <a16:creationId xmlns:a16="http://schemas.microsoft.com/office/drawing/2014/main" id="{8FA9C7C4-F2CD-47D8-9F5B-AA9F90FA13E4}"/>
                </a:ext>
              </a:extLst>
            </p:cNvPr>
            <p:cNvPicPr>
              <a:picLocks noChangeAspect="1"/>
            </p:cNvPicPr>
            <p:nvPr/>
          </p:nvPicPr>
          <p:blipFill rotWithShape="1">
            <a:blip r:embed="rId8"/>
            <a:srcRect l="5098" t="8857" r="1961" b="10588"/>
            <a:stretch/>
          </p:blipFill>
          <p:spPr>
            <a:xfrm>
              <a:off x="678569" y="4483130"/>
              <a:ext cx="533143" cy="283641"/>
            </a:xfrm>
            <a:prstGeom prst="rect">
              <a:avLst/>
            </a:prstGeom>
          </p:spPr>
        </p:pic>
        <p:pic>
          <p:nvPicPr>
            <p:cNvPr id="64" name="Picture 63" descr="A picture containing indoor, sitting, food, table&#10;&#10;Description automatically generated">
              <a:extLst>
                <a:ext uri="{FF2B5EF4-FFF2-40B4-BE49-F238E27FC236}">
                  <a16:creationId xmlns:a16="http://schemas.microsoft.com/office/drawing/2014/main" id="{7D47A13C-25A5-45E1-8518-D91E1EC095C3}"/>
                </a:ext>
              </a:extLst>
            </p:cNvPr>
            <p:cNvPicPr>
              <a:picLocks noChangeAspect="1"/>
            </p:cNvPicPr>
            <p:nvPr/>
          </p:nvPicPr>
          <p:blipFill rotWithShape="1">
            <a:blip r:embed="rId8"/>
            <a:srcRect l="5098" t="8857" r="1961" b="10588"/>
            <a:stretch/>
          </p:blipFill>
          <p:spPr>
            <a:xfrm>
              <a:off x="182550" y="4483130"/>
              <a:ext cx="533143" cy="283641"/>
            </a:xfrm>
            <a:prstGeom prst="rect">
              <a:avLst/>
            </a:prstGeom>
          </p:spPr>
        </p:pic>
        <p:pic>
          <p:nvPicPr>
            <p:cNvPr id="65" name="Picture 2" descr="A picture containing indoor, sitting, food, table&#10;&#10;Description automatically generated">
              <a:extLst>
                <a:ext uri="{FF2B5EF4-FFF2-40B4-BE49-F238E27FC236}">
                  <a16:creationId xmlns:a16="http://schemas.microsoft.com/office/drawing/2014/main" id="{89782057-7E18-4983-86BF-FE1A2D47281A}"/>
                </a:ext>
              </a:extLst>
            </p:cNvPr>
            <p:cNvPicPr>
              <a:picLocks noChangeAspect="1"/>
            </p:cNvPicPr>
            <p:nvPr/>
          </p:nvPicPr>
          <p:blipFill rotWithShape="1">
            <a:blip r:embed="rId8"/>
            <a:srcRect l="5098" t="8857" r="1961" b="10588"/>
            <a:stretch/>
          </p:blipFill>
          <p:spPr>
            <a:xfrm>
              <a:off x="-345818" y="4483130"/>
              <a:ext cx="533143" cy="283641"/>
            </a:xfrm>
            <a:prstGeom prst="rect">
              <a:avLst/>
            </a:prstGeom>
          </p:spPr>
        </p:pic>
        <p:pic>
          <p:nvPicPr>
            <p:cNvPr id="66" name="Picture 2" descr="A picture containing indoor, sitting, food, table&#10;&#10;Description automatically generated">
              <a:extLst>
                <a:ext uri="{FF2B5EF4-FFF2-40B4-BE49-F238E27FC236}">
                  <a16:creationId xmlns:a16="http://schemas.microsoft.com/office/drawing/2014/main" id="{2A6D06DC-F35F-420E-B55F-ADD09A11AA97}"/>
                </a:ext>
              </a:extLst>
            </p:cNvPr>
            <p:cNvPicPr>
              <a:picLocks noChangeAspect="1"/>
            </p:cNvPicPr>
            <p:nvPr/>
          </p:nvPicPr>
          <p:blipFill rotWithShape="1">
            <a:blip r:embed="rId8"/>
            <a:srcRect l="5098" t="8857" r="1961" b="10588"/>
            <a:stretch/>
          </p:blipFill>
          <p:spPr>
            <a:xfrm>
              <a:off x="-874187" y="4483129"/>
              <a:ext cx="533143" cy="283641"/>
            </a:xfrm>
            <a:prstGeom prst="rect">
              <a:avLst/>
            </a:prstGeom>
          </p:spPr>
        </p:pic>
        <p:pic>
          <p:nvPicPr>
            <p:cNvPr id="67" name="Picture 2" descr="A picture containing indoor, sitting, food, table&#10;&#10;Description automatically generated">
              <a:extLst>
                <a:ext uri="{FF2B5EF4-FFF2-40B4-BE49-F238E27FC236}">
                  <a16:creationId xmlns:a16="http://schemas.microsoft.com/office/drawing/2014/main" id="{C8CF6752-AF50-4220-904B-160476FBB551}"/>
                </a:ext>
              </a:extLst>
            </p:cNvPr>
            <p:cNvPicPr>
              <a:picLocks noChangeAspect="1"/>
            </p:cNvPicPr>
            <p:nvPr/>
          </p:nvPicPr>
          <p:blipFill rotWithShape="1">
            <a:blip r:embed="rId8"/>
            <a:srcRect l="5098" t="8857" r="1961" b="10588"/>
            <a:stretch/>
          </p:blipFill>
          <p:spPr>
            <a:xfrm>
              <a:off x="-1402555" y="4483129"/>
              <a:ext cx="533143" cy="283641"/>
            </a:xfrm>
            <a:prstGeom prst="rect">
              <a:avLst/>
            </a:prstGeom>
          </p:spPr>
        </p:pic>
        <p:pic>
          <p:nvPicPr>
            <p:cNvPr id="68" name="Picture 2" descr="A picture containing indoor, sitting, food, table&#10;&#10;Description automatically generated">
              <a:extLst>
                <a:ext uri="{FF2B5EF4-FFF2-40B4-BE49-F238E27FC236}">
                  <a16:creationId xmlns:a16="http://schemas.microsoft.com/office/drawing/2014/main" id="{581CC7C2-4CF6-407E-BF57-62016C964D19}"/>
                </a:ext>
              </a:extLst>
            </p:cNvPr>
            <p:cNvPicPr>
              <a:picLocks noChangeAspect="1"/>
            </p:cNvPicPr>
            <p:nvPr/>
          </p:nvPicPr>
          <p:blipFill rotWithShape="1">
            <a:blip r:embed="rId8"/>
            <a:srcRect l="5098" t="8857" r="1961" b="10588"/>
            <a:stretch/>
          </p:blipFill>
          <p:spPr>
            <a:xfrm>
              <a:off x="-1887791" y="4483129"/>
              <a:ext cx="533143" cy="283641"/>
            </a:xfrm>
            <a:prstGeom prst="rect">
              <a:avLst/>
            </a:prstGeom>
          </p:spPr>
        </p:pic>
      </p:grpSp>
      <p:pic>
        <p:nvPicPr>
          <p:cNvPr id="449" name="Picture 4" descr="Logo, company name&#10;&#10;Description automatically generated">
            <a:extLst>
              <a:ext uri="{FF2B5EF4-FFF2-40B4-BE49-F238E27FC236}">
                <a16:creationId xmlns:a16="http://schemas.microsoft.com/office/drawing/2014/main" id="{E6E987AB-673F-492B-9BE3-C9621D4B7572}"/>
              </a:ext>
            </a:extLst>
          </p:cNvPr>
          <p:cNvPicPr>
            <a:picLocks noChangeAspect="1"/>
          </p:cNvPicPr>
          <p:nvPr/>
        </p:nvPicPr>
        <p:blipFill>
          <a:blip r:embed="rId9"/>
          <a:stretch>
            <a:fillRect/>
          </a:stretch>
        </p:blipFill>
        <p:spPr>
          <a:xfrm>
            <a:off x="8140866" y="4132798"/>
            <a:ext cx="1006142" cy="728009"/>
          </a:xfrm>
          <a:prstGeom prst="rect">
            <a:avLst/>
          </a:prstGeom>
        </p:spPr>
      </p:pic>
      <p:pic>
        <p:nvPicPr>
          <p:cNvPr id="6" name="Picture 35" descr="A picture containing sitting, holding, table, phone&#10;&#10;Description automatically generated">
            <a:extLst>
              <a:ext uri="{FF2B5EF4-FFF2-40B4-BE49-F238E27FC236}">
                <a16:creationId xmlns:a16="http://schemas.microsoft.com/office/drawing/2014/main" id="{6D0C95A1-BD60-4E54-9A6F-84E5FEB784DA}"/>
              </a:ext>
            </a:extLst>
          </p:cNvPr>
          <p:cNvPicPr>
            <a:picLocks noChangeAspect="1"/>
          </p:cNvPicPr>
          <p:nvPr/>
        </p:nvPicPr>
        <p:blipFill>
          <a:blip r:embed="rId10"/>
          <a:stretch>
            <a:fillRect/>
          </a:stretch>
        </p:blipFill>
        <p:spPr>
          <a:xfrm>
            <a:off x="6116416" y="4475094"/>
            <a:ext cx="334736" cy="395808"/>
          </a:xfrm>
          <a:prstGeom prst="rect">
            <a:avLst/>
          </a:prstGeom>
        </p:spPr>
      </p:pic>
      <p:grpSp>
        <p:nvGrpSpPr>
          <p:cNvPr id="7" name="Group 6">
            <a:extLst>
              <a:ext uri="{FF2B5EF4-FFF2-40B4-BE49-F238E27FC236}">
                <a16:creationId xmlns:a16="http://schemas.microsoft.com/office/drawing/2014/main" id="{6792EBF4-7ABB-4223-86BB-ED13B16194CC}"/>
              </a:ext>
            </a:extLst>
          </p:cNvPr>
          <p:cNvGrpSpPr/>
          <p:nvPr/>
        </p:nvGrpSpPr>
        <p:grpSpPr>
          <a:xfrm>
            <a:off x="1857199" y="4604073"/>
            <a:ext cx="5763854" cy="548674"/>
            <a:chOff x="1588" y="4611128"/>
            <a:chExt cx="5763854" cy="548674"/>
          </a:xfrm>
        </p:grpSpPr>
        <p:grpSp>
          <p:nvGrpSpPr>
            <p:cNvPr id="43" name="Group 42">
              <a:extLst>
                <a:ext uri="{FF2B5EF4-FFF2-40B4-BE49-F238E27FC236}">
                  <a16:creationId xmlns:a16="http://schemas.microsoft.com/office/drawing/2014/main" id="{35C71282-CDC6-467C-94AB-7E06EBAF5F92}"/>
                </a:ext>
              </a:extLst>
            </p:cNvPr>
            <p:cNvGrpSpPr/>
            <p:nvPr/>
          </p:nvGrpSpPr>
          <p:grpSpPr>
            <a:xfrm>
              <a:off x="522483" y="4611128"/>
              <a:ext cx="5242959" cy="548674"/>
              <a:chOff x="494261" y="4604072"/>
              <a:chExt cx="5242959" cy="548674"/>
            </a:xfrm>
          </p:grpSpPr>
          <p:grpSp>
            <p:nvGrpSpPr>
              <p:cNvPr id="45" name="Group 44">
                <a:extLst>
                  <a:ext uri="{FF2B5EF4-FFF2-40B4-BE49-F238E27FC236}">
                    <a16:creationId xmlns:a16="http://schemas.microsoft.com/office/drawing/2014/main" id="{6E4046BE-B1AB-4FFA-A429-5F86CF992D4E}"/>
                  </a:ext>
                </a:extLst>
              </p:cNvPr>
              <p:cNvGrpSpPr/>
              <p:nvPr/>
            </p:nvGrpSpPr>
            <p:grpSpPr>
              <a:xfrm>
                <a:off x="2609494" y="4857451"/>
                <a:ext cx="3127726" cy="290698"/>
                <a:chOff x="4169402" y="1809073"/>
                <a:chExt cx="3127726" cy="290698"/>
              </a:xfrm>
            </p:grpSpPr>
            <p:pic>
              <p:nvPicPr>
                <p:cNvPr id="71" name="Picture 70" descr="A picture containing indoor, sitting, food, table&#10;&#10;Description automatically generated">
                  <a:extLst>
                    <a:ext uri="{FF2B5EF4-FFF2-40B4-BE49-F238E27FC236}">
                      <a16:creationId xmlns:a16="http://schemas.microsoft.com/office/drawing/2014/main" id="{A94C8FAF-DF53-48A3-8BFD-73619DA796DC}"/>
                    </a:ext>
                  </a:extLst>
                </p:cNvPr>
                <p:cNvPicPr>
                  <a:picLocks noChangeAspect="1"/>
                </p:cNvPicPr>
                <p:nvPr/>
              </p:nvPicPr>
              <p:blipFill rotWithShape="1">
                <a:blip r:embed="rId8"/>
                <a:srcRect l="5098" t="8857" r="1961" b="10588"/>
                <a:stretch/>
              </p:blipFill>
              <p:spPr>
                <a:xfrm>
                  <a:off x="6763985" y="1816130"/>
                  <a:ext cx="533143" cy="283641"/>
                </a:xfrm>
                <a:prstGeom prst="rect">
                  <a:avLst/>
                </a:prstGeom>
              </p:spPr>
            </p:pic>
            <p:pic>
              <p:nvPicPr>
                <p:cNvPr id="72" name="Picture 2" descr="A picture containing indoor, sitting, food, table&#10;&#10;Description automatically generated">
                  <a:extLst>
                    <a:ext uri="{FF2B5EF4-FFF2-40B4-BE49-F238E27FC236}">
                      <a16:creationId xmlns:a16="http://schemas.microsoft.com/office/drawing/2014/main" id="{2C70EEF0-6F8E-493C-A3B2-74CF3EA62BDE}"/>
                    </a:ext>
                  </a:extLst>
                </p:cNvPr>
                <p:cNvPicPr>
                  <a:picLocks noChangeAspect="1"/>
                </p:cNvPicPr>
                <p:nvPr/>
              </p:nvPicPr>
              <p:blipFill rotWithShape="1">
                <a:blip r:embed="rId8"/>
                <a:srcRect l="5098" t="8857" r="1961" b="10588"/>
                <a:stretch/>
              </p:blipFill>
              <p:spPr>
                <a:xfrm>
                  <a:off x="6267966" y="1816130"/>
                  <a:ext cx="533143" cy="283641"/>
                </a:xfrm>
                <a:prstGeom prst="rect">
                  <a:avLst/>
                </a:prstGeom>
              </p:spPr>
            </p:pic>
            <p:pic>
              <p:nvPicPr>
                <p:cNvPr id="73" name="Picture 2" descr="A picture containing indoor, sitting, food, table&#10;&#10;Description automatically generated">
                  <a:extLst>
                    <a:ext uri="{FF2B5EF4-FFF2-40B4-BE49-F238E27FC236}">
                      <a16:creationId xmlns:a16="http://schemas.microsoft.com/office/drawing/2014/main" id="{B163A4A8-6E8A-4800-8FAB-4FB0A2D44E3A}"/>
                    </a:ext>
                  </a:extLst>
                </p:cNvPr>
                <p:cNvPicPr>
                  <a:picLocks noChangeAspect="1"/>
                </p:cNvPicPr>
                <p:nvPr/>
              </p:nvPicPr>
              <p:blipFill rotWithShape="1">
                <a:blip r:embed="rId8"/>
                <a:srcRect l="5098" t="8857" r="1961" b="10588"/>
                <a:stretch/>
              </p:blipFill>
              <p:spPr>
                <a:xfrm>
                  <a:off x="5739598" y="1816130"/>
                  <a:ext cx="533143" cy="283641"/>
                </a:xfrm>
                <a:prstGeom prst="rect">
                  <a:avLst/>
                </a:prstGeom>
              </p:spPr>
            </p:pic>
            <p:pic>
              <p:nvPicPr>
                <p:cNvPr id="74" name="Picture 2" descr="A picture containing indoor, sitting, food, table&#10;&#10;Description automatically generated">
                  <a:extLst>
                    <a:ext uri="{FF2B5EF4-FFF2-40B4-BE49-F238E27FC236}">
                      <a16:creationId xmlns:a16="http://schemas.microsoft.com/office/drawing/2014/main" id="{B72E5B77-6A0C-4F7C-9A93-35728731E323}"/>
                    </a:ext>
                  </a:extLst>
                </p:cNvPr>
                <p:cNvPicPr>
                  <a:picLocks noChangeAspect="1"/>
                </p:cNvPicPr>
                <p:nvPr/>
              </p:nvPicPr>
              <p:blipFill rotWithShape="1">
                <a:blip r:embed="rId8"/>
                <a:srcRect l="5098" t="8857" r="1961" b="10588"/>
                <a:stretch/>
              </p:blipFill>
              <p:spPr>
                <a:xfrm>
                  <a:off x="5211229" y="1816129"/>
                  <a:ext cx="533143" cy="283641"/>
                </a:xfrm>
                <a:prstGeom prst="rect">
                  <a:avLst/>
                </a:prstGeom>
              </p:spPr>
            </p:pic>
            <p:pic>
              <p:nvPicPr>
                <p:cNvPr id="75" name="Picture 2" descr="A picture containing indoor, sitting, food, table&#10;&#10;Description automatically generated">
                  <a:extLst>
                    <a:ext uri="{FF2B5EF4-FFF2-40B4-BE49-F238E27FC236}">
                      <a16:creationId xmlns:a16="http://schemas.microsoft.com/office/drawing/2014/main" id="{598C9D43-DC6A-4241-8F9B-2EB86F93C756}"/>
                    </a:ext>
                  </a:extLst>
                </p:cNvPr>
                <p:cNvPicPr>
                  <a:picLocks noChangeAspect="1"/>
                </p:cNvPicPr>
                <p:nvPr/>
              </p:nvPicPr>
              <p:blipFill rotWithShape="1">
                <a:blip r:embed="rId8"/>
                <a:srcRect l="5098" t="8857" r="1961" b="10588"/>
                <a:stretch/>
              </p:blipFill>
              <p:spPr>
                <a:xfrm>
                  <a:off x="4682861" y="1816129"/>
                  <a:ext cx="533143" cy="283641"/>
                </a:xfrm>
                <a:prstGeom prst="rect">
                  <a:avLst/>
                </a:prstGeom>
              </p:spPr>
            </p:pic>
            <p:pic>
              <p:nvPicPr>
                <p:cNvPr id="76" name="Picture 2" descr="A picture containing indoor, sitting, food, table&#10;&#10;Description automatically generated">
                  <a:extLst>
                    <a:ext uri="{FF2B5EF4-FFF2-40B4-BE49-F238E27FC236}">
                      <a16:creationId xmlns:a16="http://schemas.microsoft.com/office/drawing/2014/main" id="{B84C89D6-1B39-4C8C-8B00-36F371C287C2}"/>
                    </a:ext>
                  </a:extLst>
                </p:cNvPr>
                <p:cNvPicPr>
                  <a:picLocks noChangeAspect="1"/>
                </p:cNvPicPr>
                <p:nvPr/>
              </p:nvPicPr>
              <p:blipFill rotWithShape="1">
                <a:blip r:embed="rId8"/>
                <a:srcRect l="5098" t="8857" r="1961" b="10588"/>
                <a:stretch/>
              </p:blipFill>
              <p:spPr>
                <a:xfrm>
                  <a:off x="4169402" y="1809073"/>
                  <a:ext cx="533143" cy="283641"/>
                </a:xfrm>
                <a:prstGeom prst="rect">
                  <a:avLst/>
                </a:prstGeom>
              </p:spPr>
            </p:pic>
          </p:grpSp>
          <p:pic>
            <p:nvPicPr>
              <p:cNvPr id="46" name="Picture 24" descr="A picture containing footwear, clothing, table, sitting&#10;&#10;Description automatically generated">
                <a:extLst>
                  <a:ext uri="{FF2B5EF4-FFF2-40B4-BE49-F238E27FC236}">
                    <a16:creationId xmlns:a16="http://schemas.microsoft.com/office/drawing/2014/main" id="{90DDAB0C-7FBF-4DDB-A749-B996D9CAEEE2}"/>
                  </a:ext>
                </a:extLst>
              </p:cNvPr>
              <p:cNvPicPr>
                <a:picLocks noChangeAspect="1"/>
              </p:cNvPicPr>
              <p:nvPr/>
            </p:nvPicPr>
            <p:blipFill>
              <a:blip r:embed="rId11"/>
              <a:stretch>
                <a:fillRect/>
              </a:stretch>
            </p:blipFill>
            <p:spPr>
              <a:xfrm>
                <a:off x="5268627" y="4604072"/>
                <a:ext cx="358335" cy="252988"/>
              </a:xfrm>
              <a:prstGeom prst="rect">
                <a:avLst/>
              </a:prstGeom>
            </p:spPr>
          </p:pic>
          <p:pic>
            <p:nvPicPr>
              <p:cNvPr id="47" name="Picture 2" descr="A picture containing indoor, sitting, food, table&#10;&#10;Description automatically generated">
                <a:extLst>
                  <a:ext uri="{FF2B5EF4-FFF2-40B4-BE49-F238E27FC236}">
                    <a16:creationId xmlns:a16="http://schemas.microsoft.com/office/drawing/2014/main" id="{0FE5AFF3-3233-4B80-A6B7-2388E4683BBB}"/>
                  </a:ext>
                </a:extLst>
              </p:cNvPr>
              <p:cNvPicPr>
                <a:picLocks noChangeAspect="1"/>
              </p:cNvPicPr>
              <p:nvPr/>
            </p:nvPicPr>
            <p:blipFill rotWithShape="1">
              <a:blip r:embed="rId8"/>
              <a:srcRect l="5098" t="8857" r="1961" b="10588"/>
              <a:stretch/>
            </p:blipFill>
            <p:spPr>
              <a:xfrm>
                <a:off x="2090522" y="4869105"/>
                <a:ext cx="533143" cy="283641"/>
              </a:xfrm>
              <a:prstGeom prst="rect">
                <a:avLst/>
              </a:prstGeom>
            </p:spPr>
          </p:pic>
          <p:pic>
            <p:nvPicPr>
              <p:cNvPr id="52" name="Picture 2" descr="A picture containing indoor, sitting, food, table&#10;&#10;Description automatically generated">
                <a:extLst>
                  <a:ext uri="{FF2B5EF4-FFF2-40B4-BE49-F238E27FC236}">
                    <a16:creationId xmlns:a16="http://schemas.microsoft.com/office/drawing/2014/main" id="{D8BFE1B1-C4EF-48DE-BA6C-4555CD051DFA}"/>
                  </a:ext>
                </a:extLst>
              </p:cNvPr>
              <p:cNvPicPr>
                <a:picLocks noChangeAspect="1"/>
              </p:cNvPicPr>
              <p:nvPr/>
            </p:nvPicPr>
            <p:blipFill rotWithShape="1">
              <a:blip r:embed="rId8"/>
              <a:srcRect l="5098" t="8857" r="1961" b="10588"/>
              <a:stretch/>
            </p:blipFill>
            <p:spPr>
              <a:xfrm>
                <a:off x="1558435" y="4859251"/>
                <a:ext cx="533143" cy="283641"/>
              </a:xfrm>
              <a:prstGeom prst="rect">
                <a:avLst/>
              </a:prstGeom>
            </p:spPr>
          </p:pic>
          <p:pic>
            <p:nvPicPr>
              <p:cNvPr id="69" name="Picture 2" descr="A picture containing indoor, sitting, food, table&#10;&#10;Description automatically generated">
                <a:extLst>
                  <a:ext uri="{FF2B5EF4-FFF2-40B4-BE49-F238E27FC236}">
                    <a16:creationId xmlns:a16="http://schemas.microsoft.com/office/drawing/2014/main" id="{A609DE86-6500-4FBA-BC3F-4F4334C51D76}"/>
                  </a:ext>
                </a:extLst>
              </p:cNvPr>
              <p:cNvPicPr>
                <a:picLocks noChangeAspect="1"/>
              </p:cNvPicPr>
              <p:nvPr/>
            </p:nvPicPr>
            <p:blipFill rotWithShape="1">
              <a:blip r:embed="rId8"/>
              <a:srcRect l="5098" t="8857" r="1961" b="10588"/>
              <a:stretch/>
            </p:blipFill>
            <p:spPr>
              <a:xfrm>
                <a:off x="1026348" y="4849397"/>
                <a:ext cx="533143" cy="283641"/>
              </a:xfrm>
              <a:prstGeom prst="rect">
                <a:avLst/>
              </a:prstGeom>
            </p:spPr>
          </p:pic>
          <p:pic>
            <p:nvPicPr>
              <p:cNvPr id="70" name="Picture 2" descr="A picture containing indoor, sitting, food, table&#10;&#10;Description automatically generated">
                <a:extLst>
                  <a:ext uri="{FF2B5EF4-FFF2-40B4-BE49-F238E27FC236}">
                    <a16:creationId xmlns:a16="http://schemas.microsoft.com/office/drawing/2014/main" id="{C5BCEEA5-18BC-45A1-93DA-6F57AE121A90}"/>
                  </a:ext>
                </a:extLst>
              </p:cNvPr>
              <p:cNvPicPr>
                <a:picLocks noChangeAspect="1"/>
              </p:cNvPicPr>
              <p:nvPr/>
            </p:nvPicPr>
            <p:blipFill rotWithShape="1">
              <a:blip r:embed="rId8"/>
              <a:srcRect l="5098" t="8857" r="1961" b="10588"/>
              <a:stretch/>
            </p:blipFill>
            <p:spPr>
              <a:xfrm>
                <a:off x="494261" y="4859250"/>
                <a:ext cx="533143" cy="283641"/>
              </a:xfrm>
              <a:prstGeom prst="rect">
                <a:avLst/>
              </a:prstGeom>
            </p:spPr>
          </p:pic>
        </p:grpSp>
        <p:pic>
          <p:nvPicPr>
            <p:cNvPr id="44" name="Picture 2" descr="A picture containing indoor, sitting, food, table&#10;&#10;Description automatically generated">
              <a:extLst>
                <a:ext uri="{FF2B5EF4-FFF2-40B4-BE49-F238E27FC236}">
                  <a16:creationId xmlns:a16="http://schemas.microsoft.com/office/drawing/2014/main" id="{7AA55D56-1CB6-4A45-B8A7-AD2553589B88}"/>
                </a:ext>
              </a:extLst>
            </p:cNvPr>
            <p:cNvPicPr>
              <a:picLocks noChangeAspect="1"/>
            </p:cNvPicPr>
            <p:nvPr/>
          </p:nvPicPr>
          <p:blipFill rotWithShape="1">
            <a:blip r:embed="rId8"/>
            <a:srcRect l="5098" t="8857" r="1961" b="10588"/>
            <a:stretch/>
          </p:blipFill>
          <p:spPr>
            <a:xfrm>
              <a:off x="1588" y="4859250"/>
              <a:ext cx="533143" cy="283641"/>
            </a:xfrm>
            <a:prstGeom prst="rect">
              <a:avLst/>
            </a:prstGeom>
          </p:spPr>
        </p:pic>
      </p:grpSp>
      <p:pic>
        <p:nvPicPr>
          <p:cNvPr id="8" name="Picture 43" descr="Diagram, letter, schematic&#10;&#10;Description automatically generated">
            <a:extLst>
              <a:ext uri="{FF2B5EF4-FFF2-40B4-BE49-F238E27FC236}">
                <a16:creationId xmlns:a16="http://schemas.microsoft.com/office/drawing/2014/main" id="{29ECC141-6C8C-4C4C-8D35-F8AC794C7EF9}"/>
              </a:ext>
            </a:extLst>
          </p:cNvPr>
          <p:cNvPicPr>
            <a:picLocks noChangeAspect="1"/>
          </p:cNvPicPr>
          <p:nvPr/>
        </p:nvPicPr>
        <p:blipFill>
          <a:blip r:embed="rId12"/>
          <a:stretch>
            <a:fillRect/>
          </a:stretch>
        </p:blipFill>
        <p:spPr>
          <a:xfrm rot="5400000">
            <a:off x="6623182" y="4379800"/>
            <a:ext cx="395969" cy="557893"/>
          </a:xfrm>
          <a:prstGeom prst="rect">
            <a:avLst/>
          </a:prstGeom>
        </p:spPr>
      </p:pic>
      <p:pic>
        <p:nvPicPr>
          <p:cNvPr id="10" name="Picture 44" descr="A picture containing light&#10;&#10;Description automatically generated">
            <a:extLst>
              <a:ext uri="{FF2B5EF4-FFF2-40B4-BE49-F238E27FC236}">
                <a16:creationId xmlns:a16="http://schemas.microsoft.com/office/drawing/2014/main" id="{612829A6-1B60-4A59-9303-07EFE1165C8E}"/>
              </a:ext>
            </a:extLst>
          </p:cNvPr>
          <p:cNvPicPr>
            <a:picLocks noChangeAspect="1"/>
          </p:cNvPicPr>
          <p:nvPr/>
        </p:nvPicPr>
        <p:blipFill>
          <a:blip r:embed="rId13"/>
          <a:stretch>
            <a:fillRect/>
          </a:stretch>
        </p:blipFill>
        <p:spPr>
          <a:xfrm>
            <a:off x="5705064" y="4367805"/>
            <a:ext cx="344943" cy="4627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rainbow over a field&#10;&#10;Description automatically generated">
            <a:extLst>
              <a:ext uri="{FF2B5EF4-FFF2-40B4-BE49-F238E27FC236}">
                <a16:creationId xmlns:a16="http://schemas.microsoft.com/office/drawing/2014/main" id="{6CAA2314-C92D-478E-B956-B16F661DF2BC}"/>
              </a:ext>
            </a:extLst>
          </p:cNvPr>
          <p:cNvPicPr>
            <a:picLocks noChangeAspect="1"/>
          </p:cNvPicPr>
          <p:nvPr/>
        </p:nvPicPr>
        <p:blipFill rotWithShape="1">
          <a:blip r:embed="rId3"/>
          <a:srcRect t="2174"/>
          <a:stretch/>
        </p:blipFill>
        <p:spPr>
          <a:xfrm>
            <a:off x="20" y="10"/>
            <a:ext cx="9143980" cy="5143490"/>
          </a:xfrm>
          <a:prstGeom prst="rect">
            <a:avLst/>
          </a:prstGeom>
          <a:noFill/>
          <a:ln>
            <a:noFill/>
          </a:ln>
        </p:spPr>
      </p:pic>
    </p:spTree>
    <p:extLst>
      <p:ext uri="{BB962C8B-B14F-4D97-AF65-F5344CB8AC3E}">
        <p14:creationId xmlns:p14="http://schemas.microsoft.com/office/powerpoint/2010/main" val="3325006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AE0BD1-EDBE-4790-A7C3-4AD74C4557FE}"/>
              </a:ext>
            </a:extLst>
          </p:cNvPr>
          <p:cNvSpPr txBox="1"/>
          <p:nvPr/>
        </p:nvSpPr>
        <p:spPr>
          <a:xfrm>
            <a:off x="184450" y="155994"/>
            <a:ext cx="747395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solidFill>
                <a:latin typeface="Calibri"/>
              </a:rPr>
              <a:t>Images used in this presentation are listed below.</a:t>
            </a:r>
          </a:p>
        </p:txBody>
      </p:sp>
      <p:sp>
        <p:nvSpPr>
          <p:cNvPr id="4" name="TextBox 3">
            <a:extLst>
              <a:ext uri="{FF2B5EF4-FFF2-40B4-BE49-F238E27FC236}">
                <a16:creationId xmlns:a16="http://schemas.microsoft.com/office/drawing/2014/main" id="{0A3A6E63-5566-4A09-A2FD-116F4A50C013}"/>
              </a:ext>
            </a:extLst>
          </p:cNvPr>
          <p:cNvSpPr txBox="1"/>
          <p:nvPr/>
        </p:nvSpPr>
        <p:spPr>
          <a:xfrm>
            <a:off x="247650" y="454025"/>
            <a:ext cx="7585075"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444444"/>
              </a:solidFill>
              <a:latin typeface="Calibri"/>
              <a:cs typeface="Calibri"/>
            </a:endParaRPr>
          </a:p>
          <a:p>
            <a:r>
              <a:rPr lang="en-US">
                <a:solidFill>
                  <a:srgbClr val="444444"/>
                </a:solidFill>
                <a:latin typeface="Calibri"/>
                <a:cs typeface="Calibri"/>
              </a:rPr>
              <a:t>Smithsonian Institution "Castle": </a:t>
            </a:r>
            <a:r>
              <a:rPr lang="en-US">
                <a:latin typeface="Calibri"/>
                <a:hlinkClick r:id="rId3"/>
              </a:rPr>
              <a:t>https://siarchives.si.edu/collections/siris_sic_12706</a:t>
            </a:r>
            <a:r>
              <a:rPr lang="en-US">
                <a:latin typeface="Calibri"/>
              </a:rPr>
              <a:t>  </a:t>
            </a:r>
            <a:endParaRPr lang="en-US">
              <a:solidFill>
                <a:srgbClr val="444444"/>
              </a:solidFill>
              <a:latin typeface="Calibri"/>
              <a:cs typeface="Calibri"/>
            </a:endParaRPr>
          </a:p>
          <a:p>
            <a:r>
              <a:rPr lang="en-US">
                <a:solidFill>
                  <a:srgbClr val="444444"/>
                </a:solidFill>
                <a:latin typeface="Calibri"/>
                <a:cs typeface="Calibri"/>
              </a:rPr>
              <a:t>Gold "Brick": </a:t>
            </a:r>
            <a:r>
              <a:rPr lang="en-US">
                <a:latin typeface="Calibri"/>
                <a:hlinkClick r:id="rId4"/>
              </a:rPr>
              <a:t>http://n2t.net/ark:/65665/3b0694c3f-0179-4cbf-b0b2-5940de1a48c7</a:t>
            </a:r>
            <a:endParaRPr lang="en-US">
              <a:solidFill>
                <a:srgbClr val="444444"/>
              </a:solidFill>
              <a:latin typeface="Calibri"/>
              <a:cs typeface="Calibri"/>
            </a:endParaRPr>
          </a:p>
          <a:p>
            <a:r>
              <a:rPr lang="en-US">
                <a:solidFill>
                  <a:srgbClr val="444444"/>
                </a:solidFill>
                <a:latin typeface="Calibri"/>
                <a:cs typeface="Calibri"/>
              </a:rPr>
              <a:t>Straw specimen (Brain): </a:t>
            </a:r>
            <a:r>
              <a:rPr lang="en-US">
                <a:solidFill>
                  <a:schemeClr val="bg1">
                    <a:lumMod val="65000"/>
                  </a:schemeClr>
                </a:solidFill>
                <a:latin typeface="Calibri"/>
                <a:cs typeface="Calibri"/>
                <a:hlinkClick r:id="rId5">
                  <a:extLst>
                    <a:ext uri="{A12FA001-AC4F-418D-AE19-62706E023703}">
                      <ahyp:hlinkClr xmlns:ahyp="http://schemas.microsoft.com/office/drawing/2018/hyperlinkcolor" val="tx"/>
                    </a:ext>
                  </a:extLst>
                </a:hlinkClick>
              </a:rPr>
              <a:t>http://n2t.net/ark:/65665/32aeeb425-d54c-430e-ac2f-f762ee1ed821</a:t>
            </a:r>
            <a:endParaRPr lang="en-US">
              <a:solidFill>
                <a:schemeClr val="bg1">
                  <a:lumMod val="65000"/>
                </a:schemeClr>
              </a:solidFill>
            </a:endParaRPr>
          </a:p>
          <a:p>
            <a:r>
              <a:rPr lang="en-US">
                <a:solidFill>
                  <a:srgbClr val="444444"/>
                </a:solidFill>
                <a:latin typeface="Calibri"/>
                <a:cs typeface="Calibri"/>
              </a:rPr>
              <a:t>Heart: </a:t>
            </a:r>
            <a:r>
              <a:rPr lang="en-US">
                <a:latin typeface="Calibri"/>
                <a:cs typeface="Calibri"/>
              </a:rPr>
              <a:t>chndm_1995-15-4 </a:t>
            </a:r>
            <a:r>
              <a:rPr lang="en-US">
                <a:solidFill>
                  <a:srgbClr val="444444"/>
                </a:solidFill>
                <a:latin typeface="Calibri"/>
                <a:cs typeface="Calibri"/>
              </a:rPr>
              <a:t> </a:t>
            </a:r>
            <a:r>
              <a:rPr lang="en-US">
                <a:latin typeface="Calibri"/>
                <a:cs typeface="Calibri"/>
                <a:hlinkClick r:id="rId6"/>
              </a:rPr>
              <a:t>http://n2t.net/ark:/65665/kq4393f6355-e9f7-4470-b254-596f1b26acd0</a:t>
            </a:r>
            <a:endParaRPr lang="en-US"/>
          </a:p>
          <a:p>
            <a:r>
              <a:rPr lang="en-US">
                <a:solidFill>
                  <a:srgbClr val="444444"/>
                </a:solidFill>
                <a:latin typeface="Calibri"/>
                <a:cs typeface="Calibri"/>
              </a:rPr>
              <a:t>Hank Aaron Jersey (Courage) </a:t>
            </a:r>
            <a:r>
              <a:rPr lang="en-US">
                <a:solidFill>
                  <a:schemeClr val="bg1">
                    <a:lumMod val="65000"/>
                  </a:schemeClr>
                </a:solidFill>
                <a:latin typeface="Calibri"/>
                <a:cs typeface="Calibri"/>
                <a:hlinkClick r:id="rId7">
                  <a:extLst>
                    <a:ext uri="{A12FA001-AC4F-418D-AE19-62706E023703}">
                      <ahyp:hlinkClr xmlns:ahyp="http://schemas.microsoft.com/office/drawing/2018/hyperlinkcolor" val="tx"/>
                    </a:ext>
                  </a:extLst>
                </a:hlinkClick>
              </a:rPr>
              <a:t>http://n2t.net/ark:/65665/fd5d224bd79-95d8-4c33-af67-401dcfd10671</a:t>
            </a:r>
            <a:endParaRPr lang="en-US">
              <a:solidFill>
                <a:schemeClr val="bg1">
                  <a:lumMod val="65000"/>
                </a:schemeClr>
              </a:solidFill>
            </a:endParaRPr>
          </a:p>
          <a:p>
            <a:r>
              <a:rPr lang="en-US">
                <a:solidFill>
                  <a:schemeClr val="tx1"/>
                </a:solidFill>
                <a:latin typeface="Calibri"/>
                <a:cs typeface="Calibri"/>
              </a:rPr>
              <a:t>Cooper Hewitt aka Carnegie Masion (Home):</a:t>
            </a:r>
            <a:r>
              <a:rPr lang="en-US">
                <a:solidFill>
                  <a:schemeClr val="bg1">
                    <a:lumMod val="65000"/>
                  </a:schemeClr>
                </a:solidFill>
                <a:latin typeface="Calibri"/>
                <a:cs typeface="Calibri"/>
              </a:rPr>
              <a:t> </a:t>
            </a:r>
            <a:r>
              <a:rPr lang="en-US">
                <a:latin typeface="Calibri"/>
                <a:cs typeface="Calibri"/>
                <a:hlinkClick r:id="rId8"/>
              </a:rPr>
              <a:t>https://siarchives.si.edu/collections/siris_sic_9129</a:t>
            </a:r>
            <a:r>
              <a:rPr lang="en-US">
                <a:latin typeface="Calibri"/>
                <a:cs typeface="Calibri"/>
              </a:rPr>
              <a:t> </a:t>
            </a:r>
            <a:endParaRPr lang="en-US"/>
          </a:p>
          <a:p>
            <a:r>
              <a:rPr lang="en-US">
                <a:solidFill>
                  <a:srgbClr val="444444"/>
                </a:solidFill>
                <a:latin typeface="Calibri"/>
                <a:cs typeface="Calibri"/>
              </a:rPr>
              <a:t>Ruby Slippers: </a:t>
            </a:r>
            <a:r>
              <a:rPr lang="en-US">
                <a:solidFill>
                  <a:srgbClr val="2370CD"/>
                </a:solidFill>
                <a:latin typeface="Calibri"/>
                <a:cs typeface="Calibri"/>
                <a:hlinkClick r:id="rId9"/>
              </a:rPr>
              <a:t>http://n2t.net/ark:/65665/ng49ca746a4-d41e-704b-e053-15f76fa0b4fa</a:t>
            </a:r>
            <a:r>
              <a:rPr lang="en-US">
                <a:solidFill>
                  <a:srgbClr val="444444"/>
                </a:solidFill>
                <a:latin typeface="Calibri"/>
                <a:cs typeface="Calibri"/>
              </a:rPr>
              <a:t>​</a:t>
            </a:r>
            <a:endParaRPr lang="en-US">
              <a:latin typeface="Calibri"/>
            </a:endParaRPr>
          </a:p>
          <a:p>
            <a:r>
              <a:rPr lang="en-US">
                <a:solidFill>
                  <a:srgbClr val="444444"/>
                </a:solidFill>
                <a:latin typeface="Calibri"/>
                <a:cs typeface="Calibri"/>
              </a:rPr>
              <a:t>Lion: </a:t>
            </a:r>
            <a:r>
              <a:rPr lang="en-US">
                <a:solidFill>
                  <a:srgbClr val="2370CD"/>
                </a:solidFill>
                <a:latin typeface="Calibri"/>
                <a:cs typeface="Calibri"/>
                <a:hlinkClick r:id="rId10"/>
              </a:rPr>
              <a:t>http://n2t.net/ark:/65665/vk7eb2218aa-5a1e-4934-b679-d70d786ea04c</a:t>
            </a:r>
            <a:r>
              <a:rPr lang="en-US">
                <a:solidFill>
                  <a:srgbClr val="444444"/>
                </a:solidFill>
                <a:latin typeface="Calibri"/>
                <a:cs typeface="Calibri"/>
              </a:rPr>
              <a:t>​</a:t>
            </a:r>
          </a:p>
          <a:p>
            <a:r>
              <a:rPr lang="en-US">
                <a:solidFill>
                  <a:srgbClr val="444444"/>
                </a:solidFill>
                <a:latin typeface="Calibri"/>
                <a:cs typeface="Calibri"/>
              </a:rPr>
              <a:t>Tinman: </a:t>
            </a:r>
            <a:r>
              <a:rPr lang="en-US">
                <a:solidFill>
                  <a:srgbClr val="2370CD"/>
                </a:solidFill>
                <a:latin typeface="Calibri"/>
                <a:cs typeface="Calibri"/>
                <a:hlinkClick r:id="rId11"/>
              </a:rPr>
              <a:t>http://n2t.net/ark:/65665/vk77888f8c3-7798-4d6e-b98f-040c92b1ad25</a:t>
            </a:r>
            <a:r>
              <a:rPr lang="en-US">
                <a:solidFill>
                  <a:srgbClr val="444444"/>
                </a:solidFill>
                <a:latin typeface="Calibri"/>
                <a:cs typeface="Calibri"/>
              </a:rPr>
              <a:t>​</a:t>
            </a:r>
            <a:endParaRPr lang="en-US">
              <a:latin typeface="Calibri"/>
            </a:endParaRPr>
          </a:p>
          <a:p>
            <a:r>
              <a:rPr lang="en-US">
                <a:solidFill>
                  <a:srgbClr val="444444"/>
                </a:solidFill>
                <a:latin typeface="Calibri"/>
                <a:cs typeface="Calibri"/>
              </a:rPr>
              <a:t>Scarecrow: </a:t>
            </a:r>
            <a:r>
              <a:rPr lang="en-US">
                <a:solidFill>
                  <a:srgbClr val="2370CD"/>
                </a:solidFill>
                <a:latin typeface="Calibri"/>
                <a:cs typeface="Calibri"/>
                <a:hlinkClick r:id="rId12"/>
              </a:rPr>
              <a:t>http://n2t.net/ark:/65665/ng49ca746ac-99c4-704b-e053-15f76fa0b4fa</a:t>
            </a:r>
            <a:r>
              <a:rPr lang="en-US">
                <a:solidFill>
                  <a:srgbClr val="444444"/>
                </a:solidFill>
                <a:latin typeface="Calibri"/>
                <a:cs typeface="Calibri"/>
              </a:rPr>
              <a:t>​</a:t>
            </a:r>
          </a:p>
          <a:p>
            <a:r>
              <a:rPr lang="en-US">
                <a:solidFill>
                  <a:srgbClr val="444444"/>
                </a:solidFill>
                <a:latin typeface="Calibri"/>
                <a:cs typeface="Calibri"/>
              </a:rPr>
              <a:t>Owney (our Toto): </a:t>
            </a:r>
            <a:r>
              <a:rPr lang="en-US">
                <a:solidFill>
                  <a:srgbClr val="2370CD"/>
                </a:solidFill>
                <a:latin typeface="Calibri"/>
                <a:cs typeface="Calibri"/>
                <a:hlinkClick r:id="rId13"/>
              </a:rPr>
              <a:t>http://n2t.net/ark:/65665/hm8af75c317-9bea-4f46-958c-acc39c349a82</a:t>
            </a:r>
            <a:r>
              <a:rPr lang="en-US">
                <a:solidFill>
                  <a:srgbClr val="444444"/>
                </a:solidFill>
                <a:latin typeface="Calibri"/>
                <a:cs typeface="Calibri"/>
              </a:rPr>
              <a:t>​</a:t>
            </a:r>
          </a:p>
          <a:p>
            <a:r>
              <a:rPr lang="en-US">
                <a:solidFill>
                  <a:srgbClr val="444444"/>
                </a:solidFill>
                <a:latin typeface="Calibri"/>
                <a:cs typeface="Calibri"/>
              </a:rPr>
              <a:t>Distinguished Service Cross and ribbon: </a:t>
            </a:r>
            <a:r>
              <a:rPr lang="en-US">
                <a:latin typeface="Calibri"/>
                <a:hlinkClick r:id="rId14"/>
              </a:rPr>
              <a:t>http://n2t.net/ark:/65665/fd53db58e7d-1dc1-4263-ab7d-6e7571a6f261</a:t>
            </a:r>
            <a:endParaRPr lang="en-US">
              <a:latin typeface="Calibri"/>
            </a:endParaRPr>
          </a:p>
          <a:p>
            <a:r>
              <a:rPr lang="en-US">
                <a:latin typeface="Calibri"/>
              </a:rPr>
              <a:t>Report on ENIAC: </a:t>
            </a:r>
            <a:r>
              <a:rPr lang="en-US">
                <a:latin typeface="Calibri"/>
                <a:hlinkClick r:id="rId15"/>
              </a:rPr>
              <a:t>http://library.si.edu/digital-library/book/report-eniac-electronic-numerical-integrator-and-computer</a:t>
            </a:r>
            <a:endParaRPr lang="en-US">
              <a:latin typeface="Calibri"/>
            </a:endParaRPr>
          </a:p>
          <a:p>
            <a:r>
              <a:rPr lang="en-US">
                <a:latin typeface="Calibri"/>
              </a:rPr>
              <a:t>Tin Ore : </a:t>
            </a:r>
            <a:r>
              <a:rPr lang="en-US">
                <a:latin typeface="Calibri"/>
                <a:hlinkClick r:id="rId16"/>
              </a:rPr>
              <a:t>http://n2t.net/ark:/65665/3a7c1eb67-1331-45eb-8823-7fe1106a1069</a:t>
            </a:r>
            <a:r>
              <a:rPr lang="en-US">
                <a:latin typeface="Calibri"/>
              </a:rPr>
              <a:t> </a:t>
            </a:r>
          </a:p>
          <a:p>
            <a:r>
              <a:rPr lang="en-US" err="1">
                <a:solidFill>
                  <a:srgbClr val="444444"/>
                </a:solidFill>
                <a:latin typeface="Calibri"/>
                <a:cs typeface="Calibri"/>
              </a:rPr>
              <a:t>MinSci</a:t>
            </a:r>
            <a:r>
              <a:rPr lang="en-US">
                <a:solidFill>
                  <a:srgbClr val="444444"/>
                </a:solidFill>
                <a:latin typeface="Calibri"/>
                <a:cs typeface="Calibri"/>
              </a:rPr>
              <a:t> </a:t>
            </a:r>
            <a:r>
              <a:rPr lang="en-US" err="1">
                <a:solidFill>
                  <a:srgbClr val="444444"/>
                </a:solidFill>
                <a:latin typeface="Calibri"/>
                <a:cs typeface="Calibri"/>
              </a:rPr>
              <a:t>Orcid</a:t>
            </a:r>
            <a:r>
              <a:rPr lang="en-US">
                <a:solidFill>
                  <a:srgbClr val="444444"/>
                </a:solidFill>
                <a:latin typeface="Calibri"/>
                <a:cs typeface="Calibri"/>
              </a:rPr>
              <a:t>: </a:t>
            </a:r>
            <a:r>
              <a:rPr lang="en-US">
                <a:solidFill>
                  <a:srgbClr val="2370CD"/>
                </a:solidFill>
                <a:latin typeface="Calibri"/>
                <a:cs typeface="Calibri"/>
                <a:hlinkClick r:id="rId17"/>
              </a:rPr>
              <a:t>https://orcid.org/0000-0002-7512-4206</a:t>
            </a:r>
            <a:r>
              <a:rPr lang="en-US">
                <a:solidFill>
                  <a:srgbClr val="444444"/>
                </a:solidFill>
                <a:latin typeface="Calibri"/>
                <a:cs typeface="Calibri"/>
                <a:hlinkClick r:id="rId17"/>
              </a:rPr>
              <a:t>​</a:t>
            </a:r>
            <a:endParaRPr lang="en-US">
              <a:latin typeface="Calibri"/>
            </a:endParaRPr>
          </a:p>
          <a:p>
            <a:r>
              <a:rPr lang="en-US">
                <a:latin typeface="Calibri"/>
              </a:rPr>
              <a:t>Landscape with Rainbow by Robert S. Duncanson: </a:t>
            </a:r>
            <a:r>
              <a:rPr lang="en-US">
                <a:latin typeface="Calibri"/>
                <a:hlinkClick r:id="rId18"/>
              </a:rPr>
              <a:t>http://n2t.net/ark:/65665/vk7de311cc6-73b5-4a42-b410-47f982c49fd1</a:t>
            </a:r>
            <a:endParaRPr lang="en-US">
              <a:latin typeface="Calibri"/>
            </a:endParaRPr>
          </a:p>
        </p:txBody>
      </p:sp>
      <p:pic>
        <p:nvPicPr>
          <p:cNvPr id="2" name="Picture 4" descr="Logo, company name&#10;&#10;Description automatically generated">
            <a:extLst>
              <a:ext uri="{FF2B5EF4-FFF2-40B4-BE49-F238E27FC236}">
                <a16:creationId xmlns:a16="http://schemas.microsoft.com/office/drawing/2014/main" id="{211AB706-3615-4195-91CE-253AE52FBE44}"/>
              </a:ext>
            </a:extLst>
          </p:cNvPr>
          <p:cNvPicPr>
            <a:picLocks noChangeAspect="1"/>
          </p:cNvPicPr>
          <p:nvPr/>
        </p:nvPicPr>
        <p:blipFill>
          <a:blip r:embed="rId19"/>
          <a:stretch>
            <a:fillRect/>
          </a:stretch>
        </p:blipFill>
        <p:spPr>
          <a:xfrm>
            <a:off x="8043109" y="4328311"/>
            <a:ext cx="1006142" cy="728009"/>
          </a:xfrm>
          <a:prstGeom prst="rect">
            <a:avLst/>
          </a:prstGeom>
        </p:spPr>
      </p:pic>
    </p:spTree>
    <p:extLst>
      <p:ext uri="{BB962C8B-B14F-4D97-AF65-F5344CB8AC3E}">
        <p14:creationId xmlns:p14="http://schemas.microsoft.com/office/powerpoint/2010/main" val="527835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86"/>
          <p:cNvSpPr txBox="1">
            <a:spLocks noGrp="1"/>
          </p:cNvSpPr>
          <p:nvPr>
            <p:ph type="ctrTitle" idx="4294967295"/>
          </p:nvPr>
        </p:nvSpPr>
        <p:spPr>
          <a:xfrm>
            <a:off x="237226" y="294017"/>
            <a:ext cx="8086725" cy="1079500"/>
          </a:xfrm>
          <a:prstGeom prst="rect">
            <a:avLst/>
          </a:prstGeom>
          <a:noFill/>
          <a:ln>
            <a:noFill/>
          </a:ln>
        </p:spPr>
        <p:txBody>
          <a:bodyPr spcFirstLastPara="1" wrap="square" lIns="68575" tIns="34275" rIns="68575" bIns="34275" anchor="b" anchorCtr="0">
            <a:noAutofit/>
          </a:bodyPr>
          <a:lstStyle/>
          <a:p>
            <a:pPr marL="0" lvl="0" indent="0" algn="ctr" rtl="0">
              <a:lnSpc>
                <a:spcPct val="80000"/>
              </a:lnSpc>
              <a:spcBef>
                <a:spcPts val="0"/>
              </a:spcBef>
              <a:spcAft>
                <a:spcPts val="0"/>
              </a:spcAft>
              <a:buClr>
                <a:schemeClr val="lt1"/>
              </a:buClr>
              <a:buSzPts val="6600"/>
              <a:buFont typeface="Calibri"/>
              <a:buNone/>
            </a:pPr>
            <a:r>
              <a:rPr lang="en-US" sz="6000" b="1"/>
              <a:t>Thank you!</a:t>
            </a:r>
            <a:endParaRPr lang="en-US" sz="1100"/>
          </a:p>
        </p:txBody>
      </p:sp>
      <p:sp>
        <p:nvSpPr>
          <p:cNvPr id="527" name="Google Shape;527;p86"/>
          <p:cNvSpPr txBox="1">
            <a:spLocks noGrp="1"/>
          </p:cNvSpPr>
          <p:nvPr>
            <p:ph type="ctrTitle" idx="4294967295"/>
          </p:nvPr>
        </p:nvSpPr>
        <p:spPr>
          <a:xfrm>
            <a:off x="421077" y="3631092"/>
            <a:ext cx="8086725" cy="688975"/>
          </a:xfrm>
          <a:prstGeom prst="rect">
            <a:avLst/>
          </a:prstGeom>
          <a:noFill/>
          <a:ln>
            <a:noFill/>
          </a:ln>
        </p:spPr>
        <p:txBody>
          <a:bodyPr spcFirstLastPara="1" wrap="square" lIns="68575" tIns="34275" rIns="68575" bIns="34275" anchor="b" anchorCtr="0">
            <a:noAutofit/>
          </a:bodyPr>
          <a:lstStyle/>
          <a:p>
            <a:pPr algn="ctr">
              <a:buClr>
                <a:schemeClr val="lt1"/>
              </a:buClr>
            </a:pPr>
            <a:r>
              <a:rPr lang="en-US" sz="3100" b="1"/>
              <a:t>Identifiers </a:t>
            </a:r>
            <a:r>
              <a:rPr lang="en-US" sz="1300" b="1"/>
              <a:t>at the</a:t>
            </a:r>
            <a:r>
              <a:rPr lang="en-US" sz="3100" b="1"/>
              <a:t> Smithsonian Institution</a:t>
            </a:r>
            <a:endParaRPr lang="en-US" sz="100"/>
          </a:p>
        </p:txBody>
      </p:sp>
      <p:sp>
        <p:nvSpPr>
          <p:cNvPr id="2" name="Google Shape;528;p86">
            <a:extLst>
              <a:ext uri="{FF2B5EF4-FFF2-40B4-BE49-F238E27FC236}">
                <a16:creationId xmlns:a16="http://schemas.microsoft.com/office/drawing/2014/main" id="{DF32B8FA-4759-4675-91F0-501F1D7F9B73}"/>
              </a:ext>
            </a:extLst>
          </p:cNvPr>
          <p:cNvSpPr txBox="1">
            <a:spLocks/>
          </p:cNvSpPr>
          <p:nvPr/>
        </p:nvSpPr>
        <p:spPr>
          <a:xfrm>
            <a:off x="79515" y="1867288"/>
            <a:ext cx="2607600" cy="14106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42900" algn="l" rtl="0">
              <a:lnSpc>
                <a:spcPct val="85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342900" algn="ctr" rtl="0">
              <a:lnSpc>
                <a:spcPct val="85000"/>
              </a:lnSpc>
              <a:spcBef>
                <a:spcPts val="500"/>
              </a:spcBef>
              <a:spcAft>
                <a:spcPts val="0"/>
              </a:spcAft>
              <a:buClr>
                <a:srgbClr val="262626"/>
              </a:buClr>
              <a:buSzPts val="2100"/>
              <a:buFont typeface="Arial"/>
              <a:buNone/>
              <a:defRPr sz="2100" b="0" i="0" u="none" strike="noStrike" cap="none">
                <a:solidFill>
                  <a:srgbClr val="262626"/>
                </a:solidFill>
                <a:latin typeface="Calibri"/>
                <a:ea typeface="Calibri"/>
                <a:cs typeface="Calibri"/>
                <a:sym typeface="Calibri"/>
              </a:defRPr>
            </a:lvl2pPr>
            <a:lvl3pPr marL="1371600" marR="0" lvl="2" indent="-323850" algn="ctr" rtl="0">
              <a:lnSpc>
                <a:spcPct val="85000"/>
              </a:lnSpc>
              <a:spcBef>
                <a:spcPts val="500"/>
              </a:spcBef>
              <a:spcAft>
                <a:spcPts val="0"/>
              </a:spcAft>
              <a:buClr>
                <a:srgbClr val="262626"/>
              </a:buClr>
              <a:buSzPts val="1800"/>
              <a:buFont typeface="Arial"/>
              <a:buNone/>
              <a:defRPr sz="1800" b="0" i="1" u="none" strike="noStrike" cap="none">
                <a:solidFill>
                  <a:srgbClr val="262626"/>
                </a:solidFill>
                <a:latin typeface="Calibri"/>
                <a:ea typeface="Calibri"/>
                <a:cs typeface="Calibri"/>
                <a:sym typeface="Calibri"/>
              </a:defRPr>
            </a:lvl3pPr>
            <a:lvl4pPr marL="1828800" marR="0" lvl="3" indent="-317500" algn="ctr" rtl="0">
              <a:lnSpc>
                <a:spcPct val="85000"/>
              </a:lnSpc>
              <a:spcBef>
                <a:spcPts val="500"/>
              </a:spcBef>
              <a:spcAft>
                <a:spcPts val="0"/>
              </a:spcAft>
              <a:buClr>
                <a:srgbClr val="262626"/>
              </a:buClr>
              <a:buSzPts val="1500"/>
              <a:buFont typeface="Arial"/>
              <a:buNone/>
              <a:defRPr sz="1500" b="0" i="0" u="none" strike="noStrike" cap="none">
                <a:solidFill>
                  <a:srgbClr val="262626"/>
                </a:solidFill>
                <a:latin typeface="Calibri"/>
                <a:ea typeface="Calibri"/>
                <a:cs typeface="Calibri"/>
                <a:sym typeface="Calibri"/>
              </a:defRPr>
            </a:lvl4pPr>
            <a:lvl5pPr marL="2286000" marR="0" lvl="4" indent="-317500" algn="ctr" rtl="0">
              <a:lnSpc>
                <a:spcPct val="85000"/>
              </a:lnSpc>
              <a:spcBef>
                <a:spcPts val="500"/>
              </a:spcBef>
              <a:spcAft>
                <a:spcPts val="0"/>
              </a:spcAft>
              <a:buClr>
                <a:srgbClr val="262626"/>
              </a:buClr>
              <a:buSzPts val="1500"/>
              <a:buFont typeface="Arial"/>
              <a:buNone/>
              <a:defRPr sz="1500" b="0" i="0" u="none" strike="noStrike" cap="none">
                <a:solidFill>
                  <a:srgbClr val="262626"/>
                </a:solidFill>
                <a:latin typeface="Calibri"/>
                <a:ea typeface="Calibri"/>
                <a:cs typeface="Calibri"/>
                <a:sym typeface="Calibri"/>
              </a:defRPr>
            </a:lvl5pPr>
            <a:lvl6pPr marL="2743200" marR="0" lvl="5" indent="-317500" algn="ctr" rtl="0">
              <a:lnSpc>
                <a:spcPct val="85000"/>
              </a:lnSpc>
              <a:spcBef>
                <a:spcPts val="500"/>
              </a:spcBef>
              <a:spcAft>
                <a:spcPts val="0"/>
              </a:spcAft>
              <a:buClr>
                <a:srgbClr val="262626"/>
              </a:buClr>
              <a:buSzPts val="1500"/>
              <a:buFont typeface="Arial"/>
              <a:buNone/>
              <a:defRPr sz="1500" b="0" i="0" u="none" strike="noStrike" cap="none">
                <a:solidFill>
                  <a:srgbClr val="262626"/>
                </a:solidFill>
                <a:latin typeface="Calibri"/>
                <a:ea typeface="Calibri"/>
                <a:cs typeface="Calibri"/>
                <a:sym typeface="Calibri"/>
              </a:defRPr>
            </a:lvl6pPr>
            <a:lvl7pPr marL="3200400" marR="0" lvl="6" indent="-317500" algn="ctr" rtl="0">
              <a:lnSpc>
                <a:spcPct val="85000"/>
              </a:lnSpc>
              <a:spcBef>
                <a:spcPts val="500"/>
              </a:spcBef>
              <a:spcAft>
                <a:spcPts val="0"/>
              </a:spcAft>
              <a:buClr>
                <a:srgbClr val="262626"/>
              </a:buClr>
              <a:buSzPts val="1500"/>
              <a:buFont typeface="Arial"/>
              <a:buNone/>
              <a:defRPr sz="1500" b="0" i="0" u="none" strike="noStrike" cap="none">
                <a:solidFill>
                  <a:srgbClr val="262626"/>
                </a:solidFill>
                <a:latin typeface="Calibri"/>
                <a:ea typeface="Calibri"/>
                <a:cs typeface="Calibri"/>
                <a:sym typeface="Calibri"/>
              </a:defRPr>
            </a:lvl7pPr>
            <a:lvl8pPr marL="3657600" marR="0" lvl="7" indent="-317500" algn="ctr" rtl="0">
              <a:lnSpc>
                <a:spcPct val="85000"/>
              </a:lnSpc>
              <a:spcBef>
                <a:spcPts val="500"/>
              </a:spcBef>
              <a:spcAft>
                <a:spcPts val="0"/>
              </a:spcAft>
              <a:buClr>
                <a:srgbClr val="262626"/>
              </a:buClr>
              <a:buSzPts val="1500"/>
              <a:buFont typeface="Arial"/>
              <a:buNone/>
              <a:defRPr sz="1500" b="0" i="0" u="none" strike="noStrike" cap="none">
                <a:solidFill>
                  <a:srgbClr val="262626"/>
                </a:solidFill>
                <a:latin typeface="Calibri"/>
                <a:ea typeface="Calibri"/>
                <a:cs typeface="Calibri"/>
                <a:sym typeface="Calibri"/>
              </a:defRPr>
            </a:lvl8pPr>
            <a:lvl9pPr marL="4114800" marR="0" lvl="8" indent="-317500" algn="ctr" rtl="0">
              <a:lnSpc>
                <a:spcPct val="85000"/>
              </a:lnSpc>
              <a:spcBef>
                <a:spcPts val="500"/>
              </a:spcBef>
              <a:spcAft>
                <a:spcPts val="0"/>
              </a:spcAft>
              <a:buClr>
                <a:srgbClr val="262626"/>
              </a:buClr>
              <a:buSzPts val="1500"/>
              <a:buFont typeface="Arial"/>
              <a:buNone/>
              <a:defRPr sz="1500" b="0" i="0" u="none" strike="noStrike" cap="none">
                <a:solidFill>
                  <a:srgbClr val="262626"/>
                </a:solidFill>
                <a:latin typeface="Calibri"/>
                <a:ea typeface="Calibri"/>
                <a:cs typeface="Calibri"/>
                <a:sym typeface="Calibri"/>
              </a:defRPr>
            </a:lvl9pPr>
          </a:lstStyle>
          <a:p>
            <a:pPr marL="0" indent="0" algn="ctr">
              <a:lnSpc>
                <a:spcPct val="65000"/>
              </a:lnSpc>
              <a:spcBef>
                <a:spcPts val="0"/>
              </a:spcBef>
              <a:buSzPts val="3300"/>
            </a:pPr>
            <a:r>
              <a:rPr lang="en-US" sz="3300" b="1">
                <a:solidFill>
                  <a:schemeClr val="bg1">
                    <a:lumMod val="50000"/>
                  </a:schemeClr>
                </a:solidFill>
              </a:rPr>
              <a:t>Bess </a:t>
            </a:r>
            <a:r>
              <a:rPr lang="en-US" sz="3300" b="1" err="1">
                <a:solidFill>
                  <a:schemeClr val="bg1">
                    <a:lumMod val="50000"/>
                  </a:schemeClr>
                </a:solidFill>
              </a:rPr>
              <a:t>Missell</a:t>
            </a:r>
            <a:endParaRPr lang="en-US" sz="1100" err="1">
              <a:solidFill>
                <a:schemeClr val="bg1">
                  <a:lumMod val="50000"/>
                </a:schemeClr>
              </a:solidFill>
            </a:endParaRPr>
          </a:p>
          <a:p>
            <a:pPr marL="0" indent="0" algn="ctr">
              <a:lnSpc>
                <a:spcPct val="65000"/>
              </a:lnSpc>
              <a:buSzPts val="2000"/>
            </a:pPr>
            <a:r>
              <a:rPr lang="en-US" sz="2000">
                <a:solidFill>
                  <a:schemeClr val="bg1">
                    <a:lumMod val="50000"/>
                  </a:schemeClr>
                </a:solidFill>
              </a:rPr>
              <a:t>Metadata Librarian</a:t>
            </a:r>
            <a:endParaRPr lang="en-US" sz="1100">
              <a:solidFill>
                <a:schemeClr val="bg1">
                  <a:lumMod val="50000"/>
                </a:schemeClr>
              </a:solidFill>
            </a:endParaRPr>
          </a:p>
          <a:p>
            <a:pPr marL="0" indent="0" algn="ctr">
              <a:lnSpc>
                <a:spcPct val="65000"/>
              </a:lnSpc>
              <a:buSzPts val="2000"/>
            </a:pPr>
            <a:r>
              <a:rPr lang="en-US" sz="2000">
                <a:solidFill>
                  <a:schemeClr val="bg1">
                    <a:lumMod val="50000"/>
                  </a:schemeClr>
                </a:solidFill>
              </a:rPr>
              <a:t>Smithsonian Libraries and Archives</a:t>
            </a:r>
            <a:endParaRPr lang="en-US" sz="1100">
              <a:solidFill>
                <a:schemeClr val="bg1">
                  <a:lumMod val="50000"/>
                </a:schemeClr>
              </a:solidFill>
            </a:endParaRPr>
          </a:p>
          <a:p>
            <a:pPr marL="0" indent="0" algn="ctr">
              <a:lnSpc>
                <a:spcPct val="65000"/>
              </a:lnSpc>
              <a:buSzPts val="2000"/>
            </a:pPr>
            <a:r>
              <a:rPr lang="en-US" sz="2000">
                <a:solidFill>
                  <a:schemeClr val="bg1">
                    <a:lumMod val="50000"/>
                  </a:schemeClr>
                </a:solidFill>
              </a:rPr>
              <a:t>missellb@si.edu</a:t>
            </a:r>
            <a:endParaRPr lang="en-US" sz="1100">
              <a:solidFill>
                <a:schemeClr val="bg1">
                  <a:lumMod val="50000"/>
                </a:schemeClr>
              </a:solidFill>
            </a:endParaRPr>
          </a:p>
        </p:txBody>
      </p:sp>
      <p:sp>
        <p:nvSpPr>
          <p:cNvPr id="3" name="Google Shape;528;p86">
            <a:extLst>
              <a:ext uri="{FF2B5EF4-FFF2-40B4-BE49-F238E27FC236}">
                <a16:creationId xmlns:a16="http://schemas.microsoft.com/office/drawing/2014/main" id="{95255FB2-B57A-4BF6-9295-6074377B47D2}"/>
              </a:ext>
            </a:extLst>
          </p:cNvPr>
          <p:cNvSpPr txBox="1">
            <a:spLocks/>
          </p:cNvSpPr>
          <p:nvPr/>
        </p:nvSpPr>
        <p:spPr>
          <a:xfrm>
            <a:off x="5419377" y="1868963"/>
            <a:ext cx="3643835" cy="141688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42900" algn="l" rtl="0">
              <a:lnSpc>
                <a:spcPct val="85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342900" algn="ctr" rtl="0">
              <a:lnSpc>
                <a:spcPct val="85000"/>
              </a:lnSpc>
              <a:spcBef>
                <a:spcPts val="500"/>
              </a:spcBef>
              <a:spcAft>
                <a:spcPts val="0"/>
              </a:spcAft>
              <a:buClr>
                <a:srgbClr val="262626"/>
              </a:buClr>
              <a:buSzPts val="2100"/>
              <a:buFont typeface="Arial"/>
              <a:buNone/>
              <a:defRPr sz="2100" b="0" i="0" u="none" strike="noStrike" cap="none">
                <a:solidFill>
                  <a:srgbClr val="262626"/>
                </a:solidFill>
                <a:latin typeface="Calibri"/>
                <a:ea typeface="Calibri"/>
                <a:cs typeface="Calibri"/>
                <a:sym typeface="Calibri"/>
              </a:defRPr>
            </a:lvl2pPr>
            <a:lvl3pPr marL="1371600" marR="0" lvl="2" indent="-323850" algn="ctr" rtl="0">
              <a:lnSpc>
                <a:spcPct val="85000"/>
              </a:lnSpc>
              <a:spcBef>
                <a:spcPts val="500"/>
              </a:spcBef>
              <a:spcAft>
                <a:spcPts val="0"/>
              </a:spcAft>
              <a:buClr>
                <a:srgbClr val="262626"/>
              </a:buClr>
              <a:buSzPts val="1800"/>
              <a:buFont typeface="Arial"/>
              <a:buNone/>
              <a:defRPr sz="1800" b="0" i="1" u="none" strike="noStrike" cap="none">
                <a:solidFill>
                  <a:srgbClr val="262626"/>
                </a:solidFill>
                <a:latin typeface="Calibri"/>
                <a:ea typeface="Calibri"/>
                <a:cs typeface="Calibri"/>
                <a:sym typeface="Calibri"/>
              </a:defRPr>
            </a:lvl3pPr>
            <a:lvl4pPr marL="1828800" marR="0" lvl="3" indent="-317500" algn="ctr" rtl="0">
              <a:lnSpc>
                <a:spcPct val="85000"/>
              </a:lnSpc>
              <a:spcBef>
                <a:spcPts val="500"/>
              </a:spcBef>
              <a:spcAft>
                <a:spcPts val="0"/>
              </a:spcAft>
              <a:buClr>
                <a:srgbClr val="262626"/>
              </a:buClr>
              <a:buSzPts val="1500"/>
              <a:buFont typeface="Arial"/>
              <a:buNone/>
              <a:defRPr sz="1500" b="0" i="0" u="none" strike="noStrike" cap="none">
                <a:solidFill>
                  <a:srgbClr val="262626"/>
                </a:solidFill>
                <a:latin typeface="Calibri"/>
                <a:ea typeface="Calibri"/>
                <a:cs typeface="Calibri"/>
                <a:sym typeface="Calibri"/>
              </a:defRPr>
            </a:lvl4pPr>
            <a:lvl5pPr marL="2286000" marR="0" lvl="4" indent="-317500" algn="ctr" rtl="0">
              <a:lnSpc>
                <a:spcPct val="85000"/>
              </a:lnSpc>
              <a:spcBef>
                <a:spcPts val="500"/>
              </a:spcBef>
              <a:spcAft>
                <a:spcPts val="0"/>
              </a:spcAft>
              <a:buClr>
                <a:srgbClr val="262626"/>
              </a:buClr>
              <a:buSzPts val="1500"/>
              <a:buFont typeface="Arial"/>
              <a:buNone/>
              <a:defRPr sz="1500" b="0" i="0" u="none" strike="noStrike" cap="none">
                <a:solidFill>
                  <a:srgbClr val="262626"/>
                </a:solidFill>
                <a:latin typeface="Calibri"/>
                <a:ea typeface="Calibri"/>
                <a:cs typeface="Calibri"/>
                <a:sym typeface="Calibri"/>
              </a:defRPr>
            </a:lvl5pPr>
            <a:lvl6pPr marL="2743200" marR="0" lvl="5" indent="-317500" algn="ctr" rtl="0">
              <a:lnSpc>
                <a:spcPct val="85000"/>
              </a:lnSpc>
              <a:spcBef>
                <a:spcPts val="500"/>
              </a:spcBef>
              <a:spcAft>
                <a:spcPts val="0"/>
              </a:spcAft>
              <a:buClr>
                <a:srgbClr val="262626"/>
              </a:buClr>
              <a:buSzPts val="1500"/>
              <a:buFont typeface="Arial"/>
              <a:buNone/>
              <a:defRPr sz="1500" b="0" i="0" u="none" strike="noStrike" cap="none">
                <a:solidFill>
                  <a:srgbClr val="262626"/>
                </a:solidFill>
                <a:latin typeface="Calibri"/>
                <a:ea typeface="Calibri"/>
                <a:cs typeface="Calibri"/>
                <a:sym typeface="Calibri"/>
              </a:defRPr>
            </a:lvl6pPr>
            <a:lvl7pPr marL="3200400" marR="0" lvl="6" indent="-317500" algn="ctr" rtl="0">
              <a:lnSpc>
                <a:spcPct val="85000"/>
              </a:lnSpc>
              <a:spcBef>
                <a:spcPts val="500"/>
              </a:spcBef>
              <a:spcAft>
                <a:spcPts val="0"/>
              </a:spcAft>
              <a:buClr>
                <a:srgbClr val="262626"/>
              </a:buClr>
              <a:buSzPts val="1500"/>
              <a:buFont typeface="Arial"/>
              <a:buNone/>
              <a:defRPr sz="1500" b="0" i="0" u="none" strike="noStrike" cap="none">
                <a:solidFill>
                  <a:srgbClr val="262626"/>
                </a:solidFill>
                <a:latin typeface="Calibri"/>
                <a:ea typeface="Calibri"/>
                <a:cs typeface="Calibri"/>
                <a:sym typeface="Calibri"/>
              </a:defRPr>
            </a:lvl7pPr>
            <a:lvl8pPr marL="3657600" marR="0" lvl="7" indent="-317500" algn="ctr" rtl="0">
              <a:lnSpc>
                <a:spcPct val="85000"/>
              </a:lnSpc>
              <a:spcBef>
                <a:spcPts val="500"/>
              </a:spcBef>
              <a:spcAft>
                <a:spcPts val="0"/>
              </a:spcAft>
              <a:buClr>
                <a:srgbClr val="262626"/>
              </a:buClr>
              <a:buSzPts val="1500"/>
              <a:buFont typeface="Arial"/>
              <a:buNone/>
              <a:defRPr sz="1500" b="0" i="0" u="none" strike="noStrike" cap="none">
                <a:solidFill>
                  <a:srgbClr val="262626"/>
                </a:solidFill>
                <a:latin typeface="Calibri"/>
                <a:ea typeface="Calibri"/>
                <a:cs typeface="Calibri"/>
                <a:sym typeface="Calibri"/>
              </a:defRPr>
            </a:lvl8pPr>
            <a:lvl9pPr marL="4114800" marR="0" lvl="8" indent="-317500" algn="ctr" rtl="0">
              <a:lnSpc>
                <a:spcPct val="85000"/>
              </a:lnSpc>
              <a:spcBef>
                <a:spcPts val="500"/>
              </a:spcBef>
              <a:spcAft>
                <a:spcPts val="0"/>
              </a:spcAft>
              <a:buClr>
                <a:srgbClr val="262626"/>
              </a:buClr>
              <a:buSzPts val="1500"/>
              <a:buFont typeface="Arial"/>
              <a:buNone/>
              <a:defRPr sz="1500" b="0" i="0" u="none" strike="noStrike" cap="none">
                <a:solidFill>
                  <a:srgbClr val="262626"/>
                </a:solidFill>
                <a:latin typeface="Calibri"/>
                <a:ea typeface="Calibri"/>
                <a:cs typeface="Calibri"/>
                <a:sym typeface="Calibri"/>
              </a:defRPr>
            </a:lvl9pPr>
          </a:lstStyle>
          <a:p>
            <a:pPr marL="0" indent="0" algn="ctr">
              <a:lnSpc>
                <a:spcPct val="65000"/>
              </a:lnSpc>
              <a:spcBef>
                <a:spcPts val="0"/>
              </a:spcBef>
            </a:pPr>
            <a:r>
              <a:rPr lang="en-US" sz="3300" b="1">
                <a:solidFill>
                  <a:schemeClr val="bg1">
                    <a:lumMod val="50000"/>
                  </a:schemeClr>
                </a:solidFill>
              </a:rPr>
              <a:t>Rebecca Snyder</a:t>
            </a:r>
            <a:endParaRPr lang="en-US">
              <a:solidFill>
                <a:schemeClr val="bg1">
                  <a:lumMod val="50000"/>
                </a:schemeClr>
              </a:solidFill>
            </a:endParaRPr>
          </a:p>
          <a:p>
            <a:pPr marL="0" indent="0" algn="ctr">
              <a:lnSpc>
                <a:spcPct val="65000"/>
              </a:lnSpc>
              <a:buSzPts val="2000"/>
            </a:pPr>
            <a:r>
              <a:rPr lang="en-US" sz="2000">
                <a:solidFill>
                  <a:schemeClr val="bg1">
                    <a:lumMod val="50000"/>
                  </a:schemeClr>
                </a:solidFill>
              </a:rPr>
              <a:t>Acting Informatics Branch Chief</a:t>
            </a:r>
            <a:endParaRPr lang="en-US" sz="1100">
              <a:solidFill>
                <a:schemeClr val="bg1">
                  <a:lumMod val="50000"/>
                </a:schemeClr>
              </a:solidFill>
            </a:endParaRPr>
          </a:p>
          <a:p>
            <a:pPr marL="0" indent="0" algn="ctr">
              <a:lnSpc>
                <a:spcPct val="65000"/>
              </a:lnSpc>
              <a:buSzPts val="2000"/>
            </a:pPr>
            <a:r>
              <a:rPr lang="en-US" sz="2000">
                <a:solidFill>
                  <a:schemeClr val="bg1">
                    <a:lumMod val="50000"/>
                  </a:schemeClr>
                </a:solidFill>
              </a:rPr>
              <a:t>National Museum of Natural History</a:t>
            </a:r>
          </a:p>
          <a:p>
            <a:pPr marL="0" indent="0" algn="ctr">
              <a:lnSpc>
                <a:spcPct val="65000"/>
              </a:lnSpc>
              <a:buSzPts val="2000"/>
            </a:pPr>
            <a:r>
              <a:rPr lang="en-US" sz="2000">
                <a:solidFill>
                  <a:schemeClr val="bg1">
                    <a:lumMod val="50000"/>
                  </a:schemeClr>
                </a:solidFill>
              </a:rPr>
              <a:t>snyderr@si.edu</a:t>
            </a:r>
            <a:endParaRPr lang="en-US" sz="1100">
              <a:solidFill>
                <a:schemeClr val="bg1">
                  <a:lumMod val="50000"/>
                </a:schemeClr>
              </a:solidFill>
            </a:endParaRPr>
          </a:p>
        </p:txBody>
      </p:sp>
      <p:sp>
        <p:nvSpPr>
          <p:cNvPr id="4" name="Google Shape;528;p86">
            <a:extLst>
              <a:ext uri="{FF2B5EF4-FFF2-40B4-BE49-F238E27FC236}">
                <a16:creationId xmlns:a16="http://schemas.microsoft.com/office/drawing/2014/main" id="{12F2C6BC-9A25-490E-BC77-E85F21ED3FE0}"/>
              </a:ext>
            </a:extLst>
          </p:cNvPr>
          <p:cNvSpPr txBox="1">
            <a:spLocks/>
          </p:cNvSpPr>
          <p:nvPr/>
        </p:nvSpPr>
        <p:spPr>
          <a:xfrm>
            <a:off x="2645195" y="1864357"/>
            <a:ext cx="2745764" cy="141688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42900" algn="l" rtl="0">
              <a:lnSpc>
                <a:spcPct val="85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342900" algn="ctr" rtl="0">
              <a:lnSpc>
                <a:spcPct val="85000"/>
              </a:lnSpc>
              <a:spcBef>
                <a:spcPts val="500"/>
              </a:spcBef>
              <a:spcAft>
                <a:spcPts val="0"/>
              </a:spcAft>
              <a:buClr>
                <a:srgbClr val="262626"/>
              </a:buClr>
              <a:buSzPts val="2100"/>
              <a:buFont typeface="Arial"/>
              <a:buNone/>
              <a:defRPr sz="2100" b="0" i="0" u="none" strike="noStrike" cap="none">
                <a:solidFill>
                  <a:srgbClr val="262626"/>
                </a:solidFill>
                <a:latin typeface="Calibri"/>
                <a:ea typeface="Calibri"/>
                <a:cs typeface="Calibri"/>
                <a:sym typeface="Calibri"/>
              </a:defRPr>
            </a:lvl2pPr>
            <a:lvl3pPr marL="1371600" marR="0" lvl="2" indent="-323850" algn="ctr" rtl="0">
              <a:lnSpc>
                <a:spcPct val="85000"/>
              </a:lnSpc>
              <a:spcBef>
                <a:spcPts val="500"/>
              </a:spcBef>
              <a:spcAft>
                <a:spcPts val="0"/>
              </a:spcAft>
              <a:buClr>
                <a:srgbClr val="262626"/>
              </a:buClr>
              <a:buSzPts val="1800"/>
              <a:buFont typeface="Arial"/>
              <a:buNone/>
              <a:defRPr sz="1800" b="0" i="1" u="none" strike="noStrike" cap="none">
                <a:solidFill>
                  <a:srgbClr val="262626"/>
                </a:solidFill>
                <a:latin typeface="Calibri"/>
                <a:ea typeface="Calibri"/>
                <a:cs typeface="Calibri"/>
                <a:sym typeface="Calibri"/>
              </a:defRPr>
            </a:lvl3pPr>
            <a:lvl4pPr marL="1828800" marR="0" lvl="3" indent="-317500" algn="ctr" rtl="0">
              <a:lnSpc>
                <a:spcPct val="85000"/>
              </a:lnSpc>
              <a:spcBef>
                <a:spcPts val="500"/>
              </a:spcBef>
              <a:spcAft>
                <a:spcPts val="0"/>
              </a:spcAft>
              <a:buClr>
                <a:srgbClr val="262626"/>
              </a:buClr>
              <a:buSzPts val="1500"/>
              <a:buFont typeface="Arial"/>
              <a:buNone/>
              <a:defRPr sz="1500" b="0" i="0" u="none" strike="noStrike" cap="none">
                <a:solidFill>
                  <a:srgbClr val="262626"/>
                </a:solidFill>
                <a:latin typeface="Calibri"/>
                <a:ea typeface="Calibri"/>
                <a:cs typeface="Calibri"/>
                <a:sym typeface="Calibri"/>
              </a:defRPr>
            </a:lvl4pPr>
            <a:lvl5pPr marL="2286000" marR="0" lvl="4" indent="-317500" algn="ctr" rtl="0">
              <a:lnSpc>
                <a:spcPct val="85000"/>
              </a:lnSpc>
              <a:spcBef>
                <a:spcPts val="500"/>
              </a:spcBef>
              <a:spcAft>
                <a:spcPts val="0"/>
              </a:spcAft>
              <a:buClr>
                <a:srgbClr val="262626"/>
              </a:buClr>
              <a:buSzPts val="1500"/>
              <a:buFont typeface="Arial"/>
              <a:buNone/>
              <a:defRPr sz="1500" b="0" i="0" u="none" strike="noStrike" cap="none">
                <a:solidFill>
                  <a:srgbClr val="262626"/>
                </a:solidFill>
                <a:latin typeface="Calibri"/>
                <a:ea typeface="Calibri"/>
                <a:cs typeface="Calibri"/>
                <a:sym typeface="Calibri"/>
              </a:defRPr>
            </a:lvl5pPr>
            <a:lvl6pPr marL="2743200" marR="0" lvl="5" indent="-317500" algn="ctr" rtl="0">
              <a:lnSpc>
                <a:spcPct val="85000"/>
              </a:lnSpc>
              <a:spcBef>
                <a:spcPts val="500"/>
              </a:spcBef>
              <a:spcAft>
                <a:spcPts val="0"/>
              </a:spcAft>
              <a:buClr>
                <a:srgbClr val="262626"/>
              </a:buClr>
              <a:buSzPts val="1500"/>
              <a:buFont typeface="Arial"/>
              <a:buNone/>
              <a:defRPr sz="1500" b="0" i="0" u="none" strike="noStrike" cap="none">
                <a:solidFill>
                  <a:srgbClr val="262626"/>
                </a:solidFill>
                <a:latin typeface="Calibri"/>
                <a:ea typeface="Calibri"/>
                <a:cs typeface="Calibri"/>
                <a:sym typeface="Calibri"/>
              </a:defRPr>
            </a:lvl6pPr>
            <a:lvl7pPr marL="3200400" marR="0" lvl="6" indent="-317500" algn="ctr" rtl="0">
              <a:lnSpc>
                <a:spcPct val="85000"/>
              </a:lnSpc>
              <a:spcBef>
                <a:spcPts val="500"/>
              </a:spcBef>
              <a:spcAft>
                <a:spcPts val="0"/>
              </a:spcAft>
              <a:buClr>
                <a:srgbClr val="262626"/>
              </a:buClr>
              <a:buSzPts val="1500"/>
              <a:buFont typeface="Arial"/>
              <a:buNone/>
              <a:defRPr sz="1500" b="0" i="0" u="none" strike="noStrike" cap="none">
                <a:solidFill>
                  <a:srgbClr val="262626"/>
                </a:solidFill>
                <a:latin typeface="Calibri"/>
                <a:ea typeface="Calibri"/>
                <a:cs typeface="Calibri"/>
                <a:sym typeface="Calibri"/>
              </a:defRPr>
            </a:lvl7pPr>
            <a:lvl8pPr marL="3657600" marR="0" lvl="7" indent="-317500" algn="ctr" rtl="0">
              <a:lnSpc>
                <a:spcPct val="85000"/>
              </a:lnSpc>
              <a:spcBef>
                <a:spcPts val="500"/>
              </a:spcBef>
              <a:spcAft>
                <a:spcPts val="0"/>
              </a:spcAft>
              <a:buClr>
                <a:srgbClr val="262626"/>
              </a:buClr>
              <a:buSzPts val="1500"/>
              <a:buFont typeface="Arial"/>
              <a:buNone/>
              <a:defRPr sz="1500" b="0" i="0" u="none" strike="noStrike" cap="none">
                <a:solidFill>
                  <a:srgbClr val="262626"/>
                </a:solidFill>
                <a:latin typeface="Calibri"/>
                <a:ea typeface="Calibri"/>
                <a:cs typeface="Calibri"/>
                <a:sym typeface="Calibri"/>
              </a:defRPr>
            </a:lvl8pPr>
            <a:lvl9pPr marL="4114800" marR="0" lvl="8" indent="-317500" algn="ctr" rtl="0">
              <a:lnSpc>
                <a:spcPct val="85000"/>
              </a:lnSpc>
              <a:spcBef>
                <a:spcPts val="500"/>
              </a:spcBef>
              <a:spcAft>
                <a:spcPts val="0"/>
              </a:spcAft>
              <a:buClr>
                <a:srgbClr val="262626"/>
              </a:buClr>
              <a:buSzPts val="1500"/>
              <a:buFont typeface="Arial"/>
              <a:buNone/>
              <a:defRPr sz="1500" b="0" i="0" u="none" strike="noStrike" cap="none">
                <a:solidFill>
                  <a:srgbClr val="262626"/>
                </a:solidFill>
                <a:latin typeface="Calibri"/>
                <a:ea typeface="Calibri"/>
                <a:cs typeface="Calibri"/>
                <a:sym typeface="Calibri"/>
              </a:defRPr>
            </a:lvl9pPr>
          </a:lstStyle>
          <a:p>
            <a:pPr marL="0" indent="0" algn="ctr">
              <a:lnSpc>
                <a:spcPct val="65000"/>
              </a:lnSpc>
              <a:spcBef>
                <a:spcPts val="0"/>
              </a:spcBef>
              <a:buSzPts val="3300"/>
            </a:pPr>
            <a:r>
              <a:rPr lang="en-US" sz="3300" b="1">
                <a:solidFill>
                  <a:schemeClr val="bg1">
                    <a:lumMod val="50000"/>
                  </a:schemeClr>
                </a:solidFill>
              </a:rPr>
              <a:t>Suzanne </a:t>
            </a:r>
            <a:r>
              <a:rPr lang="en-US" sz="3300" b="1" err="1">
                <a:solidFill>
                  <a:schemeClr val="bg1">
                    <a:lumMod val="50000"/>
                  </a:schemeClr>
                </a:solidFill>
              </a:rPr>
              <a:t>Pilsk</a:t>
            </a:r>
            <a:endParaRPr lang="en-US" sz="3300" b="1">
              <a:solidFill>
                <a:schemeClr val="bg1">
                  <a:lumMod val="50000"/>
                </a:schemeClr>
              </a:solidFill>
            </a:endParaRPr>
          </a:p>
          <a:p>
            <a:pPr marL="0" indent="0" algn="ctr">
              <a:lnSpc>
                <a:spcPct val="65000"/>
              </a:lnSpc>
              <a:buSzPts val="2000"/>
            </a:pPr>
            <a:r>
              <a:rPr lang="en-US" sz="2000">
                <a:solidFill>
                  <a:schemeClr val="bg1">
                    <a:lumMod val="50000"/>
                  </a:schemeClr>
                </a:solidFill>
              </a:rPr>
              <a:t>Metadata Librarian</a:t>
            </a:r>
            <a:endParaRPr lang="en-US" sz="1100">
              <a:solidFill>
                <a:schemeClr val="bg1">
                  <a:lumMod val="50000"/>
                </a:schemeClr>
              </a:solidFill>
            </a:endParaRPr>
          </a:p>
          <a:p>
            <a:pPr marL="0" indent="0" algn="ctr">
              <a:lnSpc>
                <a:spcPct val="65000"/>
              </a:lnSpc>
              <a:buSzPts val="2000"/>
            </a:pPr>
            <a:r>
              <a:rPr lang="en-US" sz="2000">
                <a:solidFill>
                  <a:schemeClr val="bg1">
                    <a:lumMod val="50000"/>
                  </a:schemeClr>
                </a:solidFill>
              </a:rPr>
              <a:t>Smithsonian Libraries and Archives</a:t>
            </a:r>
            <a:endParaRPr lang="en-US" sz="1100">
              <a:solidFill>
                <a:schemeClr val="bg1">
                  <a:lumMod val="50000"/>
                </a:schemeClr>
              </a:solidFill>
            </a:endParaRPr>
          </a:p>
          <a:p>
            <a:pPr marL="0" indent="0" algn="ctr">
              <a:lnSpc>
                <a:spcPct val="65000"/>
              </a:lnSpc>
              <a:buSzPts val="2000"/>
            </a:pPr>
            <a:r>
              <a:rPr lang="en-US" sz="2000">
                <a:solidFill>
                  <a:schemeClr val="bg1">
                    <a:lumMod val="50000"/>
                  </a:schemeClr>
                </a:solidFill>
              </a:rPr>
              <a:t>pilsks@si.edu</a:t>
            </a:r>
            <a:endParaRPr lang="en-US" sz="1100">
              <a:solidFill>
                <a:schemeClr val="bg1">
                  <a:lumMod val="50000"/>
                </a:schemeClr>
              </a:solidFill>
            </a:endParaRPr>
          </a:p>
        </p:txBody>
      </p:sp>
      <p:grpSp>
        <p:nvGrpSpPr>
          <p:cNvPr id="6" name="Group 5">
            <a:extLst>
              <a:ext uri="{FF2B5EF4-FFF2-40B4-BE49-F238E27FC236}">
                <a16:creationId xmlns:a16="http://schemas.microsoft.com/office/drawing/2014/main" id="{9D5972C8-83AF-4301-8585-C2422CC36246}"/>
              </a:ext>
            </a:extLst>
          </p:cNvPr>
          <p:cNvGrpSpPr/>
          <p:nvPr/>
        </p:nvGrpSpPr>
        <p:grpSpPr>
          <a:xfrm>
            <a:off x="-977624" y="4864128"/>
            <a:ext cx="13608753" cy="288088"/>
            <a:chOff x="-1887791" y="4483128"/>
            <a:chExt cx="13608753" cy="288088"/>
          </a:xfrm>
        </p:grpSpPr>
        <p:pic>
          <p:nvPicPr>
            <p:cNvPr id="9" name="Picture 8" descr="A picture containing indoor, sitting, food, table&#10;&#10;Description automatically generated">
              <a:extLst>
                <a:ext uri="{FF2B5EF4-FFF2-40B4-BE49-F238E27FC236}">
                  <a16:creationId xmlns:a16="http://schemas.microsoft.com/office/drawing/2014/main" id="{4D9AACCA-F41E-48B5-87F4-3D873E2ACBD8}"/>
                </a:ext>
              </a:extLst>
            </p:cNvPr>
            <p:cNvPicPr>
              <a:picLocks noChangeAspect="1"/>
            </p:cNvPicPr>
            <p:nvPr/>
          </p:nvPicPr>
          <p:blipFill rotWithShape="1">
            <a:blip r:embed="rId3"/>
            <a:srcRect l="5098" t="8857" r="1961" b="10588"/>
            <a:stretch/>
          </p:blipFill>
          <p:spPr>
            <a:xfrm>
              <a:off x="3758319" y="4483130"/>
              <a:ext cx="533143" cy="283641"/>
            </a:xfrm>
            <a:prstGeom prst="rect">
              <a:avLst/>
            </a:prstGeom>
          </p:spPr>
        </p:pic>
        <p:pic>
          <p:nvPicPr>
            <p:cNvPr id="10" name="Picture 9" descr="A picture containing indoor, sitting, food, table&#10;&#10;Description automatically generated">
              <a:extLst>
                <a:ext uri="{FF2B5EF4-FFF2-40B4-BE49-F238E27FC236}">
                  <a16:creationId xmlns:a16="http://schemas.microsoft.com/office/drawing/2014/main" id="{FEDE84F8-8D7F-44D8-AF63-051E13C2E440}"/>
                </a:ext>
              </a:extLst>
            </p:cNvPr>
            <p:cNvPicPr>
              <a:picLocks noChangeAspect="1"/>
            </p:cNvPicPr>
            <p:nvPr/>
          </p:nvPicPr>
          <p:blipFill rotWithShape="1">
            <a:blip r:embed="rId3"/>
            <a:srcRect l="5098" t="8857" r="1961" b="10588"/>
            <a:stretch/>
          </p:blipFill>
          <p:spPr>
            <a:xfrm>
              <a:off x="3262300" y="4483130"/>
              <a:ext cx="533143" cy="283641"/>
            </a:xfrm>
            <a:prstGeom prst="rect">
              <a:avLst/>
            </a:prstGeom>
          </p:spPr>
        </p:pic>
        <p:pic>
          <p:nvPicPr>
            <p:cNvPr id="11" name="Picture 2" descr="A picture containing indoor, sitting, food, table&#10;&#10;Description automatically generated">
              <a:extLst>
                <a:ext uri="{FF2B5EF4-FFF2-40B4-BE49-F238E27FC236}">
                  <a16:creationId xmlns:a16="http://schemas.microsoft.com/office/drawing/2014/main" id="{806B317A-3E35-4963-BF39-B607A3AF41B6}"/>
                </a:ext>
              </a:extLst>
            </p:cNvPr>
            <p:cNvPicPr>
              <a:picLocks noChangeAspect="1"/>
            </p:cNvPicPr>
            <p:nvPr/>
          </p:nvPicPr>
          <p:blipFill rotWithShape="1">
            <a:blip r:embed="rId3"/>
            <a:srcRect l="5098" t="8857" r="1961" b="10588"/>
            <a:stretch/>
          </p:blipFill>
          <p:spPr>
            <a:xfrm>
              <a:off x="2733932" y="4483130"/>
              <a:ext cx="533143" cy="283641"/>
            </a:xfrm>
            <a:prstGeom prst="rect">
              <a:avLst/>
            </a:prstGeom>
          </p:spPr>
        </p:pic>
        <p:pic>
          <p:nvPicPr>
            <p:cNvPr id="12" name="Picture 2" descr="A picture containing indoor, sitting, food, table&#10;&#10;Description automatically generated">
              <a:extLst>
                <a:ext uri="{FF2B5EF4-FFF2-40B4-BE49-F238E27FC236}">
                  <a16:creationId xmlns:a16="http://schemas.microsoft.com/office/drawing/2014/main" id="{2542A511-518B-4CDB-91AD-FF4FB9C87F1C}"/>
                </a:ext>
              </a:extLst>
            </p:cNvPr>
            <p:cNvPicPr>
              <a:picLocks noChangeAspect="1"/>
            </p:cNvPicPr>
            <p:nvPr/>
          </p:nvPicPr>
          <p:blipFill rotWithShape="1">
            <a:blip r:embed="rId3"/>
            <a:srcRect l="5098" t="8857" r="1961" b="10588"/>
            <a:stretch/>
          </p:blipFill>
          <p:spPr>
            <a:xfrm>
              <a:off x="2205563" y="4483129"/>
              <a:ext cx="533143" cy="283641"/>
            </a:xfrm>
            <a:prstGeom prst="rect">
              <a:avLst/>
            </a:prstGeom>
          </p:spPr>
        </p:pic>
        <p:pic>
          <p:nvPicPr>
            <p:cNvPr id="13" name="Picture 2" descr="A picture containing indoor, sitting, food, table&#10;&#10;Description automatically generated">
              <a:extLst>
                <a:ext uri="{FF2B5EF4-FFF2-40B4-BE49-F238E27FC236}">
                  <a16:creationId xmlns:a16="http://schemas.microsoft.com/office/drawing/2014/main" id="{A726AD5A-C5EF-4123-BA62-A01877620134}"/>
                </a:ext>
              </a:extLst>
            </p:cNvPr>
            <p:cNvPicPr>
              <a:picLocks noChangeAspect="1"/>
            </p:cNvPicPr>
            <p:nvPr/>
          </p:nvPicPr>
          <p:blipFill rotWithShape="1">
            <a:blip r:embed="rId3"/>
            <a:srcRect l="5098" t="8857" r="1961" b="10588"/>
            <a:stretch/>
          </p:blipFill>
          <p:spPr>
            <a:xfrm>
              <a:off x="1677195" y="4483129"/>
              <a:ext cx="533143" cy="283641"/>
            </a:xfrm>
            <a:prstGeom prst="rect">
              <a:avLst/>
            </a:prstGeom>
          </p:spPr>
        </p:pic>
        <p:pic>
          <p:nvPicPr>
            <p:cNvPr id="14" name="Picture 2" descr="A picture containing indoor, sitting, food, table&#10;&#10;Description automatically generated">
              <a:extLst>
                <a:ext uri="{FF2B5EF4-FFF2-40B4-BE49-F238E27FC236}">
                  <a16:creationId xmlns:a16="http://schemas.microsoft.com/office/drawing/2014/main" id="{2B35506D-5091-4908-947E-592DBB2EEED6}"/>
                </a:ext>
              </a:extLst>
            </p:cNvPr>
            <p:cNvPicPr>
              <a:picLocks noChangeAspect="1"/>
            </p:cNvPicPr>
            <p:nvPr/>
          </p:nvPicPr>
          <p:blipFill rotWithShape="1">
            <a:blip r:embed="rId3"/>
            <a:srcRect l="5098" t="8857" r="1961" b="10588"/>
            <a:stretch/>
          </p:blipFill>
          <p:spPr>
            <a:xfrm>
              <a:off x="1191959" y="4483129"/>
              <a:ext cx="533143" cy="283641"/>
            </a:xfrm>
            <a:prstGeom prst="rect">
              <a:avLst/>
            </a:prstGeom>
          </p:spPr>
        </p:pic>
        <p:pic>
          <p:nvPicPr>
            <p:cNvPr id="15" name="Picture 2" descr="A picture containing indoor, sitting, food, table&#10;&#10;Description automatically generated">
              <a:extLst>
                <a:ext uri="{FF2B5EF4-FFF2-40B4-BE49-F238E27FC236}">
                  <a16:creationId xmlns:a16="http://schemas.microsoft.com/office/drawing/2014/main" id="{307D83F3-3338-490C-B63E-9356ECE8A55C}"/>
                </a:ext>
              </a:extLst>
            </p:cNvPr>
            <p:cNvPicPr>
              <a:picLocks noChangeAspect="1"/>
            </p:cNvPicPr>
            <p:nvPr/>
          </p:nvPicPr>
          <p:blipFill rotWithShape="1">
            <a:blip r:embed="rId3"/>
            <a:srcRect l="5098" t="8857" r="1961" b="10588"/>
            <a:stretch/>
          </p:blipFill>
          <p:spPr>
            <a:xfrm>
              <a:off x="6838068" y="4483129"/>
              <a:ext cx="533143" cy="283641"/>
            </a:xfrm>
            <a:prstGeom prst="rect">
              <a:avLst/>
            </a:prstGeom>
          </p:spPr>
        </p:pic>
        <p:pic>
          <p:nvPicPr>
            <p:cNvPr id="16" name="Picture 15" descr="A picture containing indoor, sitting, food, table&#10;&#10;Description automatically generated">
              <a:extLst>
                <a:ext uri="{FF2B5EF4-FFF2-40B4-BE49-F238E27FC236}">
                  <a16:creationId xmlns:a16="http://schemas.microsoft.com/office/drawing/2014/main" id="{35A5DCBB-97C4-4312-85BE-08BCA2D6B040}"/>
                </a:ext>
              </a:extLst>
            </p:cNvPr>
            <p:cNvPicPr>
              <a:picLocks noChangeAspect="1"/>
            </p:cNvPicPr>
            <p:nvPr/>
          </p:nvPicPr>
          <p:blipFill rotWithShape="1">
            <a:blip r:embed="rId3"/>
            <a:srcRect l="5098" t="8857" r="1961" b="10588"/>
            <a:stretch/>
          </p:blipFill>
          <p:spPr>
            <a:xfrm>
              <a:off x="6342049" y="4483129"/>
              <a:ext cx="533143" cy="283641"/>
            </a:xfrm>
            <a:prstGeom prst="rect">
              <a:avLst/>
            </a:prstGeom>
          </p:spPr>
        </p:pic>
        <p:pic>
          <p:nvPicPr>
            <p:cNvPr id="17" name="Picture 2" descr="A picture containing indoor, sitting, food, table&#10;&#10;Description automatically generated">
              <a:extLst>
                <a:ext uri="{FF2B5EF4-FFF2-40B4-BE49-F238E27FC236}">
                  <a16:creationId xmlns:a16="http://schemas.microsoft.com/office/drawing/2014/main" id="{90EAA26B-EFB1-4EF6-84DD-9A12DFF76CF5}"/>
                </a:ext>
              </a:extLst>
            </p:cNvPr>
            <p:cNvPicPr>
              <a:picLocks noChangeAspect="1"/>
            </p:cNvPicPr>
            <p:nvPr/>
          </p:nvPicPr>
          <p:blipFill rotWithShape="1">
            <a:blip r:embed="rId3"/>
            <a:srcRect l="5098" t="8857" r="1961" b="10588"/>
            <a:stretch/>
          </p:blipFill>
          <p:spPr>
            <a:xfrm>
              <a:off x="5813681" y="4483129"/>
              <a:ext cx="533143" cy="283641"/>
            </a:xfrm>
            <a:prstGeom prst="rect">
              <a:avLst/>
            </a:prstGeom>
          </p:spPr>
        </p:pic>
        <p:pic>
          <p:nvPicPr>
            <p:cNvPr id="18" name="Picture 2" descr="A picture containing indoor, sitting, food, table&#10;&#10;Description automatically generated">
              <a:extLst>
                <a:ext uri="{FF2B5EF4-FFF2-40B4-BE49-F238E27FC236}">
                  <a16:creationId xmlns:a16="http://schemas.microsoft.com/office/drawing/2014/main" id="{62D78FC8-6DFF-4882-8D60-5AAE0A4F507D}"/>
                </a:ext>
              </a:extLst>
            </p:cNvPr>
            <p:cNvPicPr>
              <a:picLocks noChangeAspect="1"/>
            </p:cNvPicPr>
            <p:nvPr/>
          </p:nvPicPr>
          <p:blipFill rotWithShape="1">
            <a:blip r:embed="rId3"/>
            <a:srcRect l="5098" t="8857" r="1961" b="10588"/>
            <a:stretch/>
          </p:blipFill>
          <p:spPr>
            <a:xfrm>
              <a:off x="5285312" y="4483128"/>
              <a:ext cx="533143" cy="283641"/>
            </a:xfrm>
            <a:prstGeom prst="rect">
              <a:avLst/>
            </a:prstGeom>
          </p:spPr>
        </p:pic>
        <p:pic>
          <p:nvPicPr>
            <p:cNvPr id="19" name="Picture 2" descr="A picture containing indoor, sitting, food, table&#10;&#10;Description automatically generated">
              <a:extLst>
                <a:ext uri="{FF2B5EF4-FFF2-40B4-BE49-F238E27FC236}">
                  <a16:creationId xmlns:a16="http://schemas.microsoft.com/office/drawing/2014/main" id="{4A236CF4-3897-4057-8063-07A83EA76BBC}"/>
                </a:ext>
              </a:extLst>
            </p:cNvPr>
            <p:cNvPicPr>
              <a:picLocks noChangeAspect="1"/>
            </p:cNvPicPr>
            <p:nvPr/>
          </p:nvPicPr>
          <p:blipFill rotWithShape="1">
            <a:blip r:embed="rId3"/>
            <a:srcRect l="5098" t="8857" r="1961" b="10588"/>
            <a:stretch/>
          </p:blipFill>
          <p:spPr>
            <a:xfrm>
              <a:off x="4756944" y="4483128"/>
              <a:ext cx="533143" cy="283641"/>
            </a:xfrm>
            <a:prstGeom prst="rect">
              <a:avLst/>
            </a:prstGeom>
          </p:spPr>
        </p:pic>
        <p:pic>
          <p:nvPicPr>
            <p:cNvPr id="20" name="Picture 2" descr="A picture containing indoor, sitting, food, table&#10;&#10;Description automatically generated">
              <a:extLst>
                <a:ext uri="{FF2B5EF4-FFF2-40B4-BE49-F238E27FC236}">
                  <a16:creationId xmlns:a16="http://schemas.microsoft.com/office/drawing/2014/main" id="{27E97AAE-7C6A-4976-9254-90E11189924C}"/>
                </a:ext>
              </a:extLst>
            </p:cNvPr>
            <p:cNvPicPr>
              <a:picLocks noChangeAspect="1"/>
            </p:cNvPicPr>
            <p:nvPr/>
          </p:nvPicPr>
          <p:blipFill rotWithShape="1">
            <a:blip r:embed="rId3"/>
            <a:srcRect l="5098" t="8857" r="1961" b="10588"/>
            <a:stretch/>
          </p:blipFill>
          <p:spPr>
            <a:xfrm>
              <a:off x="4271708" y="4483128"/>
              <a:ext cx="533143" cy="283641"/>
            </a:xfrm>
            <a:prstGeom prst="rect">
              <a:avLst/>
            </a:prstGeom>
          </p:spPr>
        </p:pic>
        <p:pic>
          <p:nvPicPr>
            <p:cNvPr id="21" name="Picture 2" descr="A picture containing indoor, sitting, food, table&#10;&#10;Description automatically generated">
              <a:extLst>
                <a:ext uri="{FF2B5EF4-FFF2-40B4-BE49-F238E27FC236}">
                  <a16:creationId xmlns:a16="http://schemas.microsoft.com/office/drawing/2014/main" id="{9B908153-95F7-4BAA-A383-FD958D99780F}"/>
                </a:ext>
              </a:extLst>
            </p:cNvPr>
            <p:cNvPicPr>
              <a:picLocks noChangeAspect="1"/>
            </p:cNvPicPr>
            <p:nvPr/>
          </p:nvPicPr>
          <p:blipFill rotWithShape="1">
            <a:blip r:embed="rId3"/>
            <a:srcRect l="5098" t="8857" r="1961" b="10588"/>
            <a:stretch/>
          </p:blipFill>
          <p:spPr>
            <a:xfrm>
              <a:off x="678569" y="4483130"/>
              <a:ext cx="533143" cy="283641"/>
            </a:xfrm>
            <a:prstGeom prst="rect">
              <a:avLst/>
            </a:prstGeom>
          </p:spPr>
        </p:pic>
        <p:pic>
          <p:nvPicPr>
            <p:cNvPr id="22" name="Picture 21" descr="A picture containing indoor, sitting, food, table&#10;&#10;Description automatically generated">
              <a:extLst>
                <a:ext uri="{FF2B5EF4-FFF2-40B4-BE49-F238E27FC236}">
                  <a16:creationId xmlns:a16="http://schemas.microsoft.com/office/drawing/2014/main" id="{8615B548-CC66-44CE-8115-E3A2FC682AEB}"/>
                </a:ext>
              </a:extLst>
            </p:cNvPr>
            <p:cNvPicPr>
              <a:picLocks noChangeAspect="1"/>
            </p:cNvPicPr>
            <p:nvPr/>
          </p:nvPicPr>
          <p:blipFill rotWithShape="1">
            <a:blip r:embed="rId3"/>
            <a:srcRect l="5098" t="8857" r="1961" b="10588"/>
            <a:stretch/>
          </p:blipFill>
          <p:spPr>
            <a:xfrm>
              <a:off x="182550" y="4483130"/>
              <a:ext cx="533143" cy="283641"/>
            </a:xfrm>
            <a:prstGeom prst="rect">
              <a:avLst/>
            </a:prstGeom>
          </p:spPr>
        </p:pic>
        <p:pic>
          <p:nvPicPr>
            <p:cNvPr id="23" name="Picture 2" descr="A picture containing indoor, sitting, food, table&#10;&#10;Description automatically generated">
              <a:extLst>
                <a:ext uri="{FF2B5EF4-FFF2-40B4-BE49-F238E27FC236}">
                  <a16:creationId xmlns:a16="http://schemas.microsoft.com/office/drawing/2014/main" id="{42BA38EF-3C04-48BF-8C49-09DF2FD82EF0}"/>
                </a:ext>
              </a:extLst>
            </p:cNvPr>
            <p:cNvPicPr>
              <a:picLocks noChangeAspect="1"/>
            </p:cNvPicPr>
            <p:nvPr/>
          </p:nvPicPr>
          <p:blipFill rotWithShape="1">
            <a:blip r:embed="rId3"/>
            <a:srcRect l="5098" t="8857" r="1961" b="10588"/>
            <a:stretch/>
          </p:blipFill>
          <p:spPr>
            <a:xfrm>
              <a:off x="-345818" y="4483130"/>
              <a:ext cx="533143" cy="283641"/>
            </a:xfrm>
            <a:prstGeom prst="rect">
              <a:avLst/>
            </a:prstGeom>
          </p:spPr>
        </p:pic>
        <p:pic>
          <p:nvPicPr>
            <p:cNvPr id="24" name="Picture 2" descr="A picture containing indoor, sitting, food, table&#10;&#10;Description automatically generated">
              <a:extLst>
                <a:ext uri="{FF2B5EF4-FFF2-40B4-BE49-F238E27FC236}">
                  <a16:creationId xmlns:a16="http://schemas.microsoft.com/office/drawing/2014/main" id="{E7866784-7D9F-4FEF-8806-2E4C3DD350EE}"/>
                </a:ext>
              </a:extLst>
            </p:cNvPr>
            <p:cNvPicPr>
              <a:picLocks noChangeAspect="1"/>
            </p:cNvPicPr>
            <p:nvPr/>
          </p:nvPicPr>
          <p:blipFill rotWithShape="1">
            <a:blip r:embed="rId3"/>
            <a:srcRect l="5098" t="8857" r="1961" b="10588"/>
            <a:stretch/>
          </p:blipFill>
          <p:spPr>
            <a:xfrm>
              <a:off x="-874187" y="4483129"/>
              <a:ext cx="533143" cy="283641"/>
            </a:xfrm>
            <a:prstGeom prst="rect">
              <a:avLst/>
            </a:prstGeom>
          </p:spPr>
        </p:pic>
        <p:pic>
          <p:nvPicPr>
            <p:cNvPr id="25" name="Picture 2" descr="A picture containing indoor, sitting, food, table&#10;&#10;Description automatically generated">
              <a:extLst>
                <a:ext uri="{FF2B5EF4-FFF2-40B4-BE49-F238E27FC236}">
                  <a16:creationId xmlns:a16="http://schemas.microsoft.com/office/drawing/2014/main" id="{93FAC18C-7771-421C-AA05-96C5AA25213D}"/>
                </a:ext>
              </a:extLst>
            </p:cNvPr>
            <p:cNvPicPr>
              <a:picLocks noChangeAspect="1"/>
            </p:cNvPicPr>
            <p:nvPr/>
          </p:nvPicPr>
          <p:blipFill rotWithShape="1">
            <a:blip r:embed="rId3"/>
            <a:srcRect l="5098" t="8857" r="1961" b="10588"/>
            <a:stretch/>
          </p:blipFill>
          <p:spPr>
            <a:xfrm>
              <a:off x="-1402555" y="4483129"/>
              <a:ext cx="533143" cy="283641"/>
            </a:xfrm>
            <a:prstGeom prst="rect">
              <a:avLst/>
            </a:prstGeom>
          </p:spPr>
        </p:pic>
        <p:pic>
          <p:nvPicPr>
            <p:cNvPr id="26" name="Picture 2" descr="A picture containing indoor, sitting, food, table&#10;&#10;Description automatically generated">
              <a:extLst>
                <a:ext uri="{FF2B5EF4-FFF2-40B4-BE49-F238E27FC236}">
                  <a16:creationId xmlns:a16="http://schemas.microsoft.com/office/drawing/2014/main" id="{A3E42036-E55A-4442-BDDC-69E0517C169C}"/>
                </a:ext>
              </a:extLst>
            </p:cNvPr>
            <p:cNvPicPr>
              <a:picLocks noChangeAspect="1"/>
            </p:cNvPicPr>
            <p:nvPr/>
          </p:nvPicPr>
          <p:blipFill rotWithShape="1">
            <a:blip r:embed="rId3"/>
            <a:srcRect l="5098" t="8857" r="1961" b="10588"/>
            <a:stretch/>
          </p:blipFill>
          <p:spPr>
            <a:xfrm>
              <a:off x="-1887791" y="4483129"/>
              <a:ext cx="533143" cy="283641"/>
            </a:xfrm>
            <a:prstGeom prst="rect">
              <a:avLst/>
            </a:prstGeom>
          </p:spPr>
        </p:pic>
        <p:pic>
          <p:nvPicPr>
            <p:cNvPr id="27" name="Picture 2" descr="A picture containing indoor, sitting, food, table&#10;&#10;Description automatically generated">
              <a:extLst>
                <a:ext uri="{FF2B5EF4-FFF2-40B4-BE49-F238E27FC236}">
                  <a16:creationId xmlns:a16="http://schemas.microsoft.com/office/drawing/2014/main" id="{F7398B15-B872-416A-B6D5-954709242993}"/>
                </a:ext>
              </a:extLst>
            </p:cNvPr>
            <p:cNvPicPr>
              <a:picLocks noChangeAspect="1"/>
            </p:cNvPicPr>
            <p:nvPr/>
          </p:nvPicPr>
          <p:blipFill rotWithShape="1">
            <a:blip r:embed="rId3"/>
            <a:srcRect l="5098" t="8857" r="1961" b="10588"/>
            <a:stretch/>
          </p:blipFill>
          <p:spPr>
            <a:xfrm>
              <a:off x="11187819" y="4483129"/>
              <a:ext cx="533143" cy="283641"/>
            </a:xfrm>
            <a:prstGeom prst="rect">
              <a:avLst/>
            </a:prstGeom>
          </p:spPr>
        </p:pic>
        <p:pic>
          <p:nvPicPr>
            <p:cNvPr id="28" name="Picture 27" descr="A picture containing indoor, sitting, food, table&#10;&#10;Description automatically generated">
              <a:extLst>
                <a:ext uri="{FF2B5EF4-FFF2-40B4-BE49-F238E27FC236}">
                  <a16:creationId xmlns:a16="http://schemas.microsoft.com/office/drawing/2014/main" id="{DEFA4BA3-537E-4EFD-A104-5470D0846804}"/>
                </a:ext>
              </a:extLst>
            </p:cNvPr>
            <p:cNvPicPr>
              <a:picLocks noChangeAspect="1"/>
            </p:cNvPicPr>
            <p:nvPr/>
          </p:nvPicPr>
          <p:blipFill rotWithShape="1">
            <a:blip r:embed="rId3"/>
            <a:srcRect l="5098" t="8857" r="1961" b="10588"/>
            <a:stretch/>
          </p:blipFill>
          <p:spPr>
            <a:xfrm>
              <a:off x="10691800" y="4483129"/>
              <a:ext cx="533143" cy="283641"/>
            </a:xfrm>
            <a:prstGeom prst="rect">
              <a:avLst/>
            </a:prstGeom>
          </p:spPr>
        </p:pic>
        <p:pic>
          <p:nvPicPr>
            <p:cNvPr id="29" name="Picture 2" descr="A picture containing indoor, sitting, food, table&#10;&#10;Description automatically generated">
              <a:extLst>
                <a:ext uri="{FF2B5EF4-FFF2-40B4-BE49-F238E27FC236}">
                  <a16:creationId xmlns:a16="http://schemas.microsoft.com/office/drawing/2014/main" id="{D1CA7029-FEBF-4124-96C3-50B4091C0418}"/>
                </a:ext>
              </a:extLst>
            </p:cNvPr>
            <p:cNvPicPr>
              <a:picLocks noChangeAspect="1"/>
            </p:cNvPicPr>
            <p:nvPr/>
          </p:nvPicPr>
          <p:blipFill rotWithShape="1">
            <a:blip r:embed="rId3"/>
            <a:srcRect l="5098" t="8857" r="1961" b="10588"/>
            <a:stretch/>
          </p:blipFill>
          <p:spPr>
            <a:xfrm>
              <a:off x="10163431" y="4483129"/>
              <a:ext cx="533143" cy="283641"/>
            </a:xfrm>
            <a:prstGeom prst="rect">
              <a:avLst/>
            </a:prstGeom>
          </p:spPr>
        </p:pic>
        <p:pic>
          <p:nvPicPr>
            <p:cNvPr id="30" name="Picture 2" descr="A picture containing indoor, sitting, food, table&#10;&#10;Description automatically generated">
              <a:extLst>
                <a:ext uri="{FF2B5EF4-FFF2-40B4-BE49-F238E27FC236}">
                  <a16:creationId xmlns:a16="http://schemas.microsoft.com/office/drawing/2014/main" id="{B03CB792-14DD-4BDF-B161-D204ED7DDCEC}"/>
                </a:ext>
              </a:extLst>
            </p:cNvPr>
            <p:cNvPicPr>
              <a:picLocks noChangeAspect="1"/>
            </p:cNvPicPr>
            <p:nvPr/>
          </p:nvPicPr>
          <p:blipFill rotWithShape="1">
            <a:blip r:embed="rId3"/>
            <a:srcRect l="5098" t="8857" r="1961" b="10588"/>
            <a:stretch/>
          </p:blipFill>
          <p:spPr>
            <a:xfrm>
              <a:off x="9635062" y="4483128"/>
              <a:ext cx="533143" cy="283641"/>
            </a:xfrm>
            <a:prstGeom prst="rect">
              <a:avLst/>
            </a:prstGeom>
          </p:spPr>
        </p:pic>
        <p:pic>
          <p:nvPicPr>
            <p:cNvPr id="31" name="Picture 2" descr="A picture containing indoor, sitting, food, table&#10;&#10;Description automatically generated">
              <a:extLst>
                <a:ext uri="{FF2B5EF4-FFF2-40B4-BE49-F238E27FC236}">
                  <a16:creationId xmlns:a16="http://schemas.microsoft.com/office/drawing/2014/main" id="{276FDDB8-3DF0-4128-9473-5FA945129526}"/>
                </a:ext>
              </a:extLst>
            </p:cNvPr>
            <p:cNvPicPr>
              <a:picLocks noChangeAspect="1"/>
            </p:cNvPicPr>
            <p:nvPr/>
          </p:nvPicPr>
          <p:blipFill rotWithShape="1">
            <a:blip r:embed="rId3"/>
            <a:srcRect l="5098" t="8857" r="1961" b="10588"/>
            <a:stretch/>
          </p:blipFill>
          <p:spPr>
            <a:xfrm>
              <a:off x="7885254" y="4487575"/>
              <a:ext cx="533143" cy="283641"/>
            </a:xfrm>
            <a:prstGeom prst="rect">
              <a:avLst/>
            </a:prstGeom>
          </p:spPr>
        </p:pic>
        <p:pic>
          <p:nvPicPr>
            <p:cNvPr id="32" name="Picture 2" descr="A picture containing indoor, sitting, food, table&#10;&#10;Description automatically generated">
              <a:extLst>
                <a:ext uri="{FF2B5EF4-FFF2-40B4-BE49-F238E27FC236}">
                  <a16:creationId xmlns:a16="http://schemas.microsoft.com/office/drawing/2014/main" id="{EB57E9F3-9219-4DBD-9D54-E703A74CCC9D}"/>
                </a:ext>
              </a:extLst>
            </p:cNvPr>
            <p:cNvPicPr>
              <a:picLocks noChangeAspect="1"/>
            </p:cNvPicPr>
            <p:nvPr/>
          </p:nvPicPr>
          <p:blipFill rotWithShape="1">
            <a:blip r:embed="rId3"/>
            <a:srcRect l="5098" t="8857" r="1961" b="10588"/>
            <a:stretch/>
          </p:blipFill>
          <p:spPr>
            <a:xfrm>
              <a:off x="7361661" y="4487575"/>
              <a:ext cx="533143" cy="283641"/>
            </a:xfrm>
            <a:prstGeom prst="rect">
              <a:avLst/>
            </a:prstGeom>
          </p:spPr>
        </p:pic>
      </p:grpSp>
      <p:grpSp>
        <p:nvGrpSpPr>
          <p:cNvPr id="37" name="Group 36">
            <a:extLst>
              <a:ext uri="{FF2B5EF4-FFF2-40B4-BE49-F238E27FC236}">
                <a16:creationId xmlns:a16="http://schemas.microsoft.com/office/drawing/2014/main" id="{DE816C25-15FE-425B-AE8A-8DCC9791E944}"/>
              </a:ext>
            </a:extLst>
          </p:cNvPr>
          <p:cNvGrpSpPr/>
          <p:nvPr/>
        </p:nvGrpSpPr>
        <p:grpSpPr>
          <a:xfrm>
            <a:off x="-294" y="4345951"/>
            <a:ext cx="2155328" cy="478953"/>
            <a:chOff x="5982817" y="4360062"/>
            <a:chExt cx="2155328" cy="478953"/>
          </a:xfrm>
        </p:grpSpPr>
        <p:pic>
          <p:nvPicPr>
            <p:cNvPr id="8" name="Picture 12" descr="A statue of a person&#10;&#10;Description automatically generated">
              <a:extLst>
                <a:ext uri="{FF2B5EF4-FFF2-40B4-BE49-F238E27FC236}">
                  <a16:creationId xmlns:a16="http://schemas.microsoft.com/office/drawing/2014/main" id="{F3A30CF9-57B2-4AD8-9BD8-A91F9A691BBE}"/>
                </a:ext>
              </a:extLst>
            </p:cNvPr>
            <p:cNvPicPr>
              <a:picLocks noChangeAspect="1"/>
            </p:cNvPicPr>
            <p:nvPr/>
          </p:nvPicPr>
          <p:blipFill>
            <a:blip r:embed="rId4"/>
            <a:stretch>
              <a:fillRect/>
            </a:stretch>
          </p:blipFill>
          <p:spPr>
            <a:xfrm>
              <a:off x="6781606" y="4371973"/>
              <a:ext cx="336483" cy="461283"/>
            </a:xfrm>
            <a:prstGeom prst="rect">
              <a:avLst/>
            </a:prstGeom>
          </p:spPr>
        </p:pic>
        <p:pic>
          <p:nvPicPr>
            <p:cNvPr id="38" name="Picture 26" descr="A statue of a person&#10;&#10;Description automatically generated">
              <a:extLst>
                <a:ext uri="{FF2B5EF4-FFF2-40B4-BE49-F238E27FC236}">
                  <a16:creationId xmlns:a16="http://schemas.microsoft.com/office/drawing/2014/main" id="{939C1D0E-393A-44D9-86BA-1A45AD9D07C1}"/>
                </a:ext>
              </a:extLst>
            </p:cNvPr>
            <p:cNvPicPr>
              <a:picLocks noChangeAspect="1"/>
            </p:cNvPicPr>
            <p:nvPr/>
          </p:nvPicPr>
          <p:blipFill>
            <a:blip r:embed="rId5"/>
            <a:stretch>
              <a:fillRect/>
            </a:stretch>
          </p:blipFill>
          <p:spPr>
            <a:xfrm>
              <a:off x="7796478" y="4365511"/>
              <a:ext cx="341667" cy="473504"/>
            </a:xfrm>
            <a:prstGeom prst="rect">
              <a:avLst/>
            </a:prstGeom>
          </p:spPr>
        </p:pic>
        <p:pic>
          <p:nvPicPr>
            <p:cNvPr id="45" name="Picture 27" descr="A picture containing brown, mouth, large, standing&#10;&#10;Description automatically generated">
              <a:extLst>
                <a:ext uri="{FF2B5EF4-FFF2-40B4-BE49-F238E27FC236}">
                  <a16:creationId xmlns:a16="http://schemas.microsoft.com/office/drawing/2014/main" id="{199E57DC-D47D-488E-919C-6C95FF0BFE5B}"/>
                </a:ext>
              </a:extLst>
            </p:cNvPr>
            <p:cNvPicPr>
              <a:picLocks noChangeAspect="1"/>
            </p:cNvPicPr>
            <p:nvPr/>
          </p:nvPicPr>
          <p:blipFill>
            <a:blip r:embed="rId6"/>
            <a:stretch>
              <a:fillRect/>
            </a:stretch>
          </p:blipFill>
          <p:spPr>
            <a:xfrm>
              <a:off x="7240393" y="4360062"/>
              <a:ext cx="460476" cy="477182"/>
            </a:xfrm>
            <a:prstGeom prst="rect">
              <a:avLst/>
            </a:prstGeom>
          </p:spPr>
        </p:pic>
        <p:pic>
          <p:nvPicPr>
            <p:cNvPr id="46" name="Picture 5" descr="A large brick building with green grass in front of a house&#10;&#10;Description automatically generated">
              <a:extLst>
                <a:ext uri="{FF2B5EF4-FFF2-40B4-BE49-F238E27FC236}">
                  <a16:creationId xmlns:a16="http://schemas.microsoft.com/office/drawing/2014/main" id="{42384BD3-12D9-4809-812A-E907E467E55E}"/>
                </a:ext>
              </a:extLst>
            </p:cNvPr>
            <p:cNvPicPr>
              <a:picLocks noChangeAspect="1"/>
            </p:cNvPicPr>
            <p:nvPr/>
          </p:nvPicPr>
          <p:blipFill rotWithShape="1">
            <a:blip r:embed="rId7"/>
            <a:srcRect l="27779" t="16725" r="12029" b="45282"/>
            <a:stretch/>
          </p:blipFill>
          <p:spPr>
            <a:xfrm>
              <a:off x="5982817" y="4379568"/>
              <a:ext cx="703361" cy="444886"/>
            </a:xfrm>
            <a:prstGeom prst="rect">
              <a:avLst/>
            </a:prstGeom>
            <a:noFill/>
            <a:ln>
              <a:noFill/>
            </a:ln>
          </p:spPr>
        </p:pic>
      </p:grpSp>
      <p:pic>
        <p:nvPicPr>
          <p:cNvPr id="48" name="Picture 49" descr="A dog looking at the camera&#10;&#10;Description automatically generated">
            <a:extLst>
              <a:ext uri="{FF2B5EF4-FFF2-40B4-BE49-F238E27FC236}">
                <a16:creationId xmlns:a16="http://schemas.microsoft.com/office/drawing/2014/main" id="{0715A8F6-75D4-424D-9392-B1E9D200417B}"/>
              </a:ext>
            </a:extLst>
          </p:cNvPr>
          <p:cNvPicPr>
            <a:picLocks noChangeAspect="1"/>
          </p:cNvPicPr>
          <p:nvPr/>
        </p:nvPicPr>
        <p:blipFill>
          <a:blip r:embed="rId8"/>
          <a:stretch>
            <a:fillRect/>
          </a:stretch>
        </p:blipFill>
        <p:spPr>
          <a:xfrm>
            <a:off x="4496888" y="4347341"/>
            <a:ext cx="331358" cy="508439"/>
          </a:xfrm>
          <a:prstGeom prst="rect">
            <a:avLst/>
          </a:prstGeom>
        </p:spPr>
      </p:pic>
      <p:grpSp>
        <p:nvGrpSpPr>
          <p:cNvPr id="39" name="Group 38">
            <a:extLst>
              <a:ext uri="{FF2B5EF4-FFF2-40B4-BE49-F238E27FC236}">
                <a16:creationId xmlns:a16="http://schemas.microsoft.com/office/drawing/2014/main" id="{A7269F04-79B4-4C16-92A1-1E51022B89AE}"/>
              </a:ext>
            </a:extLst>
          </p:cNvPr>
          <p:cNvGrpSpPr/>
          <p:nvPr/>
        </p:nvGrpSpPr>
        <p:grpSpPr>
          <a:xfrm>
            <a:off x="6699898" y="4374860"/>
            <a:ext cx="1805731" cy="488926"/>
            <a:chOff x="215842" y="4360749"/>
            <a:chExt cx="1805731" cy="488926"/>
          </a:xfrm>
        </p:grpSpPr>
        <p:pic>
          <p:nvPicPr>
            <p:cNvPr id="5" name="Picture 44" descr="A picture containing light&#10;&#10;Description automatically generated">
              <a:extLst>
                <a:ext uri="{FF2B5EF4-FFF2-40B4-BE49-F238E27FC236}">
                  <a16:creationId xmlns:a16="http://schemas.microsoft.com/office/drawing/2014/main" id="{C2D42BA5-63C6-4768-8271-9438C585D1EE}"/>
                </a:ext>
              </a:extLst>
            </p:cNvPr>
            <p:cNvPicPr>
              <a:picLocks noChangeAspect="1"/>
            </p:cNvPicPr>
            <p:nvPr/>
          </p:nvPicPr>
          <p:blipFill>
            <a:blip r:embed="rId9"/>
            <a:stretch>
              <a:fillRect/>
            </a:stretch>
          </p:blipFill>
          <p:spPr>
            <a:xfrm>
              <a:off x="215842" y="4360749"/>
              <a:ext cx="344943" cy="462796"/>
            </a:xfrm>
            <a:prstGeom prst="rect">
              <a:avLst/>
            </a:prstGeom>
          </p:spPr>
        </p:pic>
        <p:pic>
          <p:nvPicPr>
            <p:cNvPr id="33" name="Picture 35" descr="A picture containing sitting, holding, table, phone&#10;&#10;Description automatically generated">
              <a:extLst>
                <a:ext uri="{FF2B5EF4-FFF2-40B4-BE49-F238E27FC236}">
                  <a16:creationId xmlns:a16="http://schemas.microsoft.com/office/drawing/2014/main" id="{414582B2-388B-4B29-ADD1-5A9C4C084832}"/>
                </a:ext>
              </a:extLst>
            </p:cNvPr>
            <p:cNvPicPr>
              <a:picLocks noChangeAspect="1"/>
            </p:cNvPicPr>
            <p:nvPr/>
          </p:nvPicPr>
          <p:blipFill>
            <a:blip r:embed="rId10"/>
            <a:stretch>
              <a:fillRect/>
            </a:stretch>
          </p:blipFill>
          <p:spPr>
            <a:xfrm>
              <a:off x="676583" y="4432761"/>
              <a:ext cx="334736" cy="395808"/>
            </a:xfrm>
            <a:prstGeom prst="rect">
              <a:avLst/>
            </a:prstGeom>
          </p:spPr>
        </p:pic>
        <p:pic>
          <p:nvPicPr>
            <p:cNvPr id="35" name="Picture 43" descr="Diagram, letter, schematic&#10;&#10;Description automatically generated">
              <a:extLst>
                <a:ext uri="{FF2B5EF4-FFF2-40B4-BE49-F238E27FC236}">
                  <a16:creationId xmlns:a16="http://schemas.microsoft.com/office/drawing/2014/main" id="{2239A96C-0048-4522-8BAC-A821174EAFE6}"/>
                </a:ext>
              </a:extLst>
            </p:cNvPr>
            <p:cNvPicPr>
              <a:picLocks noChangeAspect="1"/>
            </p:cNvPicPr>
            <p:nvPr/>
          </p:nvPicPr>
          <p:blipFill>
            <a:blip r:embed="rId11"/>
            <a:stretch>
              <a:fillRect/>
            </a:stretch>
          </p:blipFill>
          <p:spPr>
            <a:xfrm rot="5400000">
              <a:off x="1190403" y="4372744"/>
              <a:ext cx="395969" cy="557893"/>
            </a:xfrm>
            <a:prstGeom prst="rect">
              <a:avLst/>
            </a:prstGeom>
          </p:spPr>
        </p:pic>
        <p:pic>
          <p:nvPicPr>
            <p:cNvPr id="36" name="Picture 24" descr="A picture containing footwear, clothing, table, sitting&#10;&#10;Description automatically generated">
              <a:extLst>
                <a:ext uri="{FF2B5EF4-FFF2-40B4-BE49-F238E27FC236}">
                  <a16:creationId xmlns:a16="http://schemas.microsoft.com/office/drawing/2014/main" id="{3A6E64E3-0C29-4048-BF9E-977F21BA0278}"/>
                </a:ext>
              </a:extLst>
            </p:cNvPr>
            <p:cNvPicPr>
              <a:picLocks noChangeAspect="1"/>
            </p:cNvPicPr>
            <p:nvPr/>
          </p:nvPicPr>
          <p:blipFill>
            <a:blip r:embed="rId12"/>
            <a:stretch>
              <a:fillRect/>
            </a:stretch>
          </p:blipFill>
          <p:spPr>
            <a:xfrm>
              <a:off x="1663238" y="4526461"/>
              <a:ext cx="358335" cy="252988"/>
            </a:xfrm>
            <a:prstGeom prst="rect">
              <a:avLst/>
            </a:prstGeom>
          </p:spPr>
        </p:pic>
      </p:grpSp>
      <p:pic>
        <p:nvPicPr>
          <p:cNvPr id="41" name="Picture 4" descr="Logo, company name&#10;&#10;Description automatically generated">
            <a:extLst>
              <a:ext uri="{FF2B5EF4-FFF2-40B4-BE49-F238E27FC236}">
                <a16:creationId xmlns:a16="http://schemas.microsoft.com/office/drawing/2014/main" id="{22E24EA8-FD95-4BBD-84B0-FBB305FC2239}"/>
              </a:ext>
            </a:extLst>
          </p:cNvPr>
          <p:cNvPicPr>
            <a:picLocks noChangeAspect="1"/>
          </p:cNvPicPr>
          <p:nvPr/>
        </p:nvPicPr>
        <p:blipFill>
          <a:blip r:embed="rId13"/>
          <a:stretch>
            <a:fillRect/>
          </a:stretch>
        </p:blipFill>
        <p:spPr>
          <a:xfrm>
            <a:off x="8063255" y="3589520"/>
            <a:ext cx="1006142" cy="7280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900" decel="100000" fill="hold"/>
                                        <p:tgtEl>
                                          <p:spTgt spid="4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44DDB-BD90-4CF3-AF50-04A14F179602}"/>
              </a:ext>
            </a:extLst>
          </p:cNvPr>
          <p:cNvSpPr>
            <a:spLocks noGrp="1"/>
          </p:cNvSpPr>
          <p:nvPr>
            <p:ph type="title" idx="4294967295"/>
          </p:nvPr>
        </p:nvSpPr>
        <p:spPr>
          <a:xfrm>
            <a:off x="1711578" y="312437"/>
            <a:ext cx="5720843" cy="460375"/>
          </a:xfrm>
        </p:spPr>
        <p:txBody>
          <a:bodyPr/>
          <a:lstStyle/>
          <a:p>
            <a:r>
              <a:rPr lang="en-US"/>
              <a:t>Wonderful Smithsonian </a:t>
            </a:r>
            <a:r>
              <a:rPr lang="en-US" sz="1000"/>
              <a:t>(not Oz)</a:t>
            </a:r>
          </a:p>
        </p:txBody>
      </p:sp>
      <p:pic>
        <p:nvPicPr>
          <p:cNvPr id="5" name="Picture 5" descr="Smithsonian Institution &amp;#34;Castle&amp;#34; building. A large brick building with green grass in front of a house&#10;&#10;Description automatically generated">
            <a:extLst>
              <a:ext uri="{FF2B5EF4-FFF2-40B4-BE49-F238E27FC236}">
                <a16:creationId xmlns:a16="http://schemas.microsoft.com/office/drawing/2014/main" id="{8B7559DC-3865-4FF6-BAA2-CB6F55E0D9F2}"/>
              </a:ext>
            </a:extLst>
          </p:cNvPr>
          <p:cNvPicPr>
            <a:picLocks noGrp="1" noChangeAspect="1"/>
          </p:cNvPicPr>
          <p:nvPr>
            <p:ph type="pic" idx="4294967295"/>
          </p:nvPr>
        </p:nvPicPr>
        <p:blipFill rotWithShape="1">
          <a:blip r:embed="rId3"/>
          <a:srcRect t="16871" b="16871"/>
          <a:stretch/>
        </p:blipFill>
        <p:spPr>
          <a:xfrm>
            <a:off x="1546225" y="984449"/>
            <a:ext cx="6051550" cy="3997325"/>
          </a:xfrm>
        </p:spPr>
      </p:pic>
      <p:pic>
        <p:nvPicPr>
          <p:cNvPr id="4" name="Picture 4" descr="Logo, company name&#10;&#10;Description automatically generated">
            <a:extLst>
              <a:ext uri="{FF2B5EF4-FFF2-40B4-BE49-F238E27FC236}">
                <a16:creationId xmlns:a16="http://schemas.microsoft.com/office/drawing/2014/main" id="{E0883A21-CFC0-46A4-BD45-EDF99E3D8A7E}"/>
              </a:ext>
            </a:extLst>
          </p:cNvPr>
          <p:cNvPicPr>
            <a:picLocks noChangeAspect="1"/>
          </p:cNvPicPr>
          <p:nvPr/>
        </p:nvPicPr>
        <p:blipFill>
          <a:blip r:embed="rId4"/>
          <a:stretch>
            <a:fillRect/>
          </a:stretch>
        </p:blipFill>
        <p:spPr>
          <a:xfrm>
            <a:off x="7840077" y="4185437"/>
            <a:ext cx="1269332" cy="908482"/>
          </a:xfrm>
          <a:prstGeom prst="rect">
            <a:avLst/>
          </a:prstGeom>
        </p:spPr>
      </p:pic>
    </p:spTree>
    <p:extLst>
      <p:ext uri="{BB962C8B-B14F-4D97-AF65-F5344CB8AC3E}">
        <p14:creationId xmlns:p14="http://schemas.microsoft.com/office/powerpoint/2010/main" val="2786910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3373EF-580D-46F5-A3EE-B6732EC90D98}"/>
              </a:ext>
            </a:extLst>
          </p:cNvPr>
          <p:cNvSpPr txBox="1"/>
          <p:nvPr/>
        </p:nvSpPr>
        <p:spPr>
          <a:xfrm>
            <a:off x="165583" y="313433"/>
            <a:ext cx="5044448" cy="45858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solidFill>
                <a:latin typeface="Calibri"/>
              </a:rPr>
              <a:t>Anacostia Community Museum </a:t>
            </a:r>
          </a:p>
          <a:p>
            <a:r>
              <a:rPr lang="en-US">
                <a:solidFill>
                  <a:schemeClr val="tx1"/>
                </a:solidFill>
                <a:latin typeface="Calibri"/>
              </a:rPr>
              <a:t>Arthur M. Sackler Gallery  </a:t>
            </a:r>
          </a:p>
          <a:p>
            <a:r>
              <a:rPr lang="en-US">
                <a:solidFill>
                  <a:schemeClr val="tx1"/>
                </a:solidFill>
                <a:latin typeface="Calibri"/>
              </a:rPr>
              <a:t>Arts and Industries Building</a:t>
            </a:r>
            <a:r>
              <a:rPr lang="en-US" b="1">
                <a:solidFill>
                  <a:schemeClr val="tx1"/>
                </a:solidFill>
                <a:latin typeface="Calibri"/>
              </a:rPr>
              <a:t>  </a:t>
            </a:r>
            <a:r>
              <a:rPr lang="en-US">
                <a:solidFill>
                  <a:schemeClr val="tx1"/>
                </a:solidFill>
                <a:latin typeface="Calibri"/>
              </a:rPr>
              <a:t>        </a:t>
            </a:r>
          </a:p>
          <a:p>
            <a:r>
              <a:rPr lang="en-US">
                <a:solidFill>
                  <a:schemeClr val="tx1"/>
                </a:solidFill>
                <a:latin typeface="Calibri"/>
              </a:rPr>
              <a:t>Cooper Hewitt, Smithsonian Design Museum </a:t>
            </a:r>
          </a:p>
          <a:p>
            <a:r>
              <a:rPr lang="en-US">
                <a:solidFill>
                  <a:schemeClr val="tx1"/>
                </a:solidFill>
                <a:latin typeface="Calibri"/>
              </a:rPr>
              <a:t>Freer Gallery of Art </a:t>
            </a:r>
          </a:p>
          <a:p>
            <a:r>
              <a:rPr lang="en-US">
                <a:solidFill>
                  <a:schemeClr val="tx1"/>
                </a:solidFill>
                <a:latin typeface="Calibri"/>
              </a:rPr>
              <a:t>Hirshhorn Museum and Sculpture Garden </a:t>
            </a:r>
          </a:p>
          <a:p>
            <a:r>
              <a:rPr lang="en-US">
                <a:solidFill>
                  <a:schemeClr val="tx1"/>
                </a:solidFill>
                <a:latin typeface="Calibri"/>
              </a:rPr>
              <a:t>National Air and Space Museum </a:t>
            </a:r>
          </a:p>
          <a:p>
            <a:r>
              <a:rPr lang="en-US">
                <a:solidFill>
                  <a:schemeClr val="tx1"/>
                </a:solidFill>
                <a:latin typeface="Calibri"/>
              </a:rPr>
              <a:t>National Air and Space Museum’s Steven F. Udvar-Hazy Center </a:t>
            </a:r>
          </a:p>
          <a:p>
            <a:r>
              <a:rPr lang="en-US">
                <a:solidFill>
                  <a:schemeClr val="tx1"/>
                </a:solidFill>
                <a:latin typeface="Calibri"/>
              </a:rPr>
              <a:t>National Museum of African American History and Culture </a:t>
            </a:r>
          </a:p>
          <a:p>
            <a:r>
              <a:rPr lang="en-US">
                <a:solidFill>
                  <a:schemeClr val="tx1"/>
                </a:solidFill>
                <a:latin typeface="Calibri"/>
              </a:rPr>
              <a:t>National Museum of African Art </a:t>
            </a:r>
          </a:p>
          <a:p>
            <a:r>
              <a:rPr lang="en-US">
                <a:solidFill>
                  <a:schemeClr val="tx1"/>
                </a:solidFill>
                <a:latin typeface="Calibri"/>
              </a:rPr>
              <a:t>National Museum of American History </a:t>
            </a:r>
          </a:p>
          <a:p>
            <a:r>
              <a:rPr lang="en-US">
                <a:solidFill>
                  <a:schemeClr val="tx1"/>
                </a:solidFill>
                <a:latin typeface="Calibri"/>
              </a:rPr>
              <a:t>National Museum of the American Indian </a:t>
            </a:r>
          </a:p>
          <a:p>
            <a:r>
              <a:rPr lang="en-US">
                <a:solidFill>
                  <a:schemeClr val="tx1"/>
                </a:solidFill>
                <a:latin typeface="Calibri"/>
              </a:rPr>
              <a:t>National Museum of the American Indian’s George Gustav Heye Center, NYC  </a:t>
            </a:r>
          </a:p>
          <a:p>
            <a:r>
              <a:rPr lang="en-US">
                <a:solidFill>
                  <a:schemeClr val="tx1"/>
                </a:solidFill>
                <a:latin typeface="Calibri"/>
              </a:rPr>
              <a:t>National Museum of Natural History </a:t>
            </a:r>
          </a:p>
          <a:p>
            <a:r>
              <a:rPr lang="en-US">
                <a:solidFill>
                  <a:schemeClr val="tx1"/>
                </a:solidFill>
                <a:latin typeface="Calibri"/>
              </a:rPr>
              <a:t>National Portrait Gallery        </a:t>
            </a:r>
          </a:p>
          <a:p>
            <a:r>
              <a:rPr lang="en-US">
                <a:solidFill>
                  <a:schemeClr val="tx1"/>
                </a:solidFill>
                <a:latin typeface="Calibri"/>
              </a:rPr>
              <a:t>National Postal Museum </a:t>
            </a:r>
          </a:p>
          <a:p>
            <a:r>
              <a:rPr lang="en-US">
                <a:solidFill>
                  <a:schemeClr val="tx1"/>
                </a:solidFill>
                <a:latin typeface="Calibri"/>
              </a:rPr>
              <a:t>Renwick Gallery </a:t>
            </a:r>
          </a:p>
          <a:p>
            <a:r>
              <a:rPr lang="en-US">
                <a:solidFill>
                  <a:schemeClr val="tx1"/>
                </a:solidFill>
                <a:latin typeface="Calibri"/>
              </a:rPr>
              <a:t>Smithsonian American Art Museum </a:t>
            </a:r>
          </a:p>
          <a:p>
            <a:r>
              <a:rPr lang="en-US">
                <a:solidFill>
                  <a:schemeClr val="tx1"/>
                </a:solidFill>
                <a:latin typeface="Calibri"/>
              </a:rPr>
              <a:t>Smithsonian Institution Building (“Castle”) </a:t>
            </a:r>
          </a:p>
          <a:p>
            <a:endParaRPr lang="en-US" sz="1200">
              <a:solidFill>
                <a:srgbClr val="41505C"/>
              </a:solidFill>
              <a:latin typeface="MinionPro"/>
            </a:endParaRPr>
          </a:p>
        </p:txBody>
      </p:sp>
      <p:sp>
        <p:nvSpPr>
          <p:cNvPr id="3" name="TextBox 2">
            <a:extLst>
              <a:ext uri="{FF2B5EF4-FFF2-40B4-BE49-F238E27FC236}">
                <a16:creationId xmlns:a16="http://schemas.microsoft.com/office/drawing/2014/main" id="{6517F653-1BA7-441A-B57B-2023ABF34DCC}"/>
              </a:ext>
            </a:extLst>
          </p:cNvPr>
          <p:cNvSpPr txBox="1"/>
          <p:nvPr/>
        </p:nvSpPr>
        <p:spPr>
          <a:xfrm>
            <a:off x="5341392" y="92719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sz="1200">
              <a:latin typeface="MinionPro"/>
            </a:endParaRPr>
          </a:p>
        </p:txBody>
      </p:sp>
      <p:sp>
        <p:nvSpPr>
          <p:cNvPr id="4" name="TextBox 3">
            <a:extLst>
              <a:ext uri="{FF2B5EF4-FFF2-40B4-BE49-F238E27FC236}">
                <a16:creationId xmlns:a16="http://schemas.microsoft.com/office/drawing/2014/main" id="{ED7DA27E-8BEC-4641-BA8A-3DC136C2129E}"/>
              </a:ext>
            </a:extLst>
          </p:cNvPr>
          <p:cNvSpPr txBox="1"/>
          <p:nvPr/>
        </p:nvSpPr>
        <p:spPr>
          <a:xfrm>
            <a:off x="5046886" y="313433"/>
            <a:ext cx="3562065"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solidFill>
                <a:latin typeface="Calibri"/>
              </a:rPr>
              <a:t>Archives of American Art </a:t>
            </a:r>
          </a:p>
          <a:p>
            <a:r>
              <a:rPr lang="en-US">
                <a:solidFill>
                  <a:schemeClr val="tx1"/>
                </a:solidFill>
                <a:latin typeface="Calibri"/>
              </a:rPr>
              <a:t>Museum Conservation Institute </a:t>
            </a:r>
          </a:p>
          <a:p>
            <a:r>
              <a:rPr lang="en-US">
                <a:solidFill>
                  <a:schemeClr val="tx1"/>
                </a:solidFill>
                <a:latin typeface="Calibri"/>
              </a:rPr>
              <a:t>Smithsonian Astrophysical Observatory</a:t>
            </a:r>
          </a:p>
          <a:p>
            <a:r>
              <a:rPr lang="en-US">
                <a:solidFill>
                  <a:schemeClr val="tx1"/>
                </a:solidFill>
                <a:latin typeface="Calibri"/>
              </a:rPr>
              <a:t>Smithsonian Conservation Biology Institute</a:t>
            </a:r>
          </a:p>
          <a:p>
            <a:r>
              <a:rPr lang="en-US">
                <a:solidFill>
                  <a:schemeClr val="tx1"/>
                </a:solidFill>
                <a:latin typeface="Calibri"/>
              </a:rPr>
              <a:t>Smithsonian Environmental Research Center</a:t>
            </a:r>
          </a:p>
          <a:p>
            <a:r>
              <a:rPr lang="en-US">
                <a:solidFill>
                  <a:schemeClr val="tx1"/>
                </a:solidFill>
                <a:latin typeface="Calibri"/>
              </a:rPr>
              <a:t>Smithsonian Libraries and Archives</a:t>
            </a:r>
          </a:p>
          <a:p>
            <a:r>
              <a:rPr lang="en-US">
                <a:solidFill>
                  <a:schemeClr val="tx1"/>
                </a:solidFill>
                <a:latin typeface="Calibri"/>
              </a:rPr>
              <a:t>Smithsonian Marine Station at Fort Pierce, Florida</a:t>
            </a:r>
          </a:p>
          <a:p>
            <a:r>
              <a:rPr lang="en-US">
                <a:solidFill>
                  <a:schemeClr val="tx1"/>
                </a:solidFill>
                <a:latin typeface="Calibri"/>
              </a:rPr>
              <a:t>Smithsonian Tropical Research Institute</a:t>
            </a:r>
          </a:p>
          <a:p>
            <a:r>
              <a:rPr lang="en-US">
                <a:solidFill>
                  <a:schemeClr val="tx1"/>
                </a:solidFill>
                <a:latin typeface="Calibri"/>
              </a:rPr>
              <a:t>Biodiversity Heritage library</a:t>
            </a:r>
          </a:p>
          <a:p>
            <a:r>
              <a:rPr lang="en-US">
                <a:solidFill>
                  <a:schemeClr val="tx1"/>
                </a:solidFill>
                <a:latin typeface="Calibri"/>
              </a:rPr>
              <a:t>Caribbean Coral Reef Ecosystems Program</a:t>
            </a:r>
          </a:p>
          <a:p>
            <a:r>
              <a:rPr lang="en-US">
                <a:solidFill>
                  <a:schemeClr val="tx1"/>
                </a:solidFill>
                <a:latin typeface="Calibri"/>
              </a:rPr>
              <a:t>Chandra X-Ray Observatory</a:t>
            </a:r>
          </a:p>
          <a:p>
            <a:r>
              <a:rPr lang="en-US">
                <a:solidFill>
                  <a:schemeClr val="tx1"/>
                </a:solidFill>
                <a:latin typeface="Calibri"/>
              </a:rPr>
              <a:t>Encyclopedia of Life </a:t>
            </a:r>
          </a:p>
          <a:p>
            <a:r>
              <a:rPr lang="en-US">
                <a:solidFill>
                  <a:schemeClr val="tx1"/>
                </a:solidFill>
                <a:latin typeface="Calibri"/>
              </a:rPr>
              <a:t>Global Genome Initiative</a:t>
            </a:r>
          </a:p>
          <a:p>
            <a:r>
              <a:rPr lang="en-US">
                <a:solidFill>
                  <a:schemeClr val="tx1"/>
                </a:solidFill>
                <a:latin typeface="Calibri"/>
              </a:rPr>
              <a:t>Global Volcanism Program</a:t>
            </a:r>
          </a:p>
          <a:p>
            <a:r>
              <a:rPr lang="en-US">
                <a:solidFill>
                  <a:schemeClr val="tx1"/>
                </a:solidFill>
                <a:latin typeface="Calibri"/>
              </a:rPr>
              <a:t>Human Origins Program</a:t>
            </a:r>
          </a:p>
          <a:p>
            <a:r>
              <a:rPr lang="en-US">
                <a:solidFill>
                  <a:schemeClr val="tx1"/>
                </a:solidFill>
                <a:latin typeface="Calibri"/>
              </a:rPr>
              <a:t>Lemelson Center for the study of Invention and Innovation</a:t>
            </a:r>
          </a:p>
          <a:p>
            <a:r>
              <a:rPr lang="en-US">
                <a:solidFill>
                  <a:schemeClr val="tx1"/>
                </a:solidFill>
                <a:latin typeface="Calibri"/>
              </a:rPr>
              <a:t>Marine Global Earth Observatory</a:t>
            </a:r>
          </a:p>
          <a:p>
            <a:r>
              <a:rPr lang="en-US">
                <a:solidFill>
                  <a:schemeClr val="tx1"/>
                </a:solidFill>
                <a:latin typeface="Calibri"/>
              </a:rPr>
              <a:t>Migratory Bird Center</a:t>
            </a:r>
          </a:p>
          <a:p>
            <a:r>
              <a:rPr lang="en-US">
                <a:solidFill>
                  <a:schemeClr val="tx1"/>
                </a:solidFill>
                <a:latin typeface="Calibri"/>
              </a:rPr>
              <a:t>Recovering Voices</a:t>
            </a:r>
          </a:p>
          <a:p>
            <a:r>
              <a:rPr lang="en-US">
                <a:solidFill>
                  <a:schemeClr val="tx1"/>
                </a:solidFill>
                <a:latin typeface="Calibri"/>
              </a:rPr>
              <a:t>Smithsonian Scientific Diving Program</a:t>
            </a:r>
          </a:p>
        </p:txBody>
      </p:sp>
      <p:sp>
        <p:nvSpPr>
          <p:cNvPr id="5" name="TextBox 4">
            <a:extLst>
              <a:ext uri="{FF2B5EF4-FFF2-40B4-BE49-F238E27FC236}">
                <a16:creationId xmlns:a16="http://schemas.microsoft.com/office/drawing/2014/main" id="{499CE7BD-EAE0-452F-8B68-E58987745A44}"/>
              </a:ext>
            </a:extLst>
          </p:cNvPr>
          <p:cNvSpPr txBox="1"/>
          <p:nvPr/>
        </p:nvSpPr>
        <p:spPr>
          <a:xfrm>
            <a:off x="760595" y="4760804"/>
            <a:ext cx="471649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lumMod val="50000"/>
                  </a:schemeClr>
                </a:solidFill>
                <a:latin typeface="Calibri"/>
              </a:rPr>
              <a:t>175th Anniversary Video: </a:t>
            </a:r>
            <a:r>
              <a:rPr lang="en-US" sz="1000">
                <a:solidFill>
                  <a:schemeClr val="bg1">
                    <a:lumMod val="50000"/>
                  </a:schemeClr>
                </a:solidFill>
                <a:latin typeface="Calibri"/>
                <a:cs typeface="Calibri"/>
                <a:hlinkClick r:id="rId3">
                  <a:extLst>
                    <a:ext uri="{A12FA001-AC4F-418D-AE19-62706E023703}">
                      <ahyp:hlinkClr xmlns:ahyp="http://schemas.microsoft.com/office/drawing/2018/hyperlinkcolor" val="tx"/>
                    </a:ext>
                  </a:extLst>
                </a:hlinkClick>
              </a:rPr>
              <a:t>https://youtu.be/f8ePnC4z7Ok</a:t>
            </a:r>
            <a:r>
              <a:rPr lang="en-US" sz="1000">
                <a:solidFill>
                  <a:schemeClr val="bg1">
                    <a:lumMod val="50000"/>
                  </a:schemeClr>
                </a:solidFill>
                <a:latin typeface="Calibri"/>
                <a:cs typeface="Calibri"/>
              </a:rPr>
              <a:t> </a:t>
            </a:r>
            <a:endParaRPr lang="en-US" sz="1000">
              <a:solidFill>
                <a:schemeClr val="bg1">
                  <a:lumMod val="50000"/>
                </a:schemeClr>
              </a:solidFill>
              <a:latin typeface="Calibri"/>
            </a:endParaRPr>
          </a:p>
        </p:txBody>
      </p:sp>
      <p:pic>
        <p:nvPicPr>
          <p:cNvPr id="10" name="Picture 4" descr="Logo, company name&#10;&#10;Description automatically generated">
            <a:extLst>
              <a:ext uri="{FF2B5EF4-FFF2-40B4-BE49-F238E27FC236}">
                <a16:creationId xmlns:a16="http://schemas.microsoft.com/office/drawing/2014/main" id="{ECBF7BE9-15F7-4E66-94C1-753DD2CBF84F}"/>
              </a:ext>
            </a:extLst>
          </p:cNvPr>
          <p:cNvPicPr>
            <a:picLocks noChangeAspect="1"/>
          </p:cNvPicPr>
          <p:nvPr/>
        </p:nvPicPr>
        <p:blipFill>
          <a:blip r:embed="rId4"/>
          <a:stretch>
            <a:fillRect/>
          </a:stretch>
        </p:blipFill>
        <p:spPr>
          <a:xfrm>
            <a:off x="8043109" y="4328311"/>
            <a:ext cx="1006142" cy="728009"/>
          </a:xfrm>
          <a:prstGeom prst="rect">
            <a:avLst/>
          </a:prstGeom>
        </p:spPr>
      </p:pic>
    </p:spTree>
    <p:extLst>
      <p:ext uri="{BB962C8B-B14F-4D97-AF65-F5344CB8AC3E}">
        <p14:creationId xmlns:p14="http://schemas.microsoft.com/office/powerpoint/2010/main" val="2483129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imeline&#10;&#10;Description automatically generated">
            <a:extLst>
              <a:ext uri="{FF2B5EF4-FFF2-40B4-BE49-F238E27FC236}">
                <a16:creationId xmlns:a16="http://schemas.microsoft.com/office/drawing/2014/main" id="{392A3F33-8F16-4477-A4F6-69FEF722316A}"/>
              </a:ext>
            </a:extLst>
          </p:cNvPr>
          <p:cNvPicPr>
            <a:picLocks noChangeAspect="1"/>
          </p:cNvPicPr>
          <p:nvPr/>
        </p:nvPicPr>
        <p:blipFill>
          <a:blip r:embed="rId3"/>
          <a:stretch>
            <a:fillRect/>
          </a:stretch>
        </p:blipFill>
        <p:spPr>
          <a:xfrm>
            <a:off x="168090" y="177586"/>
            <a:ext cx="4083755" cy="3978516"/>
          </a:xfrm>
          <a:prstGeom prst="rect">
            <a:avLst/>
          </a:prstGeom>
        </p:spPr>
      </p:pic>
      <p:pic>
        <p:nvPicPr>
          <p:cNvPr id="5" name="Picture 5" descr="Timeline&#10;&#10;Description automatically generated">
            <a:extLst>
              <a:ext uri="{FF2B5EF4-FFF2-40B4-BE49-F238E27FC236}">
                <a16:creationId xmlns:a16="http://schemas.microsoft.com/office/drawing/2014/main" id="{2067A9E6-46BB-48ED-B1F3-1162DE347F99}"/>
              </a:ext>
            </a:extLst>
          </p:cNvPr>
          <p:cNvPicPr>
            <a:picLocks noChangeAspect="1"/>
          </p:cNvPicPr>
          <p:nvPr/>
        </p:nvPicPr>
        <p:blipFill>
          <a:blip r:embed="rId4"/>
          <a:stretch>
            <a:fillRect/>
          </a:stretch>
        </p:blipFill>
        <p:spPr>
          <a:xfrm>
            <a:off x="4519978" y="940759"/>
            <a:ext cx="3724132" cy="3887322"/>
          </a:xfrm>
          <a:prstGeom prst="rect">
            <a:avLst/>
          </a:prstGeom>
        </p:spPr>
      </p:pic>
      <p:sp>
        <p:nvSpPr>
          <p:cNvPr id="4" name="TextBox 3">
            <a:extLst>
              <a:ext uri="{FF2B5EF4-FFF2-40B4-BE49-F238E27FC236}">
                <a16:creationId xmlns:a16="http://schemas.microsoft.com/office/drawing/2014/main" id="{03AD2B64-8E8B-40DC-A2BF-880AD2B81FF9}"/>
              </a:ext>
            </a:extLst>
          </p:cNvPr>
          <p:cNvSpPr txBox="1"/>
          <p:nvPr/>
        </p:nvSpPr>
        <p:spPr>
          <a:xfrm>
            <a:off x="87826" y="4799252"/>
            <a:ext cx="468879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lumMod val="50000"/>
                  </a:schemeClr>
                </a:solidFill>
                <a:latin typeface="Calibri"/>
              </a:rPr>
              <a:t>https://www.si.edu/dashboard/national-collections#collections-holdings</a:t>
            </a:r>
          </a:p>
        </p:txBody>
      </p:sp>
      <p:sp>
        <p:nvSpPr>
          <p:cNvPr id="6" name="TextBox 5">
            <a:extLst>
              <a:ext uri="{FF2B5EF4-FFF2-40B4-BE49-F238E27FC236}">
                <a16:creationId xmlns:a16="http://schemas.microsoft.com/office/drawing/2014/main" id="{85B47E16-87AE-43D9-8539-BACBE3CD7850}"/>
              </a:ext>
            </a:extLst>
          </p:cNvPr>
          <p:cNvSpPr txBox="1"/>
          <p:nvPr/>
        </p:nvSpPr>
        <p:spPr>
          <a:xfrm>
            <a:off x="4492683" y="177586"/>
            <a:ext cx="349517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rPr>
              <a:t>1.59 Billion Operating Budget: Federal appropriations, gifts, sponsored projects, business revenue, endowments</a:t>
            </a:r>
          </a:p>
        </p:txBody>
      </p:sp>
      <p:pic>
        <p:nvPicPr>
          <p:cNvPr id="8" name="Picture 4" descr="Logo, company name&#10;&#10;Description automatically generated">
            <a:extLst>
              <a:ext uri="{FF2B5EF4-FFF2-40B4-BE49-F238E27FC236}">
                <a16:creationId xmlns:a16="http://schemas.microsoft.com/office/drawing/2014/main" id="{AB151A1A-0DA9-4CE9-8A64-60F09D09D958}"/>
              </a:ext>
            </a:extLst>
          </p:cNvPr>
          <p:cNvPicPr>
            <a:picLocks noChangeAspect="1"/>
          </p:cNvPicPr>
          <p:nvPr/>
        </p:nvPicPr>
        <p:blipFill>
          <a:blip r:embed="rId5"/>
          <a:stretch>
            <a:fillRect/>
          </a:stretch>
        </p:blipFill>
        <p:spPr>
          <a:xfrm>
            <a:off x="8043109" y="4328311"/>
            <a:ext cx="1006142" cy="728009"/>
          </a:xfrm>
          <a:prstGeom prst="rect">
            <a:avLst/>
          </a:prstGeom>
        </p:spPr>
      </p:pic>
    </p:spTree>
    <p:extLst>
      <p:ext uri="{BB962C8B-B14F-4D97-AF65-F5344CB8AC3E}">
        <p14:creationId xmlns:p14="http://schemas.microsoft.com/office/powerpoint/2010/main" val="2045567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sitting, holding, table, phone&#10;&#10;Description automatically generated">
            <a:extLst>
              <a:ext uri="{FF2B5EF4-FFF2-40B4-BE49-F238E27FC236}">
                <a16:creationId xmlns:a16="http://schemas.microsoft.com/office/drawing/2014/main" id="{23CDF1AE-A41A-4F36-8BB6-250B187FB77F}"/>
              </a:ext>
            </a:extLst>
          </p:cNvPr>
          <p:cNvPicPr>
            <a:picLocks noChangeAspect="1"/>
          </p:cNvPicPr>
          <p:nvPr/>
        </p:nvPicPr>
        <p:blipFill>
          <a:blip r:embed="rId3"/>
          <a:stretch>
            <a:fillRect/>
          </a:stretch>
        </p:blipFill>
        <p:spPr>
          <a:xfrm>
            <a:off x="147108" y="227320"/>
            <a:ext cx="2743200" cy="3498236"/>
          </a:xfrm>
          <a:prstGeom prst="rect">
            <a:avLst/>
          </a:prstGeom>
        </p:spPr>
      </p:pic>
      <p:pic>
        <p:nvPicPr>
          <p:cNvPr id="4" name="Picture 4" descr="A vintage photo of an old building&#10;&#10;Description automatically generated">
            <a:extLst>
              <a:ext uri="{FF2B5EF4-FFF2-40B4-BE49-F238E27FC236}">
                <a16:creationId xmlns:a16="http://schemas.microsoft.com/office/drawing/2014/main" id="{069BF9CC-173F-4A50-AC27-9F3B3C1F71C8}"/>
              </a:ext>
            </a:extLst>
          </p:cNvPr>
          <p:cNvPicPr>
            <a:picLocks noChangeAspect="1"/>
          </p:cNvPicPr>
          <p:nvPr/>
        </p:nvPicPr>
        <p:blipFill>
          <a:blip r:embed="rId4"/>
          <a:stretch>
            <a:fillRect/>
          </a:stretch>
        </p:blipFill>
        <p:spPr>
          <a:xfrm>
            <a:off x="3116981" y="2981235"/>
            <a:ext cx="2743200" cy="2200275"/>
          </a:xfrm>
          <a:prstGeom prst="rect">
            <a:avLst/>
          </a:prstGeom>
        </p:spPr>
      </p:pic>
      <p:grpSp>
        <p:nvGrpSpPr>
          <p:cNvPr id="14" name="Group 13">
            <a:extLst>
              <a:ext uri="{FF2B5EF4-FFF2-40B4-BE49-F238E27FC236}">
                <a16:creationId xmlns:a16="http://schemas.microsoft.com/office/drawing/2014/main" id="{F54F7222-8F57-4E0F-9CB1-CBD573C906B5}"/>
              </a:ext>
            </a:extLst>
          </p:cNvPr>
          <p:cNvGrpSpPr/>
          <p:nvPr/>
        </p:nvGrpSpPr>
        <p:grpSpPr>
          <a:xfrm>
            <a:off x="6205758" y="884"/>
            <a:ext cx="2838650" cy="3868202"/>
            <a:chOff x="5962450" y="1025838"/>
            <a:chExt cx="2838650" cy="3868202"/>
          </a:xfrm>
        </p:grpSpPr>
        <p:pic>
          <p:nvPicPr>
            <p:cNvPr id="12" name="Picture 4" descr="Penstemon hintonii Straw from botany herbarium">
              <a:extLst>
                <a:ext uri="{FF2B5EF4-FFF2-40B4-BE49-F238E27FC236}">
                  <a16:creationId xmlns:a16="http://schemas.microsoft.com/office/drawing/2014/main" id="{A790AF1E-7111-48C2-A48A-DF28903A740C}"/>
                </a:ext>
              </a:extLst>
            </p:cNvPr>
            <p:cNvPicPr>
              <a:picLocks noChangeAspect="1"/>
            </p:cNvPicPr>
            <p:nvPr/>
          </p:nvPicPr>
          <p:blipFill>
            <a:blip r:embed="rId5"/>
            <a:stretch>
              <a:fillRect/>
            </a:stretch>
          </p:blipFill>
          <p:spPr>
            <a:xfrm>
              <a:off x="6057900" y="1025838"/>
              <a:ext cx="2743200" cy="3868202"/>
            </a:xfrm>
            <a:prstGeom prst="rect">
              <a:avLst/>
            </a:prstGeom>
          </p:spPr>
        </p:pic>
        <p:sp>
          <p:nvSpPr>
            <p:cNvPr id="13" name="TextBox 12">
              <a:extLst>
                <a:ext uri="{FF2B5EF4-FFF2-40B4-BE49-F238E27FC236}">
                  <a16:creationId xmlns:a16="http://schemas.microsoft.com/office/drawing/2014/main" id="{3CA2FFA0-4163-4DBF-A71B-1C8E744C51A0}"/>
                </a:ext>
              </a:extLst>
            </p:cNvPr>
            <p:cNvSpPr txBox="1"/>
            <p:nvPr/>
          </p:nvSpPr>
          <p:spPr>
            <a:xfrm>
              <a:off x="5962450" y="4664494"/>
              <a:ext cx="2462842"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600">
                <a:solidFill>
                  <a:schemeClr val="bg1">
                    <a:lumMod val="65000"/>
                  </a:schemeClr>
                </a:solidFill>
              </a:endParaRPr>
            </a:p>
          </p:txBody>
        </p:sp>
      </p:grpSp>
      <p:grpSp>
        <p:nvGrpSpPr>
          <p:cNvPr id="18" name="Group 17">
            <a:extLst>
              <a:ext uri="{FF2B5EF4-FFF2-40B4-BE49-F238E27FC236}">
                <a16:creationId xmlns:a16="http://schemas.microsoft.com/office/drawing/2014/main" id="{0CDBAFE3-8DCD-46E5-B842-90BEDACE5E07}"/>
              </a:ext>
            </a:extLst>
          </p:cNvPr>
          <p:cNvGrpSpPr/>
          <p:nvPr/>
        </p:nvGrpSpPr>
        <p:grpSpPr>
          <a:xfrm>
            <a:off x="3049436" y="229678"/>
            <a:ext cx="2656936" cy="2603215"/>
            <a:chOff x="2984739" y="57150"/>
            <a:chExt cx="2656936" cy="2603215"/>
          </a:xfrm>
        </p:grpSpPr>
        <p:pic>
          <p:nvPicPr>
            <p:cNvPr id="16" name="Picture 6" descr="Atlanta Braves &amp;#34;away&amp;#34; or &amp;#34;road&amp;#34; jersey worn by Hank Aaron during the 1968 or 1969 MLB season. Jersey is grey in color with blue and red stitched type on front and back. Type on front chest area reads, [Braves]. &#10;">
              <a:extLst>
                <a:ext uri="{FF2B5EF4-FFF2-40B4-BE49-F238E27FC236}">
                  <a16:creationId xmlns:a16="http://schemas.microsoft.com/office/drawing/2014/main" id="{02D58F52-DCE7-4CDD-862F-A93CA194BF59}"/>
                </a:ext>
              </a:extLst>
            </p:cNvPr>
            <p:cNvPicPr>
              <a:picLocks noChangeAspect="1"/>
            </p:cNvPicPr>
            <p:nvPr/>
          </p:nvPicPr>
          <p:blipFill>
            <a:blip r:embed="rId6"/>
            <a:stretch>
              <a:fillRect/>
            </a:stretch>
          </p:blipFill>
          <p:spPr>
            <a:xfrm>
              <a:off x="3049438" y="251049"/>
              <a:ext cx="2020738" cy="2409316"/>
            </a:xfrm>
            <a:prstGeom prst="rect">
              <a:avLst/>
            </a:prstGeom>
          </p:spPr>
        </p:pic>
        <p:sp>
          <p:nvSpPr>
            <p:cNvPr id="17" name="TextBox 16">
              <a:extLst>
                <a:ext uri="{FF2B5EF4-FFF2-40B4-BE49-F238E27FC236}">
                  <a16:creationId xmlns:a16="http://schemas.microsoft.com/office/drawing/2014/main" id="{A5932F19-C5C3-41FE-A1FB-C7CF6300B7D1}"/>
                </a:ext>
              </a:extLst>
            </p:cNvPr>
            <p:cNvSpPr txBox="1"/>
            <p:nvPr/>
          </p:nvSpPr>
          <p:spPr>
            <a:xfrm>
              <a:off x="2984739" y="57150"/>
              <a:ext cx="2656936"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600">
                <a:solidFill>
                  <a:schemeClr val="bg1">
                    <a:lumMod val="65000"/>
                  </a:schemeClr>
                </a:solidFill>
              </a:endParaRPr>
            </a:p>
          </p:txBody>
        </p:sp>
      </p:grpSp>
      <p:grpSp>
        <p:nvGrpSpPr>
          <p:cNvPr id="5" name="Group 4">
            <a:extLst>
              <a:ext uri="{FF2B5EF4-FFF2-40B4-BE49-F238E27FC236}">
                <a16:creationId xmlns:a16="http://schemas.microsoft.com/office/drawing/2014/main" id="{07F9CE19-889D-4A03-988C-7271A4DFDFA9}"/>
              </a:ext>
            </a:extLst>
          </p:cNvPr>
          <p:cNvGrpSpPr/>
          <p:nvPr/>
        </p:nvGrpSpPr>
        <p:grpSpPr>
          <a:xfrm>
            <a:off x="61204" y="1323"/>
            <a:ext cx="9081979" cy="5415066"/>
            <a:chOff x="-2238306" y="-160566"/>
            <a:chExt cx="9081979" cy="5415066"/>
          </a:xfrm>
        </p:grpSpPr>
        <p:pic>
          <p:nvPicPr>
            <p:cNvPr id="24" name="Picture 24" descr="A picture containing footwear, clothing, table, sitting&#10;&#10;Description automatically generated">
              <a:extLst>
                <a:ext uri="{FF2B5EF4-FFF2-40B4-BE49-F238E27FC236}">
                  <a16:creationId xmlns:a16="http://schemas.microsoft.com/office/drawing/2014/main" id="{93752F76-B53D-4123-BB73-DA63365E4D85}"/>
                </a:ext>
              </a:extLst>
            </p:cNvPr>
            <p:cNvPicPr>
              <a:picLocks noChangeAspect="1"/>
            </p:cNvPicPr>
            <p:nvPr/>
          </p:nvPicPr>
          <p:blipFill>
            <a:blip r:embed="rId7"/>
            <a:stretch>
              <a:fillRect/>
            </a:stretch>
          </p:blipFill>
          <p:spPr>
            <a:xfrm>
              <a:off x="604281" y="2884380"/>
              <a:ext cx="3595057" cy="2370120"/>
            </a:xfrm>
            <a:prstGeom prst="rect">
              <a:avLst/>
            </a:prstGeom>
          </p:spPr>
        </p:pic>
        <p:pic>
          <p:nvPicPr>
            <p:cNvPr id="26" name="Picture 26" descr="A statue of a person&#10;&#10;Description automatically generated">
              <a:extLst>
                <a:ext uri="{FF2B5EF4-FFF2-40B4-BE49-F238E27FC236}">
                  <a16:creationId xmlns:a16="http://schemas.microsoft.com/office/drawing/2014/main" id="{46F66A4D-E5E4-46C7-864B-BCF4DAB2A080}"/>
                </a:ext>
              </a:extLst>
            </p:cNvPr>
            <p:cNvPicPr>
              <a:picLocks noChangeAspect="1"/>
            </p:cNvPicPr>
            <p:nvPr/>
          </p:nvPicPr>
          <p:blipFill>
            <a:blip r:embed="rId8"/>
            <a:stretch>
              <a:fillRect/>
            </a:stretch>
          </p:blipFill>
          <p:spPr>
            <a:xfrm>
              <a:off x="4001695" y="-160566"/>
              <a:ext cx="2841978" cy="4218869"/>
            </a:xfrm>
            <a:prstGeom prst="rect">
              <a:avLst/>
            </a:prstGeom>
          </p:spPr>
        </p:pic>
        <p:pic>
          <p:nvPicPr>
            <p:cNvPr id="27" name="Picture 27" descr="A picture containing brown, mouth, large, standing&#10;&#10;Description automatically generated">
              <a:extLst>
                <a:ext uri="{FF2B5EF4-FFF2-40B4-BE49-F238E27FC236}">
                  <a16:creationId xmlns:a16="http://schemas.microsoft.com/office/drawing/2014/main" id="{9C6AAAD7-EAEC-4C1E-9595-74A4C172A947}"/>
                </a:ext>
              </a:extLst>
            </p:cNvPr>
            <p:cNvPicPr>
              <a:picLocks noChangeAspect="1"/>
            </p:cNvPicPr>
            <p:nvPr/>
          </p:nvPicPr>
          <p:blipFill>
            <a:blip r:embed="rId9"/>
            <a:stretch>
              <a:fillRect/>
            </a:stretch>
          </p:blipFill>
          <p:spPr>
            <a:xfrm>
              <a:off x="747542" y="-152181"/>
              <a:ext cx="2930171" cy="3283654"/>
            </a:xfrm>
            <a:prstGeom prst="rect">
              <a:avLst/>
            </a:prstGeom>
          </p:spPr>
        </p:pic>
        <p:pic>
          <p:nvPicPr>
            <p:cNvPr id="20" name="Picture 20" descr="A statue of a person&#10;&#10;Description automatically generated">
              <a:extLst>
                <a:ext uri="{FF2B5EF4-FFF2-40B4-BE49-F238E27FC236}">
                  <a16:creationId xmlns:a16="http://schemas.microsoft.com/office/drawing/2014/main" id="{A189E5A0-13FB-4F94-B164-982981FF2971}"/>
                </a:ext>
              </a:extLst>
            </p:cNvPr>
            <p:cNvPicPr>
              <a:picLocks noChangeAspect="1"/>
            </p:cNvPicPr>
            <p:nvPr/>
          </p:nvPicPr>
          <p:blipFill>
            <a:blip r:embed="rId10"/>
            <a:stretch>
              <a:fillRect/>
            </a:stretch>
          </p:blipFill>
          <p:spPr>
            <a:xfrm>
              <a:off x="-2238306" y="61245"/>
              <a:ext cx="2757796" cy="4213577"/>
            </a:xfrm>
            <a:prstGeom prst="rect">
              <a:avLst/>
            </a:prstGeom>
          </p:spPr>
        </p:pic>
      </p:grpSp>
      <p:pic>
        <p:nvPicPr>
          <p:cNvPr id="7" name="Picture 4" descr="Logo, company name&#10;&#10;Description automatically generated">
            <a:extLst>
              <a:ext uri="{FF2B5EF4-FFF2-40B4-BE49-F238E27FC236}">
                <a16:creationId xmlns:a16="http://schemas.microsoft.com/office/drawing/2014/main" id="{500B76CE-99E9-4045-AF30-48BAC4301B9D}"/>
              </a:ext>
            </a:extLst>
          </p:cNvPr>
          <p:cNvPicPr>
            <a:picLocks noChangeAspect="1"/>
          </p:cNvPicPr>
          <p:nvPr/>
        </p:nvPicPr>
        <p:blipFill>
          <a:blip r:embed="rId11"/>
          <a:stretch>
            <a:fillRect/>
          </a:stretch>
        </p:blipFill>
        <p:spPr>
          <a:xfrm>
            <a:off x="8043109" y="4328311"/>
            <a:ext cx="1006142" cy="728009"/>
          </a:xfrm>
          <a:prstGeom prst="rect">
            <a:avLst/>
          </a:prstGeom>
        </p:spPr>
      </p:pic>
    </p:spTree>
    <p:extLst>
      <p:ext uri="{BB962C8B-B14F-4D97-AF65-F5344CB8AC3E}">
        <p14:creationId xmlns:p14="http://schemas.microsoft.com/office/powerpoint/2010/main" val="398000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79"/>
          <p:cNvSpPr/>
          <p:nvPr/>
        </p:nvSpPr>
        <p:spPr>
          <a:xfrm>
            <a:off x="2085929" y="4627415"/>
            <a:ext cx="4688954" cy="473427"/>
          </a:xfrm>
          <a:prstGeom prst="rect">
            <a:avLst/>
          </a:prstGeom>
          <a:noFill/>
          <a:ln>
            <a:noFill/>
          </a:ln>
        </p:spPr>
        <p:txBody>
          <a:bodyPr spcFirstLastPara="1" wrap="square" lIns="68575" tIns="34275" rIns="68575" bIns="34275" anchor="t" anchorCtr="0">
            <a:noAutofit/>
          </a:bodyPr>
          <a:lstStyle/>
          <a:p>
            <a:pPr>
              <a:buClr>
                <a:srgbClr val="328D9F"/>
              </a:buClr>
              <a:buSzPts val="1700"/>
            </a:pPr>
            <a:r>
              <a:rPr lang="en" b="1" i="0" u="none" strike="noStrike" cap="none">
                <a:solidFill>
                  <a:schemeClr val="bg1">
                    <a:lumMod val="50000"/>
                  </a:schemeClr>
                </a:solidFill>
                <a:latin typeface="Calibri"/>
                <a:ea typeface="Calibri"/>
                <a:cs typeface="Calibri"/>
                <a:sym typeface="Calibri"/>
              </a:rPr>
              <a:t>Smithsonian GUID </a:t>
            </a:r>
            <a:r>
              <a:rPr lang="en" b="1">
                <a:solidFill>
                  <a:schemeClr val="bg1">
                    <a:lumMod val="50000"/>
                  </a:schemeClr>
                </a:solidFill>
                <a:latin typeface="Calibri"/>
                <a:ea typeface="Calibri"/>
                <a:cs typeface="Calibri"/>
                <a:sym typeface="Calibri"/>
              </a:rPr>
              <a:t>overview for</a:t>
            </a:r>
            <a:r>
              <a:rPr lang="en" b="1" i="0" u="none" strike="noStrike" cap="none">
                <a:solidFill>
                  <a:schemeClr val="bg1">
                    <a:lumMod val="50000"/>
                  </a:schemeClr>
                </a:solidFill>
                <a:latin typeface="Calibri"/>
                <a:ea typeface="Calibri"/>
                <a:cs typeface="Calibri"/>
                <a:sym typeface="Calibri"/>
              </a:rPr>
              <a:t> SI staff and researchers</a:t>
            </a:r>
            <a:r>
              <a:rPr lang="en" b="1">
                <a:solidFill>
                  <a:schemeClr val="bg1">
                    <a:lumMod val="50000"/>
                  </a:schemeClr>
                </a:solidFill>
                <a:latin typeface="Calibri"/>
                <a:ea typeface="Calibri"/>
                <a:cs typeface="Calibri"/>
                <a:sym typeface="Calibri"/>
              </a:rPr>
              <a:t>: </a:t>
            </a:r>
            <a:endParaRPr lang="en-US" sz="1200" b="1">
              <a:solidFill>
                <a:schemeClr val="bg1">
                  <a:lumMod val="50000"/>
                </a:schemeClr>
              </a:solidFill>
              <a:latin typeface="Calibri"/>
              <a:ea typeface="Calibri"/>
              <a:cs typeface="Calibri"/>
            </a:endParaRPr>
          </a:p>
          <a:p>
            <a:pPr>
              <a:buSzPts val="1700"/>
            </a:pPr>
            <a:r>
              <a:rPr lang="en" sz="1200" b="0" i="0" u="sng" strike="noStrike" cap="none">
                <a:solidFill>
                  <a:schemeClr val="bg1">
                    <a:lumMod val="50000"/>
                  </a:schemeClr>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https://library.si.edu/research/guids-help-make-your-data-findable</a:t>
            </a:r>
            <a:r>
              <a:rPr lang="en" sz="1200" u="sng">
                <a:solidFill>
                  <a:schemeClr val="bg1">
                    <a:lumMod val="50000"/>
                  </a:schemeClr>
                </a:solidFill>
                <a:latin typeface="Calibri"/>
                <a:ea typeface="Calibri"/>
                <a:cs typeface="Calibri"/>
                <a:sym typeface="Calibri"/>
              </a:rPr>
              <a:t> </a:t>
            </a:r>
            <a:endParaRPr lang="en-US" sz="1200" b="1" i="0" u="none" strike="noStrike" cap="none">
              <a:solidFill>
                <a:schemeClr val="bg1">
                  <a:lumMod val="50000"/>
                </a:schemeClr>
              </a:solidFill>
              <a:latin typeface="Calibri"/>
              <a:ea typeface="Calibri"/>
              <a:cs typeface="Calibri"/>
            </a:endParaRPr>
          </a:p>
        </p:txBody>
      </p:sp>
      <p:sp>
        <p:nvSpPr>
          <p:cNvPr id="449" name="Google Shape;449;p79"/>
          <p:cNvSpPr/>
          <p:nvPr/>
        </p:nvSpPr>
        <p:spPr>
          <a:xfrm>
            <a:off x="424341" y="1637443"/>
            <a:ext cx="8208526" cy="615090"/>
          </a:xfrm>
          <a:prstGeom prst="rect">
            <a:avLst/>
          </a:prstGeom>
          <a:noFill/>
          <a:ln>
            <a:noFill/>
          </a:ln>
        </p:spPr>
        <p:txBody>
          <a:bodyPr spcFirstLastPara="1" wrap="square" lIns="68575" tIns="34275" rIns="68575" bIns="34275" anchor="t" anchorCtr="0">
            <a:noAutofit/>
          </a:bodyPr>
          <a:lstStyle/>
          <a:p>
            <a:r>
              <a:rPr lang="en" sz="2700" b="1">
                <a:solidFill>
                  <a:schemeClr val="accent1"/>
                </a:solidFill>
                <a:latin typeface="Calibri"/>
                <a:cs typeface="Calibri"/>
                <a:sym typeface="Calibri"/>
              </a:rPr>
              <a:t>Centralized Smithsonian Identifiers – Phase 1 </a:t>
            </a:r>
            <a:endParaRPr lang="en-US">
              <a:solidFill>
                <a:schemeClr val="accent1"/>
              </a:solidFill>
              <a:latin typeface="Calibri"/>
            </a:endParaRPr>
          </a:p>
        </p:txBody>
      </p:sp>
      <p:sp>
        <p:nvSpPr>
          <p:cNvPr id="2" name="TextBox 1">
            <a:extLst>
              <a:ext uri="{FF2B5EF4-FFF2-40B4-BE49-F238E27FC236}">
                <a16:creationId xmlns:a16="http://schemas.microsoft.com/office/drawing/2014/main" id="{90906CC0-C638-466F-8CBF-D0765A5BD47F}"/>
              </a:ext>
            </a:extLst>
          </p:cNvPr>
          <p:cNvSpPr txBox="1"/>
          <p:nvPr/>
        </p:nvSpPr>
        <p:spPr>
          <a:xfrm>
            <a:off x="1294175" y="2181687"/>
            <a:ext cx="627246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latin typeface="Calibri"/>
              </a:rPr>
              <a:t>DOI : Publications and Research Datasets</a:t>
            </a:r>
          </a:p>
          <a:p>
            <a:r>
              <a:rPr lang="en-US" sz="1800">
                <a:latin typeface="Calibri"/>
              </a:rPr>
              <a:t>ORCID : Smithsonian Staff </a:t>
            </a:r>
          </a:p>
          <a:p>
            <a:r>
              <a:rPr lang="en-US" sz="1800">
                <a:latin typeface="Calibri"/>
              </a:rPr>
              <a:t>ARK : Collection Items/Specimens, Multimedia Items</a:t>
            </a:r>
          </a:p>
        </p:txBody>
      </p:sp>
      <p:sp>
        <p:nvSpPr>
          <p:cNvPr id="3" name="Title 1">
            <a:extLst>
              <a:ext uri="{FF2B5EF4-FFF2-40B4-BE49-F238E27FC236}">
                <a16:creationId xmlns:a16="http://schemas.microsoft.com/office/drawing/2014/main" id="{AD8A99C3-AAF3-4616-978F-6151C0EEE9CC}"/>
              </a:ext>
            </a:extLst>
          </p:cNvPr>
          <p:cNvSpPr txBox="1">
            <a:spLocks/>
          </p:cNvSpPr>
          <p:nvPr/>
        </p:nvSpPr>
        <p:spPr>
          <a:xfrm>
            <a:off x="492918" y="74083"/>
            <a:ext cx="8079581" cy="1243648"/>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a:solidFill>
                  <a:schemeClr val="accent1"/>
                </a:solidFill>
                <a:latin typeface="Calibri"/>
              </a:rPr>
              <a:t>Text and Specimens and Data  </a:t>
            </a:r>
            <a:br>
              <a:rPr lang="en-US" sz="4000">
                <a:latin typeface="Calibri"/>
              </a:rPr>
            </a:br>
            <a:r>
              <a:rPr lang="en-US" sz="4000">
                <a:solidFill>
                  <a:schemeClr val="accent1"/>
                </a:solidFill>
                <a:latin typeface="Calibri"/>
              </a:rPr>
              <a:t>OH MY!</a:t>
            </a:r>
          </a:p>
        </p:txBody>
      </p:sp>
      <p:sp>
        <p:nvSpPr>
          <p:cNvPr id="12" name="Google Shape;449;p79">
            <a:extLst>
              <a:ext uri="{FF2B5EF4-FFF2-40B4-BE49-F238E27FC236}">
                <a16:creationId xmlns:a16="http://schemas.microsoft.com/office/drawing/2014/main" id="{AE739F9C-4039-4204-AED2-0138EA978661}"/>
              </a:ext>
            </a:extLst>
          </p:cNvPr>
          <p:cNvSpPr/>
          <p:nvPr/>
        </p:nvSpPr>
        <p:spPr>
          <a:xfrm>
            <a:off x="801866" y="3535600"/>
            <a:ext cx="6593801" cy="615090"/>
          </a:xfrm>
          <a:prstGeom prst="rect">
            <a:avLst/>
          </a:prstGeom>
          <a:noFill/>
          <a:ln>
            <a:noFill/>
          </a:ln>
        </p:spPr>
        <p:txBody>
          <a:bodyPr spcFirstLastPara="1" wrap="square" lIns="68575" tIns="34275" rIns="68575" bIns="34275" anchor="t" anchorCtr="0">
            <a:noAutofit/>
          </a:bodyPr>
          <a:lstStyle/>
          <a:p>
            <a:r>
              <a:rPr lang="en" sz="2700" b="1">
                <a:solidFill>
                  <a:schemeClr val="accent1"/>
                </a:solidFill>
                <a:latin typeface="Calibri"/>
                <a:cs typeface="Calibri"/>
              </a:rPr>
              <a:t>Centrally administered by our libraries group</a:t>
            </a:r>
          </a:p>
        </p:txBody>
      </p:sp>
      <p:grpSp>
        <p:nvGrpSpPr>
          <p:cNvPr id="11" name="Group 10">
            <a:extLst>
              <a:ext uri="{FF2B5EF4-FFF2-40B4-BE49-F238E27FC236}">
                <a16:creationId xmlns:a16="http://schemas.microsoft.com/office/drawing/2014/main" id="{52165C41-26EE-4779-B603-022C91092BF2}"/>
              </a:ext>
            </a:extLst>
          </p:cNvPr>
          <p:cNvGrpSpPr/>
          <p:nvPr/>
        </p:nvGrpSpPr>
        <p:grpSpPr>
          <a:xfrm>
            <a:off x="442375" y="2186512"/>
            <a:ext cx="8645315" cy="2832802"/>
            <a:chOff x="442375" y="2186512"/>
            <a:chExt cx="8645315" cy="2832802"/>
          </a:xfrm>
        </p:grpSpPr>
        <p:sp>
          <p:nvSpPr>
            <p:cNvPr id="6" name="Rectangle 5">
              <a:extLst>
                <a:ext uri="{FF2B5EF4-FFF2-40B4-BE49-F238E27FC236}">
                  <a16:creationId xmlns:a16="http://schemas.microsoft.com/office/drawing/2014/main" id="{CEC667A0-EECE-4CC3-9AC7-EDB4C322C73C}"/>
                </a:ext>
              </a:extLst>
            </p:cNvPr>
            <p:cNvSpPr/>
            <p:nvPr/>
          </p:nvSpPr>
          <p:spPr>
            <a:xfrm rot="20367277">
              <a:off x="442375" y="2186512"/>
              <a:ext cx="8645315" cy="830997"/>
            </a:xfrm>
            <a:prstGeom prst="rect">
              <a:avLst/>
            </a:prstGeom>
            <a:noFill/>
          </p:spPr>
          <p:txBody>
            <a:bodyPr wrap="none" lIns="91440" tIns="45720" rIns="91440" bIns="45720">
              <a:spAutoFit/>
            </a:bodyPr>
            <a:lstStyle/>
            <a:p>
              <a:pPr algn="ctr"/>
              <a:r>
                <a:rPr lang="en-US" sz="48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We’re off to see the resolver!</a:t>
              </a:r>
            </a:p>
          </p:txBody>
        </p:sp>
        <p:sp>
          <p:nvSpPr>
            <p:cNvPr id="8" name="Arrow: Circular 7">
              <a:extLst>
                <a:ext uri="{FF2B5EF4-FFF2-40B4-BE49-F238E27FC236}">
                  <a16:creationId xmlns:a16="http://schemas.microsoft.com/office/drawing/2014/main" id="{CFD78152-3E45-43A2-9986-CFDD8700A006}"/>
                </a:ext>
              </a:extLst>
            </p:cNvPr>
            <p:cNvSpPr/>
            <p:nvPr/>
          </p:nvSpPr>
          <p:spPr>
            <a:xfrm rot="6880171">
              <a:off x="988456" y="3975037"/>
              <a:ext cx="1022400" cy="1066154"/>
            </a:xfrm>
            <a:prstGeom prst="circularArrow">
              <a:avLst/>
            </a:prstGeom>
            <a:pattFill prst="pct90">
              <a:fgClr>
                <a:schemeClr val="accent1"/>
              </a:fgClr>
              <a:bgClr>
                <a:schemeClr val="bg1"/>
              </a:bgClr>
            </a:pattFill>
            <a:ln cap="rnd">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5" name="Picture 4" descr="Logo, company name&#10;&#10;Description automatically generated">
            <a:extLst>
              <a:ext uri="{FF2B5EF4-FFF2-40B4-BE49-F238E27FC236}">
                <a16:creationId xmlns:a16="http://schemas.microsoft.com/office/drawing/2014/main" id="{0216B2D2-94D6-4B7D-8D54-BA89C5E7DA1E}"/>
              </a:ext>
            </a:extLst>
          </p:cNvPr>
          <p:cNvPicPr>
            <a:picLocks noChangeAspect="1"/>
          </p:cNvPicPr>
          <p:nvPr/>
        </p:nvPicPr>
        <p:blipFill>
          <a:blip r:embed="rId4"/>
          <a:stretch>
            <a:fillRect/>
          </a:stretch>
        </p:blipFill>
        <p:spPr>
          <a:xfrm>
            <a:off x="8043109" y="4328311"/>
            <a:ext cx="1006142" cy="728009"/>
          </a:xfrm>
          <a:prstGeom prst="rect">
            <a:avLst/>
          </a:prstGeom>
        </p:spPr>
      </p:pic>
      <p:grpSp>
        <p:nvGrpSpPr>
          <p:cNvPr id="7" name="Group 6">
            <a:extLst>
              <a:ext uri="{FF2B5EF4-FFF2-40B4-BE49-F238E27FC236}">
                <a16:creationId xmlns:a16="http://schemas.microsoft.com/office/drawing/2014/main" id="{3E7A1638-4EBC-40D5-85B9-52DF5647B9D7}"/>
              </a:ext>
            </a:extLst>
          </p:cNvPr>
          <p:cNvGrpSpPr/>
          <p:nvPr/>
        </p:nvGrpSpPr>
        <p:grpSpPr>
          <a:xfrm>
            <a:off x="-3959" y="4597017"/>
            <a:ext cx="1018379" cy="550753"/>
            <a:chOff x="-3959" y="4597017"/>
            <a:chExt cx="1018379" cy="550753"/>
          </a:xfrm>
        </p:grpSpPr>
        <p:grpSp>
          <p:nvGrpSpPr>
            <p:cNvPr id="5" name="Group 4">
              <a:extLst>
                <a:ext uri="{FF2B5EF4-FFF2-40B4-BE49-F238E27FC236}">
                  <a16:creationId xmlns:a16="http://schemas.microsoft.com/office/drawing/2014/main" id="{EF794276-D24E-4E61-8F6C-F3BD1DCCED64}"/>
                </a:ext>
              </a:extLst>
            </p:cNvPr>
            <p:cNvGrpSpPr/>
            <p:nvPr/>
          </p:nvGrpSpPr>
          <p:grpSpPr>
            <a:xfrm>
              <a:off x="-3959" y="4864129"/>
              <a:ext cx="1018379" cy="283641"/>
              <a:chOff x="1266041" y="2927379"/>
              <a:chExt cx="1018379" cy="283641"/>
            </a:xfrm>
          </p:grpSpPr>
          <p:pic>
            <p:nvPicPr>
              <p:cNvPr id="9" name="Picture 8" descr="A picture containing indoor, sitting, food, table&#10;&#10;Description automatically generated">
                <a:extLst>
                  <a:ext uri="{FF2B5EF4-FFF2-40B4-BE49-F238E27FC236}">
                    <a16:creationId xmlns:a16="http://schemas.microsoft.com/office/drawing/2014/main" id="{B515B4E4-CB45-49B1-B7D4-85E6FFB83FD5}"/>
                  </a:ext>
                </a:extLst>
              </p:cNvPr>
              <p:cNvPicPr>
                <a:picLocks noChangeAspect="1"/>
              </p:cNvPicPr>
              <p:nvPr/>
            </p:nvPicPr>
            <p:blipFill rotWithShape="1">
              <a:blip r:embed="rId5"/>
              <a:srcRect l="5098" t="8857" r="1961" b="10588"/>
              <a:stretch/>
            </p:blipFill>
            <p:spPr>
              <a:xfrm>
                <a:off x="1751277" y="2927379"/>
                <a:ext cx="533143" cy="283641"/>
              </a:xfrm>
              <a:prstGeom prst="rect">
                <a:avLst/>
              </a:prstGeom>
            </p:spPr>
          </p:pic>
          <p:pic>
            <p:nvPicPr>
              <p:cNvPr id="10" name="Picture 2" descr="A picture containing indoor, sitting, food, table&#10;&#10;Description automatically generated">
                <a:extLst>
                  <a:ext uri="{FF2B5EF4-FFF2-40B4-BE49-F238E27FC236}">
                    <a16:creationId xmlns:a16="http://schemas.microsoft.com/office/drawing/2014/main" id="{7A5EE175-D07B-4F39-BDF4-43BFDF9AC0FF}"/>
                  </a:ext>
                </a:extLst>
              </p:cNvPr>
              <p:cNvPicPr>
                <a:picLocks noChangeAspect="1"/>
              </p:cNvPicPr>
              <p:nvPr/>
            </p:nvPicPr>
            <p:blipFill rotWithShape="1">
              <a:blip r:embed="rId5"/>
              <a:srcRect l="5098" t="8857" r="1961" b="10588"/>
              <a:stretch/>
            </p:blipFill>
            <p:spPr>
              <a:xfrm>
                <a:off x="1266041" y="2927379"/>
                <a:ext cx="533143" cy="283641"/>
              </a:xfrm>
              <a:prstGeom prst="rect">
                <a:avLst/>
              </a:prstGeom>
            </p:spPr>
          </p:pic>
        </p:grpSp>
        <p:pic>
          <p:nvPicPr>
            <p:cNvPr id="4" name="Picture 24" descr="A picture containing footwear, clothing, table, sitting&#10;&#10;Description automatically generated">
              <a:extLst>
                <a:ext uri="{FF2B5EF4-FFF2-40B4-BE49-F238E27FC236}">
                  <a16:creationId xmlns:a16="http://schemas.microsoft.com/office/drawing/2014/main" id="{BFF540EB-3BD2-4FF1-AC0D-D2D8E2ED7822}"/>
                </a:ext>
              </a:extLst>
            </p:cNvPr>
            <p:cNvPicPr>
              <a:picLocks noChangeAspect="1"/>
            </p:cNvPicPr>
            <p:nvPr/>
          </p:nvPicPr>
          <p:blipFill>
            <a:blip r:embed="rId6"/>
            <a:stretch>
              <a:fillRect/>
            </a:stretch>
          </p:blipFill>
          <p:spPr>
            <a:xfrm>
              <a:off x="61627" y="4597017"/>
              <a:ext cx="358335" cy="25298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449"/>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44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p:tgtEl>
                                          <p:spTgt spid="7"/>
                                        </p:tgtEl>
                                        <p:attrNameLst>
                                          <p:attrName>ppt_y</p:attrName>
                                        </p:attrNameLst>
                                      </p:cBhvr>
                                      <p:tavLst>
                                        <p:tav tm="0">
                                          <p:val>
                                            <p:strVal val="#ppt_y+#ppt_h*1.125000"/>
                                          </p:val>
                                        </p:tav>
                                        <p:tav tm="100000">
                                          <p:val>
                                            <p:strVal val="#ppt_y"/>
                                          </p:val>
                                        </p:tav>
                                      </p:tavLst>
                                    </p:anim>
                                    <p:animEffect transition="in" filter="wipe(up)">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 grpId="0"/>
      <p:bldP spid="449" grpId="0"/>
      <p:bldP spid="2" grpId="0"/>
      <p:bldP spid="3"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FE2AF-9698-4FE5-BE62-692125670103}"/>
              </a:ext>
            </a:extLst>
          </p:cNvPr>
          <p:cNvSpPr>
            <a:spLocks noGrp="1"/>
          </p:cNvSpPr>
          <p:nvPr>
            <p:ph type="title"/>
          </p:nvPr>
        </p:nvSpPr>
        <p:spPr>
          <a:xfrm>
            <a:off x="2207418" y="244021"/>
            <a:ext cx="3417774" cy="884420"/>
          </a:xfrm>
        </p:spPr>
        <p:txBody>
          <a:bodyPr/>
          <a:lstStyle/>
          <a:p>
            <a:pPr algn="ctr"/>
            <a:r>
              <a:rPr lang="en-US"/>
              <a:t>Why DOIs?</a:t>
            </a:r>
          </a:p>
        </p:txBody>
      </p:sp>
      <p:sp>
        <p:nvSpPr>
          <p:cNvPr id="3" name="Text Placeholder 2">
            <a:extLst>
              <a:ext uri="{FF2B5EF4-FFF2-40B4-BE49-F238E27FC236}">
                <a16:creationId xmlns:a16="http://schemas.microsoft.com/office/drawing/2014/main" id="{61239A54-7DA5-4A93-87C0-FCCE2AD9ECF6}"/>
              </a:ext>
            </a:extLst>
          </p:cNvPr>
          <p:cNvSpPr>
            <a:spLocks noGrp="1"/>
          </p:cNvSpPr>
          <p:nvPr>
            <p:ph type="body" idx="1"/>
          </p:nvPr>
        </p:nvSpPr>
        <p:spPr>
          <a:xfrm>
            <a:off x="580971" y="1043395"/>
            <a:ext cx="7983651" cy="1412218"/>
          </a:xfrm>
        </p:spPr>
        <p:txBody>
          <a:bodyPr/>
          <a:lstStyle/>
          <a:p>
            <a:pPr marL="425450" indent="-285750">
              <a:lnSpc>
                <a:spcPct val="100000"/>
              </a:lnSpc>
              <a:spcBef>
                <a:spcPts val="0"/>
              </a:spcBef>
              <a:buChar char="•"/>
            </a:pPr>
            <a:r>
              <a:rPr lang="en-US"/>
              <a:t>DOIs allow robust metadata to be registered along with the DOI.  </a:t>
            </a:r>
          </a:p>
          <a:p>
            <a:pPr marL="425450" indent="-285750">
              <a:lnSpc>
                <a:spcPct val="100000"/>
              </a:lnSpc>
              <a:spcBef>
                <a:spcPts val="0"/>
              </a:spcBef>
              <a:buChar char="•"/>
            </a:pPr>
            <a:r>
              <a:rPr lang="en-US"/>
              <a:t>The Smithsonian chose the registration agency </a:t>
            </a:r>
            <a:r>
              <a:rPr lang="en-US" err="1"/>
              <a:t>DataCite</a:t>
            </a:r>
            <a:r>
              <a:rPr lang="en-US"/>
              <a:t> for data and </a:t>
            </a:r>
            <a:r>
              <a:rPr lang="en-US" err="1"/>
              <a:t>Crossref</a:t>
            </a:r>
            <a:r>
              <a:rPr lang="en-US"/>
              <a:t> for publications because each of their schemas allow for metadata that fits these format types.</a:t>
            </a:r>
          </a:p>
        </p:txBody>
      </p:sp>
      <p:grpSp>
        <p:nvGrpSpPr>
          <p:cNvPr id="5" name="Group 4">
            <a:extLst>
              <a:ext uri="{FF2B5EF4-FFF2-40B4-BE49-F238E27FC236}">
                <a16:creationId xmlns:a16="http://schemas.microsoft.com/office/drawing/2014/main" id="{AD16452D-5A09-42D8-BCAB-1E2A0DD7543F}"/>
              </a:ext>
            </a:extLst>
          </p:cNvPr>
          <p:cNvGrpSpPr/>
          <p:nvPr/>
        </p:nvGrpSpPr>
        <p:grpSpPr>
          <a:xfrm>
            <a:off x="24494" y="4305223"/>
            <a:ext cx="2384727" cy="479805"/>
            <a:chOff x="3347358" y="4166430"/>
            <a:chExt cx="2384727" cy="479805"/>
          </a:xfrm>
        </p:grpSpPr>
        <p:pic>
          <p:nvPicPr>
            <p:cNvPr id="8" name="Picture 7" descr="Background pattern, icon&#10;&#10;Description automatically generated">
              <a:extLst>
                <a:ext uri="{FF2B5EF4-FFF2-40B4-BE49-F238E27FC236}">
                  <a16:creationId xmlns:a16="http://schemas.microsoft.com/office/drawing/2014/main" id="{8D10CDCA-6714-4CF1-A627-3AA0906B2D6C}"/>
                </a:ext>
              </a:extLst>
            </p:cNvPr>
            <p:cNvPicPr>
              <a:picLocks noChangeAspect="1"/>
            </p:cNvPicPr>
            <p:nvPr/>
          </p:nvPicPr>
          <p:blipFill rotWithShape="1">
            <a:blip r:embed="rId3"/>
            <a:srcRect l="6158" r="68035" b="2128"/>
            <a:stretch/>
          </p:blipFill>
          <p:spPr>
            <a:xfrm>
              <a:off x="3347358" y="4166430"/>
              <a:ext cx="569136" cy="475721"/>
            </a:xfrm>
            <a:prstGeom prst="rect">
              <a:avLst/>
            </a:prstGeom>
          </p:spPr>
        </p:pic>
        <p:pic>
          <p:nvPicPr>
            <p:cNvPr id="11" name="Picture 11" descr="A picture containing drawing&#10;&#10;Description automatically generated">
              <a:extLst>
                <a:ext uri="{FF2B5EF4-FFF2-40B4-BE49-F238E27FC236}">
                  <a16:creationId xmlns:a16="http://schemas.microsoft.com/office/drawing/2014/main" id="{63218D40-14D2-4883-B646-191E3FBD2A31}"/>
                </a:ext>
              </a:extLst>
            </p:cNvPr>
            <p:cNvPicPr>
              <a:picLocks noChangeAspect="1"/>
            </p:cNvPicPr>
            <p:nvPr/>
          </p:nvPicPr>
          <p:blipFill>
            <a:blip r:embed="rId4"/>
            <a:stretch>
              <a:fillRect/>
            </a:stretch>
          </p:blipFill>
          <p:spPr>
            <a:xfrm>
              <a:off x="3917497" y="4229856"/>
              <a:ext cx="631373" cy="416379"/>
            </a:xfrm>
            <a:prstGeom prst="rect">
              <a:avLst/>
            </a:prstGeom>
          </p:spPr>
        </p:pic>
        <p:pic>
          <p:nvPicPr>
            <p:cNvPr id="13" name="Picture 13">
              <a:extLst>
                <a:ext uri="{FF2B5EF4-FFF2-40B4-BE49-F238E27FC236}">
                  <a16:creationId xmlns:a16="http://schemas.microsoft.com/office/drawing/2014/main" id="{D7C4E11B-B977-439C-AA64-26D948C2948F}"/>
                </a:ext>
              </a:extLst>
            </p:cNvPr>
            <p:cNvPicPr>
              <a:picLocks noChangeAspect="1"/>
            </p:cNvPicPr>
            <p:nvPr/>
          </p:nvPicPr>
          <p:blipFill>
            <a:blip r:embed="rId5"/>
            <a:stretch>
              <a:fillRect/>
            </a:stretch>
          </p:blipFill>
          <p:spPr>
            <a:xfrm>
              <a:off x="4572755" y="4309535"/>
              <a:ext cx="1159330" cy="266702"/>
            </a:xfrm>
            <a:prstGeom prst="rect">
              <a:avLst/>
            </a:prstGeom>
          </p:spPr>
        </p:pic>
      </p:grpSp>
      <p:grpSp>
        <p:nvGrpSpPr>
          <p:cNvPr id="19" name="Group 18">
            <a:extLst>
              <a:ext uri="{FF2B5EF4-FFF2-40B4-BE49-F238E27FC236}">
                <a16:creationId xmlns:a16="http://schemas.microsoft.com/office/drawing/2014/main" id="{E2C210A3-F601-4B07-B66D-463A7A49B745}"/>
              </a:ext>
            </a:extLst>
          </p:cNvPr>
          <p:cNvGrpSpPr/>
          <p:nvPr/>
        </p:nvGrpSpPr>
        <p:grpSpPr>
          <a:xfrm>
            <a:off x="690487" y="2326751"/>
            <a:ext cx="8207500" cy="1858964"/>
            <a:chOff x="690487" y="2326751"/>
            <a:chExt cx="8207500" cy="1858964"/>
          </a:xfrm>
        </p:grpSpPr>
        <p:grpSp>
          <p:nvGrpSpPr>
            <p:cNvPr id="33" name="Group 32">
              <a:extLst>
                <a:ext uri="{FF2B5EF4-FFF2-40B4-BE49-F238E27FC236}">
                  <a16:creationId xmlns:a16="http://schemas.microsoft.com/office/drawing/2014/main" id="{47FBEE83-5532-4165-AED6-325DCA4D0B47}"/>
                </a:ext>
              </a:extLst>
            </p:cNvPr>
            <p:cNvGrpSpPr/>
            <p:nvPr/>
          </p:nvGrpSpPr>
          <p:grpSpPr>
            <a:xfrm>
              <a:off x="690487" y="2397881"/>
              <a:ext cx="6849835" cy="1787834"/>
              <a:chOff x="689883" y="2457450"/>
              <a:chExt cx="6849835" cy="1787834"/>
            </a:xfrm>
          </p:grpSpPr>
          <p:sp>
            <p:nvSpPr>
              <p:cNvPr id="6" name="TextBox 5">
                <a:extLst>
                  <a:ext uri="{FF2B5EF4-FFF2-40B4-BE49-F238E27FC236}">
                    <a16:creationId xmlns:a16="http://schemas.microsoft.com/office/drawing/2014/main" id="{169AB16D-B71C-4A9D-87EE-B208862360EE}"/>
                  </a:ext>
                </a:extLst>
              </p:cNvPr>
              <p:cNvSpPr txBox="1"/>
              <p:nvPr/>
            </p:nvSpPr>
            <p:spPr>
              <a:xfrm>
                <a:off x="2441121" y="2457450"/>
                <a:ext cx="2955471" cy="76944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a:solidFill>
                      <a:schemeClr val="accent1"/>
                    </a:solidFill>
                    <a:latin typeface="Calibri"/>
                  </a:rPr>
                  <a:t>Challenges</a:t>
                </a:r>
                <a:r>
                  <a:rPr lang="en-US" sz="4400">
                    <a:solidFill>
                      <a:srgbClr val="3AA1B6"/>
                    </a:solidFill>
                    <a:latin typeface="Calibri"/>
                  </a:rPr>
                  <a:t>?</a:t>
                </a:r>
                <a:endParaRPr lang="en-US">
                  <a:solidFill>
                    <a:srgbClr val="3AA1B6"/>
                  </a:solidFill>
                </a:endParaRPr>
              </a:p>
            </p:txBody>
          </p:sp>
          <p:sp>
            <p:nvSpPr>
              <p:cNvPr id="10" name="TextBox 9">
                <a:extLst>
                  <a:ext uri="{FF2B5EF4-FFF2-40B4-BE49-F238E27FC236}">
                    <a16:creationId xmlns:a16="http://schemas.microsoft.com/office/drawing/2014/main" id="{FAD1C87F-52F5-4193-8676-4CA6F573B3E0}"/>
                  </a:ext>
                </a:extLst>
              </p:cNvPr>
              <p:cNvSpPr txBox="1"/>
              <p:nvPr/>
            </p:nvSpPr>
            <p:spPr>
              <a:xfrm>
                <a:off x="689883" y="3106511"/>
                <a:ext cx="6849835"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 sz="1800">
                    <a:solidFill>
                      <a:schemeClr val="tx1"/>
                    </a:solidFill>
                    <a:latin typeface="Calibri"/>
                    <a:cs typeface="Calibri"/>
                  </a:rPr>
                  <a:t>Standardized use of DOIs for datasets and publications across the Smithsonian.</a:t>
                </a:r>
                <a:endParaRPr lang="en-US"/>
              </a:p>
              <a:p>
                <a:pPr marL="285750" indent="-285750">
                  <a:buChar char="•"/>
                </a:pPr>
                <a:r>
                  <a:rPr lang="en" sz="1800">
                    <a:solidFill>
                      <a:schemeClr val="tx1"/>
                    </a:solidFill>
                    <a:latin typeface="Calibri"/>
                    <a:cs typeface="Calibri"/>
                  </a:rPr>
                  <a:t>Maintaining DOIs for record merges, removals, and versioning.</a:t>
                </a:r>
              </a:p>
              <a:p>
                <a:endParaRPr lang="en-US"/>
              </a:p>
            </p:txBody>
          </p:sp>
        </p:grpSp>
        <p:pic>
          <p:nvPicPr>
            <p:cNvPr id="9" name="Picture 26" descr="A statue of a person&#10;&#10;Description automatically generated">
              <a:extLst>
                <a:ext uri="{FF2B5EF4-FFF2-40B4-BE49-F238E27FC236}">
                  <a16:creationId xmlns:a16="http://schemas.microsoft.com/office/drawing/2014/main" id="{D37916A2-7F91-4E4D-B6C9-11A5DF7180A1}"/>
                </a:ext>
              </a:extLst>
            </p:cNvPr>
            <p:cNvPicPr>
              <a:picLocks noChangeAspect="1"/>
            </p:cNvPicPr>
            <p:nvPr/>
          </p:nvPicPr>
          <p:blipFill>
            <a:blip r:embed="rId6"/>
            <a:stretch>
              <a:fillRect/>
            </a:stretch>
          </p:blipFill>
          <p:spPr>
            <a:xfrm>
              <a:off x="7658417" y="2326751"/>
              <a:ext cx="1239570" cy="1843536"/>
            </a:xfrm>
            <a:prstGeom prst="rect">
              <a:avLst/>
            </a:prstGeom>
          </p:spPr>
        </p:pic>
      </p:grpSp>
      <p:pic>
        <p:nvPicPr>
          <p:cNvPr id="12" name="Picture 4" descr="Logo, company name&#10;&#10;Description automatically generated">
            <a:extLst>
              <a:ext uri="{FF2B5EF4-FFF2-40B4-BE49-F238E27FC236}">
                <a16:creationId xmlns:a16="http://schemas.microsoft.com/office/drawing/2014/main" id="{89D2687E-FD71-4AA0-B649-DCB897274232}"/>
              </a:ext>
            </a:extLst>
          </p:cNvPr>
          <p:cNvPicPr>
            <a:picLocks noChangeAspect="1"/>
          </p:cNvPicPr>
          <p:nvPr/>
        </p:nvPicPr>
        <p:blipFill>
          <a:blip r:embed="rId7"/>
          <a:stretch>
            <a:fillRect/>
          </a:stretch>
        </p:blipFill>
        <p:spPr>
          <a:xfrm>
            <a:off x="8043109" y="4328311"/>
            <a:ext cx="1006142" cy="728009"/>
          </a:xfrm>
          <a:prstGeom prst="rect">
            <a:avLst/>
          </a:prstGeom>
        </p:spPr>
      </p:pic>
      <p:grpSp>
        <p:nvGrpSpPr>
          <p:cNvPr id="32" name="Group 31">
            <a:extLst>
              <a:ext uri="{FF2B5EF4-FFF2-40B4-BE49-F238E27FC236}">
                <a16:creationId xmlns:a16="http://schemas.microsoft.com/office/drawing/2014/main" id="{2DA5A9F5-A6C1-4F1D-BCE9-3B6EB5963BCA}"/>
              </a:ext>
            </a:extLst>
          </p:cNvPr>
          <p:cNvGrpSpPr/>
          <p:nvPr/>
        </p:nvGrpSpPr>
        <p:grpSpPr>
          <a:xfrm>
            <a:off x="-62922" y="4858383"/>
            <a:ext cx="3612893" cy="283642"/>
            <a:chOff x="-1887791" y="4483129"/>
            <a:chExt cx="3612893" cy="283642"/>
          </a:xfrm>
        </p:grpSpPr>
        <p:pic>
          <p:nvPicPr>
            <p:cNvPr id="40" name="Picture 2" descr="A picture containing indoor, sitting, food, table&#10;&#10;Description automatically generated">
              <a:extLst>
                <a:ext uri="{FF2B5EF4-FFF2-40B4-BE49-F238E27FC236}">
                  <a16:creationId xmlns:a16="http://schemas.microsoft.com/office/drawing/2014/main" id="{5F29B84C-E757-4AE5-91E9-8B8990AAAF36}"/>
                </a:ext>
              </a:extLst>
            </p:cNvPr>
            <p:cNvPicPr>
              <a:picLocks noChangeAspect="1"/>
            </p:cNvPicPr>
            <p:nvPr/>
          </p:nvPicPr>
          <p:blipFill rotWithShape="1">
            <a:blip r:embed="rId8"/>
            <a:srcRect l="5098" t="8857" r="1961" b="10588"/>
            <a:stretch/>
          </p:blipFill>
          <p:spPr>
            <a:xfrm>
              <a:off x="1191959" y="4483129"/>
              <a:ext cx="533143" cy="283641"/>
            </a:xfrm>
            <a:prstGeom prst="rect">
              <a:avLst/>
            </a:prstGeom>
          </p:spPr>
        </p:pic>
        <p:pic>
          <p:nvPicPr>
            <p:cNvPr id="45" name="Picture 2" descr="A picture containing indoor, sitting, food, table&#10;&#10;Description automatically generated">
              <a:extLst>
                <a:ext uri="{FF2B5EF4-FFF2-40B4-BE49-F238E27FC236}">
                  <a16:creationId xmlns:a16="http://schemas.microsoft.com/office/drawing/2014/main" id="{D170CFB8-DAAD-4586-B9AF-F0599AEFFA5F}"/>
                </a:ext>
              </a:extLst>
            </p:cNvPr>
            <p:cNvPicPr>
              <a:picLocks noChangeAspect="1"/>
            </p:cNvPicPr>
            <p:nvPr/>
          </p:nvPicPr>
          <p:blipFill rotWithShape="1">
            <a:blip r:embed="rId8"/>
            <a:srcRect l="5098" t="8857" r="1961" b="10588"/>
            <a:stretch/>
          </p:blipFill>
          <p:spPr>
            <a:xfrm>
              <a:off x="678569" y="4483130"/>
              <a:ext cx="533143" cy="283641"/>
            </a:xfrm>
            <a:prstGeom prst="rect">
              <a:avLst/>
            </a:prstGeom>
          </p:spPr>
        </p:pic>
        <p:pic>
          <p:nvPicPr>
            <p:cNvPr id="46" name="Picture 45" descr="A picture containing indoor, sitting, food, table&#10;&#10;Description automatically generated">
              <a:extLst>
                <a:ext uri="{FF2B5EF4-FFF2-40B4-BE49-F238E27FC236}">
                  <a16:creationId xmlns:a16="http://schemas.microsoft.com/office/drawing/2014/main" id="{25E3D89F-E84A-4D86-A0F0-8A5DA8CCAF04}"/>
                </a:ext>
              </a:extLst>
            </p:cNvPr>
            <p:cNvPicPr>
              <a:picLocks noChangeAspect="1"/>
            </p:cNvPicPr>
            <p:nvPr/>
          </p:nvPicPr>
          <p:blipFill rotWithShape="1">
            <a:blip r:embed="rId8"/>
            <a:srcRect l="5098" t="8857" r="1961" b="10588"/>
            <a:stretch/>
          </p:blipFill>
          <p:spPr>
            <a:xfrm>
              <a:off x="182550" y="4483130"/>
              <a:ext cx="533143" cy="283641"/>
            </a:xfrm>
            <a:prstGeom prst="rect">
              <a:avLst/>
            </a:prstGeom>
          </p:spPr>
        </p:pic>
        <p:pic>
          <p:nvPicPr>
            <p:cNvPr id="47" name="Picture 2" descr="A picture containing indoor, sitting, food, table&#10;&#10;Description automatically generated">
              <a:extLst>
                <a:ext uri="{FF2B5EF4-FFF2-40B4-BE49-F238E27FC236}">
                  <a16:creationId xmlns:a16="http://schemas.microsoft.com/office/drawing/2014/main" id="{8C25E0FC-DC77-49F8-8307-330E75FB0771}"/>
                </a:ext>
              </a:extLst>
            </p:cNvPr>
            <p:cNvPicPr>
              <a:picLocks noChangeAspect="1"/>
            </p:cNvPicPr>
            <p:nvPr/>
          </p:nvPicPr>
          <p:blipFill rotWithShape="1">
            <a:blip r:embed="rId8"/>
            <a:srcRect l="5098" t="8857" r="1961" b="10588"/>
            <a:stretch/>
          </p:blipFill>
          <p:spPr>
            <a:xfrm>
              <a:off x="-345818" y="4483130"/>
              <a:ext cx="533143" cy="283641"/>
            </a:xfrm>
            <a:prstGeom prst="rect">
              <a:avLst/>
            </a:prstGeom>
          </p:spPr>
        </p:pic>
        <p:pic>
          <p:nvPicPr>
            <p:cNvPr id="48" name="Picture 2" descr="A picture containing indoor, sitting, food, table&#10;&#10;Description automatically generated">
              <a:extLst>
                <a:ext uri="{FF2B5EF4-FFF2-40B4-BE49-F238E27FC236}">
                  <a16:creationId xmlns:a16="http://schemas.microsoft.com/office/drawing/2014/main" id="{253A5D3F-6CD8-4173-9FD4-6AE3F52530A6}"/>
                </a:ext>
              </a:extLst>
            </p:cNvPr>
            <p:cNvPicPr>
              <a:picLocks noChangeAspect="1"/>
            </p:cNvPicPr>
            <p:nvPr/>
          </p:nvPicPr>
          <p:blipFill rotWithShape="1">
            <a:blip r:embed="rId8"/>
            <a:srcRect l="5098" t="8857" r="1961" b="10588"/>
            <a:stretch/>
          </p:blipFill>
          <p:spPr>
            <a:xfrm>
              <a:off x="-874187" y="4483129"/>
              <a:ext cx="533143" cy="283641"/>
            </a:xfrm>
            <a:prstGeom prst="rect">
              <a:avLst/>
            </a:prstGeom>
          </p:spPr>
        </p:pic>
        <p:pic>
          <p:nvPicPr>
            <p:cNvPr id="49" name="Picture 2" descr="A picture containing indoor, sitting, food, table&#10;&#10;Description automatically generated">
              <a:extLst>
                <a:ext uri="{FF2B5EF4-FFF2-40B4-BE49-F238E27FC236}">
                  <a16:creationId xmlns:a16="http://schemas.microsoft.com/office/drawing/2014/main" id="{C755A9F5-D584-4D43-835F-E93C74E6B7A1}"/>
                </a:ext>
              </a:extLst>
            </p:cNvPr>
            <p:cNvPicPr>
              <a:picLocks noChangeAspect="1"/>
            </p:cNvPicPr>
            <p:nvPr/>
          </p:nvPicPr>
          <p:blipFill rotWithShape="1">
            <a:blip r:embed="rId8"/>
            <a:srcRect l="5098" t="8857" r="1961" b="10588"/>
            <a:stretch/>
          </p:blipFill>
          <p:spPr>
            <a:xfrm>
              <a:off x="-1402555" y="4483129"/>
              <a:ext cx="533143" cy="283641"/>
            </a:xfrm>
            <a:prstGeom prst="rect">
              <a:avLst/>
            </a:prstGeom>
          </p:spPr>
        </p:pic>
        <p:pic>
          <p:nvPicPr>
            <p:cNvPr id="50" name="Picture 2" descr="A picture containing indoor, sitting, food, table&#10;&#10;Description automatically generated">
              <a:extLst>
                <a:ext uri="{FF2B5EF4-FFF2-40B4-BE49-F238E27FC236}">
                  <a16:creationId xmlns:a16="http://schemas.microsoft.com/office/drawing/2014/main" id="{51032480-3686-4376-9749-2B7BB6DE7F87}"/>
                </a:ext>
              </a:extLst>
            </p:cNvPr>
            <p:cNvPicPr>
              <a:picLocks noChangeAspect="1"/>
            </p:cNvPicPr>
            <p:nvPr/>
          </p:nvPicPr>
          <p:blipFill rotWithShape="1">
            <a:blip r:embed="rId8"/>
            <a:srcRect l="5098" t="8857" r="1961" b="10588"/>
            <a:stretch/>
          </p:blipFill>
          <p:spPr>
            <a:xfrm>
              <a:off x="-1887791" y="4483129"/>
              <a:ext cx="533143" cy="283641"/>
            </a:xfrm>
            <a:prstGeom prst="rect">
              <a:avLst/>
            </a:prstGeom>
          </p:spPr>
        </p:pic>
      </p:grpSp>
      <p:pic>
        <p:nvPicPr>
          <p:cNvPr id="52" name="Picture 43" descr="Diagram, letter, schematic&#10;&#10;Description automatically generated">
            <a:extLst>
              <a:ext uri="{FF2B5EF4-FFF2-40B4-BE49-F238E27FC236}">
                <a16:creationId xmlns:a16="http://schemas.microsoft.com/office/drawing/2014/main" id="{43322435-013B-4070-A07D-16F2D5964CF1}"/>
              </a:ext>
            </a:extLst>
          </p:cNvPr>
          <p:cNvPicPr>
            <a:picLocks noChangeAspect="1"/>
          </p:cNvPicPr>
          <p:nvPr/>
        </p:nvPicPr>
        <p:blipFill>
          <a:blip r:embed="rId9"/>
          <a:stretch>
            <a:fillRect/>
          </a:stretch>
        </p:blipFill>
        <p:spPr>
          <a:xfrm rot="5400000">
            <a:off x="2629737" y="4372743"/>
            <a:ext cx="395969" cy="557893"/>
          </a:xfrm>
          <a:prstGeom prst="rect">
            <a:avLst/>
          </a:prstGeom>
        </p:spPr>
      </p:pic>
      <p:pic>
        <p:nvPicPr>
          <p:cNvPr id="54" name="Picture 24" descr="A picture containing footwear, clothing, table, sitting&#10;&#10;Description automatically generated">
            <a:extLst>
              <a:ext uri="{FF2B5EF4-FFF2-40B4-BE49-F238E27FC236}">
                <a16:creationId xmlns:a16="http://schemas.microsoft.com/office/drawing/2014/main" id="{372DC766-DCA4-4AE9-83D8-F1D981324AD8}"/>
              </a:ext>
            </a:extLst>
          </p:cNvPr>
          <p:cNvPicPr>
            <a:picLocks noChangeAspect="1"/>
          </p:cNvPicPr>
          <p:nvPr/>
        </p:nvPicPr>
        <p:blipFill>
          <a:blip r:embed="rId10"/>
          <a:stretch>
            <a:fillRect/>
          </a:stretch>
        </p:blipFill>
        <p:spPr>
          <a:xfrm>
            <a:off x="3144905" y="4582905"/>
            <a:ext cx="358335" cy="252988"/>
          </a:xfrm>
          <a:prstGeom prst="rect">
            <a:avLst/>
          </a:prstGeom>
        </p:spPr>
      </p:pic>
    </p:spTree>
    <p:extLst>
      <p:ext uri="{BB962C8B-B14F-4D97-AF65-F5344CB8AC3E}">
        <p14:creationId xmlns:p14="http://schemas.microsoft.com/office/powerpoint/2010/main" val="138896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p:tgtEl>
                                          <p:spTgt spid="52"/>
                                        </p:tgtEl>
                                        <p:attrNameLst>
                                          <p:attrName>ppt_y</p:attrName>
                                        </p:attrNameLst>
                                      </p:cBhvr>
                                      <p:tavLst>
                                        <p:tav tm="0">
                                          <p:val>
                                            <p:strVal val="#ppt_y+#ppt_h*1.125000"/>
                                          </p:val>
                                        </p:tav>
                                        <p:tav tm="100000">
                                          <p:val>
                                            <p:strVal val="#ppt_y"/>
                                          </p:val>
                                        </p:tav>
                                      </p:tavLst>
                                    </p:anim>
                                    <p:animEffect transition="in" filter="wipe(up)">
                                      <p:cBhvr>
                                        <p:cTn id="1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095631-347A-4C39-9E27-D7968741D332}"/>
              </a:ext>
            </a:extLst>
          </p:cNvPr>
          <p:cNvSpPr txBox="1"/>
          <p:nvPr/>
        </p:nvSpPr>
        <p:spPr>
          <a:xfrm>
            <a:off x="362154" y="415281"/>
            <a:ext cx="387706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accent1"/>
                </a:solidFill>
                <a:latin typeface="Calibri"/>
              </a:rPr>
              <a:t>Why ORCIDs? </a:t>
            </a:r>
          </a:p>
        </p:txBody>
      </p:sp>
      <p:sp>
        <p:nvSpPr>
          <p:cNvPr id="3" name="TextBox 2">
            <a:extLst>
              <a:ext uri="{FF2B5EF4-FFF2-40B4-BE49-F238E27FC236}">
                <a16:creationId xmlns:a16="http://schemas.microsoft.com/office/drawing/2014/main" id="{592B3999-3794-4440-8031-97BD39BC3880}"/>
              </a:ext>
            </a:extLst>
          </p:cNvPr>
          <p:cNvSpPr txBox="1"/>
          <p:nvPr/>
        </p:nvSpPr>
        <p:spPr>
          <a:xfrm>
            <a:off x="328717" y="1318770"/>
            <a:ext cx="814605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1800">
                <a:solidFill>
                  <a:schemeClr val="tx1"/>
                </a:solidFill>
                <a:latin typeface="Calibri"/>
              </a:rPr>
              <a:t>ORCIDs  are not limited to a platform or database.</a:t>
            </a:r>
            <a:endParaRPr lang="en-US">
              <a:solidFill>
                <a:schemeClr val="tx1"/>
              </a:solidFill>
            </a:endParaRPr>
          </a:p>
          <a:p>
            <a:pPr marL="285750" indent="-285750">
              <a:buChar char="•"/>
            </a:pPr>
            <a:r>
              <a:rPr lang="en-US" sz="1800">
                <a:solidFill>
                  <a:schemeClr val="tx1"/>
                </a:solidFill>
                <a:latin typeface="Calibri"/>
              </a:rPr>
              <a:t>ORCIDs link with multiple databases.</a:t>
            </a:r>
          </a:p>
          <a:p>
            <a:pPr marL="285750" indent="-285750">
              <a:buChar char="•"/>
            </a:pPr>
            <a:r>
              <a:rPr lang="en-US" sz="1800">
                <a:solidFill>
                  <a:schemeClr val="tx1"/>
                </a:solidFill>
                <a:latin typeface="Calibri"/>
              </a:rPr>
              <a:t>ORCID allows publishers to push publications to an author's ORCID account ensuring that all your research output is in one place and eliminating the need for multiple data entry.</a:t>
            </a:r>
          </a:p>
        </p:txBody>
      </p:sp>
      <p:sp>
        <p:nvSpPr>
          <p:cNvPr id="4" name="TextBox 3">
            <a:extLst>
              <a:ext uri="{FF2B5EF4-FFF2-40B4-BE49-F238E27FC236}">
                <a16:creationId xmlns:a16="http://schemas.microsoft.com/office/drawing/2014/main" id="{8EF73DB5-76A6-44C4-9446-1BA8A536FFE2}"/>
              </a:ext>
            </a:extLst>
          </p:cNvPr>
          <p:cNvSpPr txBox="1"/>
          <p:nvPr/>
        </p:nvSpPr>
        <p:spPr>
          <a:xfrm>
            <a:off x="1656295" y="1209631"/>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i="1"/>
          </a:p>
        </p:txBody>
      </p:sp>
      <p:pic>
        <p:nvPicPr>
          <p:cNvPr id="10" name="Picture 3" descr="A picture containing drawing&#10;&#10;Description automatically generated">
            <a:extLst>
              <a:ext uri="{FF2B5EF4-FFF2-40B4-BE49-F238E27FC236}">
                <a16:creationId xmlns:a16="http://schemas.microsoft.com/office/drawing/2014/main" id="{8C526677-0898-4757-A7B2-C2B11FD3B770}"/>
              </a:ext>
            </a:extLst>
          </p:cNvPr>
          <p:cNvPicPr>
            <a:picLocks noChangeAspect="1"/>
          </p:cNvPicPr>
          <p:nvPr/>
        </p:nvPicPr>
        <p:blipFill>
          <a:blip r:embed="rId3"/>
          <a:stretch>
            <a:fillRect/>
          </a:stretch>
        </p:blipFill>
        <p:spPr>
          <a:xfrm>
            <a:off x="605" y="4550636"/>
            <a:ext cx="904535" cy="307777"/>
          </a:xfrm>
          <a:prstGeom prst="rect">
            <a:avLst/>
          </a:prstGeom>
        </p:spPr>
      </p:pic>
      <p:pic>
        <p:nvPicPr>
          <p:cNvPr id="22" name="Picture 27" descr="Text&#10;&#10;Description automatically generated">
            <a:extLst>
              <a:ext uri="{FF2B5EF4-FFF2-40B4-BE49-F238E27FC236}">
                <a16:creationId xmlns:a16="http://schemas.microsoft.com/office/drawing/2014/main" id="{D0ECBAB9-411F-45A4-BF0A-F18A8DA4184D}"/>
              </a:ext>
            </a:extLst>
          </p:cNvPr>
          <p:cNvPicPr>
            <a:picLocks noChangeAspect="1"/>
          </p:cNvPicPr>
          <p:nvPr/>
        </p:nvPicPr>
        <p:blipFill>
          <a:blip r:embed="rId4"/>
          <a:stretch>
            <a:fillRect/>
          </a:stretch>
        </p:blipFill>
        <p:spPr>
          <a:xfrm>
            <a:off x="6038307" y="226887"/>
            <a:ext cx="2939142" cy="1091883"/>
          </a:xfrm>
          <a:prstGeom prst="rect">
            <a:avLst/>
          </a:prstGeom>
        </p:spPr>
      </p:pic>
      <p:grpSp>
        <p:nvGrpSpPr>
          <p:cNvPr id="5" name="Group 4">
            <a:extLst>
              <a:ext uri="{FF2B5EF4-FFF2-40B4-BE49-F238E27FC236}">
                <a16:creationId xmlns:a16="http://schemas.microsoft.com/office/drawing/2014/main" id="{60D873A2-45CD-4BEA-B4B3-A31BB975F835}"/>
              </a:ext>
            </a:extLst>
          </p:cNvPr>
          <p:cNvGrpSpPr/>
          <p:nvPr/>
        </p:nvGrpSpPr>
        <p:grpSpPr>
          <a:xfrm>
            <a:off x="2431" y="4859137"/>
            <a:ext cx="2075116" cy="283642"/>
            <a:chOff x="40971" y="4866725"/>
            <a:chExt cx="2075116" cy="283642"/>
          </a:xfrm>
        </p:grpSpPr>
        <p:pic>
          <p:nvPicPr>
            <p:cNvPr id="12" name="Picture 11" descr="A picture containing indoor, sitting, food, table&#10;&#10;Description automatically generated">
              <a:extLst>
                <a:ext uri="{FF2B5EF4-FFF2-40B4-BE49-F238E27FC236}">
                  <a16:creationId xmlns:a16="http://schemas.microsoft.com/office/drawing/2014/main" id="{0259E6C4-0F15-477F-BBDB-711523C0D81C}"/>
                </a:ext>
              </a:extLst>
            </p:cNvPr>
            <p:cNvPicPr>
              <a:picLocks noChangeAspect="1"/>
            </p:cNvPicPr>
            <p:nvPr/>
          </p:nvPicPr>
          <p:blipFill rotWithShape="1">
            <a:blip r:embed="rId5"/>
            <a:srcRect l="5098" t="8857" r="1961" b="10588"/>
            <a:stretch/>
          </p:blipFill>
          <p:spPr>
            <a:xfrm>
              <a:off x="1582944" y="4866726"/>
              <a:ext cx="533143" cy="283641"/>
            </a:xfrm>
            <a:prstGeom prst="rect">
              <a:avLst/>
            </a:prstGeom>
          </p:spPr>
        </p:pic>
        <p:pic>
          <p:nvPicPr>
            <p:cNvPr id="13" name="Picture 2" descr="A picture containing indoor, sitting, food, table&#10;&#10;Description automatically generated">
              <a:extLst>
                <a:ext uri="{FF2B5EF4-FFF2-40B4-BE49-F238E27FC236}">
                  <a16:creationId xmlns:a16="http://schemas.microsoft.com/office/drawing/2014/main" id="{402C90D4-78C9-4539-8045-2E26F7A0B8A9}"/>
                </a:ext>
              </a:extLst>
            </p:cNvPr>
            <p:cNvPicPr>
              <a:picLocks noChangeAspect="1"/>
            </p:cNvPicPr>
            <p:nvPr/>
          </p:nvPicPr>
          <p:blipFill rotWithShape="1">
            <a:blip r:embed="rId5"/>
            <a:srcRect l="5098" t="8857" r="1961" b="10588"/>
            <a:stretch/>
          </p:blipFill>
          <p:spPr>
            <a:xfrm>
              <a:off x="1054575" y="4866725"/>
              <a:ext cx="533143" cy="283641"/>
            </a:xfrm>
            <a:prstGeom prst="rect">
              <a:avLst/>
            </a:prstGeom>
          </p:spPr>
        </p:pic>
        <p:pic>
          <p:nvPicPr>
            <p:cNvPr id="14" name="Picture 2" descr="A picture containing indoor, sitting, food, table&#10;&#10;Description automatically generated">
              <a:extLst>
                <a:ext uri="{FF2B5EF4-FFF2-40B4-BE49-F238E27FC236}">
                  <a16:creationId xmlns:a16="http://schemas.microsoft.com/office/drawing/2014/main" id="{E0453C35-F36E-426A-AE10-00EE6DE1F812}"/>
                </a:ext>
              </a:extLst>
            </p:cNvPr>
            <p:cNvPicPr>
              <a:picLocks noChangeAspect="1"/>
            </p:cNvPicPr>
            <p:nvPr/>
          </p:nvPicPr>
          <p:blipFill rotWithShape="1">
            <a:blip r:embed="rId5"/>
            <a:srcRect l="5098" t="8857" r="1961" b="10588"/>
            <a:stretch/>
          </p:blipFill>
          <p:spPr>
            <a:xfrm>
              <a:off x="526207" y="4866725"/>
              <a:ext cx="533143" cy="283641"/>
            </a:xfrm>
            <a:prstGeom prst="rect">
              <a:avLst/>
            </a:prstGeom>
          </p:spPr>
        </p:pic>
        <p:pic>
          <p:nvPicPr>
            <p:cNvPr id="15" name="Picture 2" descr="A picture containing indoor, sitting, food, table&#10;&#10;Description automatically generated">
              <a:extLst>
                <a:ext uri="{FF2B5EF4-FFF2-40B4-BE49-F238E27FC236}">
                  <a16:creationId xmlns:a16="http://schemas.microsoft.com/office/drawing/2014/main" id="{97848D5E-1113-43C1-A31F-C99D4B8CC8EE}"/>
                </a:ext>
              </a:extLst>
            </p:cNvPr>
            <p:cNvPicPr>
              <a:picLocks noChangeAspect="1"/>
            </p:cNvPicPr>
            <p:nvPr/>
          </p:nvPicPr>
          <p:blipFill rotWithShape="1">
            <a:blip r:embed="rId5"/>
            <a:srcRect l="5098" t="8857" r="1961" b="10588"/>
            <a:stretch/>
          </p:blipFill>
          <p:spPr>
            <a:xfrm>
              <a:off x="40971" y="4866725"/>
              <a:ext cx="533143" cy="283641"/>
            </a:xfrm>
            <a:prstGeom prst="rect">
              <a:avLst/>
            </a:prstGeom>
          </p:spPr>
        </p:pic>
      </p:grpSp>
      <p:sp>
        <p:nvSpPr>
          <p:cNvPr id="11" name="TextBox 1">
            <a:extLst>
              <a:ext uri="{FF2B5EF4-FFF2-40B4-BE49-F238E27FC236}">
                <a16:creationId xmlns:a16="http://schemas.microsoft.com/office/drawing/2014/main" id="{7D913C32-4088-472D-8183-DC5FDECD65C5}"/>
              </a:ext>
            </a:extLst>
          </p:cNvPr>
          <p:cNvSpPr txBox="1"/>
          <p:nvPr/>
        </p:nvSpPr>
        <p:spPr>
          <a:xfrm>
            <a:off x="302079" y="2717687"/>
            <a:ext cx="8541881" cy="153888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a:solidFill>
                  <a:schemeClr val="accent1"/>
                </a:solidFill>
                <a:latin typeface="Calibri"/>
              </a:rPr>
              <a:t>But ORC</a:t>
            </a:r>
            <a:r>
              <a:rPr lang="en-US" sz="4000">
                <a:solidFill>
                  <a:schemeClr val="accent1"/>
                </a:solidFill>
                <a:latin typeface="Calibri"/>
                <a:cs typeface="Calibri"/>
              </a:rPr>
              <a:t>[h]</a:t>
            </a:r>
            <a:r>
              <a:rPr lang="en-US" sz="4000">
                <a:solidFill>
                  <a:schemeClr val="accent1"/>
                </a:solidFill>
                <a:latin typeface="Calibri"/>
              </a:rPr>
              <a:t>IDs have challenges too …</a:t>
            </a:r>
            <a:endParaRPr lang="en-US">
              <a:solidFill>
                <a:schemeClr val="accent1"/>
              </a:solidFill>
            </a:endParaRPr>
          </a:p>
          <a:p>
            <a:endParaRPr lang="en-US" sz="1800">
              <a:latin typeface="Calibri"/>
              <a:cs typeface="Calibri"/>
            </a:endParaRPr>
          </a:p>
          <a:p>
            <a:pPr>
              <a:buFont typeface="Arial,Sans-Serif"/>
              <a:buChar char="•"/>
            </a:pPr>
            <a:r>
              <a:rPr lang="en-US" sz="1800">
                <a:latin typeface="Calibri"/>
                <a:cs typeface="Calibri"/>
              </a:rPr>
              <a:t>ORCID only allows living people.</a:t>
            </a:r>
            <a:endParaRPr lang="en-US" sz="4000"/>
          </a:p>
          <a:p>
            <a:pPr>
              <a:buFont typeface="Arial,Sans-Serif"/>
              <a:buChar char="•"/>
            </a:pPr>
            <a:r>
              <a:rPr lang="en-US" sz="1800">
                <a:latin typeface="Calibri"/>
                <a:cs typeface="Calibri"/>
              </a:rPr>
              <a:t>Success is reliant on our authors selecting the Smithsonian as a Trusted Organization.</a:t>
            </a:r>
            <a:endParaRPr lang="en-US" sz="1800">
              <a:latin typeface="Calibri"/>
            </a:endParaRPr>
          </a:p>
        </p:txBody>
      </p:sp>
      <p:grpSp>
        <p:nvGrpSpPr>
          <p:cNvPr id="9" name="Group 8">
            <a:extLst>
              <a:ext uri="{FF2B5EF4-FFF2-40B4-BE49-F238E27FC236}">
                <a16:creationId xmlns:a16="http://schemas.microsoft.com/office/drawing/2014/main" id="{2E178D0C-B229-4D8B-AED6-A70B7F93DFE4}"/>
              </a:ext>
            </a:extLst>
          </p:cNvPr>
          <p:cNvGrpSpPr/>
          <p:nvPr/>
        </p:nvGrpSpPr>
        <p:grpSpPr>
          <a:xfrm>
            <a:off x="1007848" y="4859137"/>
            <a:ext cx="2075116" cy="283642"/>
            <a:chOff x="40971" y="4866725"/>
            <a:chExt cx="2075116" cy="283642"/>
          </a:xfrm>
        </p:grpSpPr>
        <p:pic>
          <p:nvPicPr>
            <p:cNvPr id="17" name="Picture 16" descr="A picture containing indoor, sitting, food, table&#10;&#10;Description automatically generated">
              <a:extLst>
                <a:ext uri="{FF2B5EF4-FFF2-40B4-BE49-F238E27FC236}">
                  <a16:creationId xmlns:a16="http://schemas.microsoft.com/office/drawing/2014/main" id="{68F4FC35-BB4D-44BE-B009-67ACD4F6A465}"/>
                </a:ext>
              </a:extLst>
            </p:cNvPr>
            <p:cNvPicPr>
              <a:picLocks noChangeAspect="1"/>
            </p:cNvPicPr>
            <p:nvPr/>
          </p:nvPicPr>
          <p:blipFill rotWithShape="1">
            <a:blip r:embed="rId5"/>
            <a:srcRect l="5098" t="8857" r="1961" b="10588"/>
            <a:stretch/>
          </p:blipFill>
          <p:spPr>
            <a:xfrm>
              <a:off x="1582944" y="4866726"/>
              <a:ext cx="533143" cy="283641"/>
            </a:xfrm>
            <a:prstGeom prst="rect">
              <a:avLst/>
            </a:prstGeom>
          </p:spPr>
        </p:pic>
        <p:pic>
          <p:nvPicPr>
            <p:cNvPr id="18" name="Picture 2" descr="A picture containing indoor, sitting, food, table&#10;&#10;Description automatically generated">
              <a:extLst>
                <a:ext uri="{FF2B5EF4-FFF2-40B4-BE49-F238E27FC236}">
                  <a16:creationId xmlns:a16="http://schemas.microsoft.com/office/drawing/2014/main" id="{BA0CF459-D1CE-4C20-B163-F5D4C2E53CA4}"/>
                </a:ext>
              </a:extLst>
            </p:cNvPr>
            <p:cNvPicPr>
              <a:picLocks noChangeAspect="1"/>
            </p:cNvPicPr>
            <p:nvPr/>
          </p:nvPicPr>
          <p:blipFill rotWithShape="1">
            <a:blip r:embed="rId5"/>
            <a:srcRect l="5098" t="8857" r="1961" b="10588"/>
            <a:stretch/>
          </p:blipFill>
          <p:spPr>
            <a:xfrm>
              <a:off x="1054575" y="4866725"/>
              <a:ext cx="533143" cy="283641"/>
            </a:xfrm>
            <a:prstGeom prst="rect">
              <a:avLst/>
            </a:prstGeom>
          </p:spPr>
        </p:pic>
        <p:pic>
          <p:nvPicPr>
            <p:cNvPr id="19" name="Picture 2" descr="A picture containing indoor, sitting, food, table&#10;&#10;Description automatically generated">
              <a:extLst>
                <a:ext uri="{FF2B5EF4-FFF2-40B4-BE49-F238E27FC236}">
                  <a16:creationId xmlns:a16="http://schemas.microsoft.com/office/drawing/2014/main" id="{F3FC5073-C50B-4EA8-8984-17E94D4501C7}"/>
                </a:ext>
              </a:extLst>
            </p:cNvPr>
            <p:cNvPicPr>
              <a:picLocks noChangeAspect="1"/>
            </p:cNvPicPr>
            <p:nvPr/>
          </p:nvPicPr>
          <p:blipFill rotWithShape="1">
            <a:blip r:embed="rId5"/>
            <a:srcRect l="5098" t="8857" r="1961" b="10588"/>
            <a:stretch/>
          </p:blipFill>
          <p:spPr>
            <a:xfrm>
              <a:off x="526207" y="4866725"/>
              <a:ext cx="533143" cy="283641"/>
            </a:xfrm>
            <a:prstGeom prst="rect">
              <a:avLst/>
            </a:prstGeom>
          </p:spPr>
        </p:pic>
        <p:pic>
          <p:nvPicPr>
            <p:cNvPr id="20" name="Picture 2" descr="A picture containing indoor, sitting, food, table&#10;&#10;Description automatically generated">
              <a:extLst>
                <a:ext uri="{FF2B5EF4-FFF2-40B4-BE49-F238E27FC236}">
                  <a16:creationId xmlns:a16="http://schemas.microsoft.com/office/drawing/2014/main" id="{683F6E64-81AC-4186-8145-9FA6F8C15B83}"/>
                </a:ext>
              </a:extLst>
            </p:cNvPr>
            <p:cNvPicPr>
              <a:picLocks noChangeAspect="1"/>
            </p:cNvPicPr>
            <p:nvPr/>
          </p:nvPicPr>
          <p:blipFill rotWithShape="1">
            <a:blip r:embed="rId5"/>
            <a:srcRect l="5098" t="8857" r="1961" b="10588"/>
            <a:stretch/>
          </p:blipFill>
          <p:spPr>
            <a:xfrm>
              <a:off x="40971" y="4866725"/>
              <a:ext cx="533143" cy="283641"/>
            </a:xfrm>
            <a:prstGeom prst="rect">
              <a:avLst/>
            </a:prstGeom>
          </p:spPr>
        </p:pic>
      </p:grpSp>
      <p:pic>
        <p:nvPicPr>
          <p:cNvPr id="23" name="Picture 24" descr="A picture containing footwear, clothing, table, sitting&#10;&#10;Description automatically generated">
            <a:extLst>
              <a:ext uri="{FF2B5EF4-FFF2-40B4-BE49-F238E27FC236}">
                <a16:creationId xmlns:a16="http://schemas.microsoft.com/office/drawing/2014/main" id="{CA13BC2D-73B0-4707-A4D1-2BC090EA49F3}"/>
              </a:ext>
            </a:extLst>
          </p:cNvPr>
          <p:cNvPicPr>
            <a:picLocks noChangeAspect="1"/>
          </p:cNvPicPr>
          <p:nvPr/>
        </p:nvPicPr>
        <p:blipFill>
          <a:blip r:embed="rId6"/>
          <a:stretch>
            <a:fillRect/>
          </a:stretch>
        </p:blipFill>
        <p:spPr>
          <a:xfrm>
            <a:off x="7023319" y="814735"/>
            <a:ext cx="1419692" cy="936747"/>
          </a:xfrm>
          <a:prstGeom prst="rect">
            <a:avLst/>
          </a:prstGeom>
        </p:spPr>
      </p:pic>
      <p:pic>
        <p:nvPicPr>
          <p:cNvPr id="6" name="Picture 24" descr="A picture containing footwear, clothing, table, sitting&#10;&#10;Description automatically generated">
            <a:extLst>
              <a:ext uri="{FF2B5EF4-FFF2-40B4-BE49-F238E27FC236}">
                <a16:creationId xmlns:a16="http://schemas.microsoft.com/office/drawing/2014/main" id="{0519366F-DD3C-4945-9CE6-8DED774C9D49}"/>
              </a:ext>
            </a:extLst>
          </p:cNvPr>
          <p:cNvPicPr>
            <a:picLocks noChangeAspect="1"/>
          </p:cNvPicPr>
          <p:nvPr/>
        </p:nvPicPr>
        <p:blipFill>
          <a:blip r:embed="rId6"/>
          <a:stretch>
            <a:fillRect/>
          </a:stretch>
        </p:blipFill>
        <p:spPr>
          <a:xfrm>
            <a:off x="3687049" y="4600923"/>
            <a:ext cx="358335" cy="252988"/>
          </a:xfrm>
          <a:prstGeom prst="rect">
            <a:avLst/>
          </a:prstGeom>
        </p:spPr>
      </p:pic>
      <p:pic>
        <p:nvPicPr>
          <p:cNvPr id="7" name="Picture 4" descr="Logo, company name&#10;&#10;Description automatically generated">
            <a:extLst>
              <a:ext uri="{FF2B5EF4-FFF2-40B4-BE49-F238E27FC236}">
                <a16:creationId xmlns:a16="http://schemas.microsoft.com/office/drawing/2014/main" id="{073F0356-7F2F-4214-8364-72F25FE14B07}"/>
              </a:ext>
            </a:extLst>
          </p:cNvPr>
          <p:cNvPicPr>
            <a:picLocks noChangeAspect="1"/>
          </p:cNvPicPr>
          <p:nvPr/>
        </p:nvPicPr>
        <p:blipFill>
          <a:blip r:embed="rId7"/>
          <a:stretch>
            <a:fillRect/>
          </a:stretch>
        </p:blipFill>
        <p:spPr>
          <a:xfrm>
            <a:off x="8043109" y="4328311"/>
            <a:ext cx="1006142" cy="728009"/>
          </a:xfrm>
          <a:prstGeom prst="rect">
            <a:avLst/>
          </a:prstGeom>
        </p:spPr>
      </p:pic>
      <p:pic>
        <p:nvPicPr>
          <p:cNvPr id="8" name="Picture 43" descr="Diagram, letter, schematic&#10;&#10;Description automatically generated">
            <a:extLst>
              <a:ext uri="{FF2B5EF4-FFF2-40B4-BE49-F238E27FC236}">
                <a16:creationId xmlns:a16="http://schemas.microsoft.com/office/drawing/2014/main" id="{74F1FDE9-4C7F-4C24-B71C-865A4A5D8B04}"/>
              </a:ext>
            </a:extLst>
          </p:cNvPr>
          <p:cNvPicPr>
            <a:picLocks noChangeAspect="1"/>
          </p:cNvPicPr>
          <p:nvPr/>
        </p:nvPicPr>
        <p:blipFill>
          <a:blip r:embed="rId8"/>
          <a:stretch>
            <a:fillRect/>
          </a:stretch>
        </p:blipFill>
        <p:spPr>
          <a:xfrm rot="5400000">
            <a:off x="3116570" y="4351576"/>
            <a:ext cx="395969" cy="557893"/>
          </a:xfrm>
          <a:prstGeom prst="rect">
            <a:avLst/>
          </a:prstGeom>
        </p:spPr>
      </p:pic>
      <p:pic>
        <p:nvPicPr>
          <p:cNvPr id="16" name="Picture 15" descr="A picture containing indoor, sitting, food, table&#10;&#10;Description automatically generated">
            <a:extLst>
              <a:ext uri="{FF2B5EF4-FFF2-40B4-BE49-F238E27FC236}">
                <a16:creationId xmlns:a16="http://schemas.microsoft.com/office/drawing/2014/main" id="{4FDD45E4-5185-4D1E-81D7-F17B7584323E}"/>
              </a:ext>
            </a:extLst>
          </p:cNvPr>
          <p:cNvPicPr>
            <a:picLocks noChangeAspect="1"/>
          </p:cNvPicPr>
          <p:nvPr/>
        </p:nvPicPr>
        <p:blipFill rotWithShape="1">
          <a:blip r:embed="rId5"/>
          <a:srcRect l="5098" t="8857" r="1961" b="10588"/>
          <a:stretch/>
        </p:blipFill>
        <p:spPr>
          <a:xfrm>
            <a:off x="3083221" y="4863372"/>
            <a:ext cx="533143" cy="283641"/>
          </a:xfrm>
          <a:prstGeom prst="rect">
            <a:avLst/>
          </a:prstGeom>
        </p:spPr>
      </p:pic>
      <p:pic>
        <p:nvPicPr>
          <p:cNvPr id="25" name="Picture 24" descr="A picture containing indoor, sitting, food, table&#10;&#10;Description automatically generated">
            <a:extLst>
              <a:ext uri="{FF2B5EF4-FFF2-40B4-BE49-F238E27FC236}">
                <a16:creationId xmlns:a16="http://schemas.microsoft.com/office/drawing/2014/main" id="{39067A0C-BBD8-450E-A982-90E107C91C98}"/>
              </a:ext>
            </a:extLst>
          </p:cNvPr>
          <p:cNvPicPr>
            <a:picLocks noChangeAspect="1"/>
          </p:cNvPicPr>
          <p:nvPr/>
        </p:nvPicPr>
        <p:blipFill rotWithShape="1">
          <a:blip r:embed="rId5"/>
          <a:srcRect l="5098" t="8857" r="1961" b="10588"/>
          <a:stretch/>
        </p:blipFill>
        <p:spPr>
          <a:xfrm>
            <a:off x="3598276" y="4856316"/>
            <a:ext cx="533143" cy="283641"/>
          </a:xfrm>
          <a:prstGeom prst="rect">
            <a:avLst/>
          </a:prstGeom>
        </p:spPr>
      </p:pic>
    </p:spTree>
    <p:extLst>
      <p:ext uri="{BB962C8B-B14F-4D97-AF65-F5344CB8AC3E}">
        <p14:creationId xmlns:p14="http://schemas.microsoft.com/office/powerpoint/2010/main" val="108577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CA13-EF49-4CDD-8209-2FD51071DB42}"/>
              </a:ext>
            </a:extLst>
          </p:cNvPr>
          <p:cNvSpPr>
            <a:spLocks noGrp="1"/>
          </p:cNvSpPr>
          <p:nvPr>
            <p:ph type="title"/>
          </p:nvPr>
        </p:nvSpPr>
        <p:spPr/>
        <p:txBody>
          <a:bodyPr/>
          <a:lstStyle/>
          <a:p>
            <a:r>
              <a:rPr lang="en-US"/>
              <a:t>Why ARKs?</a:t>
            </a:r>
          </a:p>
        </p:txBody>
      </p:sp>
      <p:sp>
        <p:nvSpPr>
          <p:cNvPr id="3" name="Text Placeholder 2">
            <a:extLst>
              <a:ext uri="{FF2B5EF4-FFF2-40B4-BE49-F238E27FC236}">
                <a16:creationId xmlns:a16="http://schemas.microsoft.com/office/drawing/2014/main" id="{C4602C82-8059-4F58-B203-0500D89E101D}"/>
              </a:ext>
            </a:extLst>
          </p:cNvPr>
          <p:cNvSpPr>
            <a:spLocks noGrp="1"/>
          </p:cNvSpPr>
          <p:nvPr>
            <p:ph type="body" idx="1"/>
          </p:nvPr>
        </p:nvSpPr>
        <p:spPr/>
        <p:txBody>
          <a:bodyPr/>
          <a:lstStyle/>
          <a:p>
            <a:pPr>
              <a:buFont typeface="Arial" panose="020B0604020202020204" pitchFamily="34" charset="0"/>
              <a:buChar char="•"/>
            </a:pPr>
            <a:r>
              <a:rPr lang="en-US"/>
              <a:t>Scale. Smithsonian is huge.</a:t>
            </a:r>
          </a:p>
          <a:p>
            <a:pPr lvl="1">
              <a:buFont typeface="Arial" panose="020B0604020202020204" pitchFamily="34" charset="0"/>
              <a:buChar char="•"/>
            </a:pPr>
            <a:r>
              <a:rPr lang="en-US"/>
              <a:t>We chose UUIDv4 as the ‘tail’ for this reason</a:t>
            </a:r>
          </a:p>
          <a:p>
            <a:pPr>
              <a:buFont typeface="Arial" panose="020B0604020202020204" pitchFamily="34" charset="0"/>
              <a:buChar char="•"/>
            </a:pPr>
            <a:r>
              <a:rPr lang="en-US"/>
              <a:t>Inexpensive. Cost adds up in the 10’s of millions.</a:t>
            </a:r>
          </a:p>
          <a:p>
            <a:pPr>
              <a:buFont typeface="Arial" panose="020B0604020202020204" pitchFamily="34" charset="0"/>
              <a:buChar char="•"/>
            </a:pPr>
            <a:r>
              <a:rPr lang="en-US"/>
              <a:t>Ability to self-generate</a:t>
            </a:r>
          </a:p>
          <a:p>
            <a:pPr>
              <a:buFont typeface="Arial" panose="020B0604020202020204" pitchFamily="34" charset="0"/>
              <a:buChar char="•"/>
            </a:pPr>
            <a:r>
              <a:rPr lang="en-US"/>
              <a:t>Flexible hierarchies. Smithsonian is complex.</a:t>
            </a:r>
          </a:p>
          <a:p>
            <a:pPr>
              <a:buFont typeface="Arial" panose="020B0604020202020204" pitchFamily="34" charset="0"/>
              <a:buChar char="•"/>
            </a:pPr>
            <a:r>
              <a:rPr lang="en-US"/>
              <a:t>Easy to update. EZID admin interface allows us to reorg.</a:t>
            </a:r>
          </a:p>
        </p:txBody>
      </p:sp>
      <p:pic>
        <p:nvPicPr>
          <p:cNvPr id="49" name="Picture 20" descr="A statue of a person&#10;&#10;Description automatically generated">
            <a:extLst>
              <a:ext uri="{FF2B5EF4-FFF2-40B4-BE49-F238E27FC236}">
                <a16:creationId xmlns:a16="http://schemas.microsoft.com/office/drawing/2014/main" id="{5EE0AE7E-8899-4DC5-9B0E-54DD9C6C4953}"/>
              </a:ext>
            </a:extLst>
          </p:cNvPr>
          <p:cNvPicPr>
            <a:picLocks noChangeAspect="1"/>
          </p:cNvPicPr>
          <p:nvPr/>
        </p:nvPicPr>
        <p:blipFill>
          <a:blip r:embed="rId3"/>
          <a:stretch>
            <a:fillRect/>
          </a:stretch>
        </p:blipFill>
        <p:spPr>
          <a:xfrm>
            <a:off x="7441508" y="142658"/>
            <a:ext cx="1497962" cy="2292553"/>
          </a:xfrm>
          <a:prstGeom prst="rect">
            <a:avLst/>
          </a:prstGeom>
        </p:spPr>
      </p:pic>
      <p:grpSp>
        <p:nvGrpSpPr>
          <p:cNvPr id="10" name="Group 9">
            <a:extLst>
              <a:ext uri="{FF2B5EF4-FFF2-40B4-BE49-F238E27FC236}">
                <a16:creationId xmlns:a16="http://schemas.microsoft.com/office/drawing/2014/main" id="{0E7CECE4-9126-4775-98C7-3AE83B0ABB2C}"/>
              </a:ext>
            </a:extLst>
          </p:cNvPr>
          <p:cNvGrpSpPr/>
          <p:nvPr/>
        </p:nvGrpSpPr>
        <p:grpSpPr>
          <a:xfrm>
            <a:off x="1588" y="4569548"/>
            <a:ext cx="5763854" cy="590254"/>
            <a:chOff x="1588" y="4569548"/>
            <a:chExt cx="5763854" cy="590254"/>
          </a:xfrm>
        </p:grpSpPr>
        <p:grpSp>
          <p:nvGrpSpPr>
            <p:cNvPr id="9" name="Group 8">
              <a:extLst>
                <a:ext uri="{FF2B5EF4-FFF2-40B4-BE49-F238E27FC236}">
                  <a16:creationId xmlns:a16="http://schemas.microsoft.com/office/drawing/2014/main" id="{2CE5FBF2-FF4E-430E-86A4-4D50B8BF7642}"/>
                </a:ext>
              </a:extLst>
            </p:cNvPr>
            <p:cNvGrpSpPr/>
            <p:nvPr/>
          </p:nvGrpSpPr>
          <p:grpSpPr>
            <a:xfrm>
              <a:off x="172230" y="4569548"/>
              <a:ext cx="5593212" cy="590254"/>
              <a:chOff x="144008" y="4562492"/>
              <a:chExt cx="5593212" cy="590254"/>
            </a:xfrm>
          </p:grpSpPr>
          <p:grpSp>
            <p:nvGrpSpPr>
              <p:cNvPr id="24" name="Group 23">
                <a:extLst>
                  <a:ext uri="{FF2B5EF4-FFF2-40B4-BE49-F238E27FC236}">
                    <a16:creationId xmlns:a16="http://schemas.microsoft.com/office/drawing/2014/main" id="{EC95CC78-1EB4-41BE-B097-4FCBF6A51213}"/>
                  </a:ext>
                </a:extLst>
              </p:cNvPr>
              <p:cNvGrpSpPr/>
              <p:nvPr/>
            </p:nvGrpSpPr>
            <p:grpSpPr>
              <a:xfrm>
                <a:off x="144008" y="4562492"/>
                <a:ext cx="5593212" cy="585657"/>
                <a:chOff x="74083" y="4562114"/>
                <a:chExt cx="5593212" cy="585657"/>
              </a:xfrm>
            </p:grpSpPr>
            <p:pic>
              <p:nvPicPr>
                <p:cNvPr id="6" name="Picture 10" descr="A picture containing monitor, clock, object, screen&#10;&#10;Description automatically generated">
                  <a:extLst>
                    <a:ext uri="{FF2B5EF4-FFF2-40B4-BE49-F238E27FC236}">
                      <a16:creationId xmlns:a16="http://schemas.microsoft.com/office/drawing/2014/main" id="{DD5DE55B-D98F-44D3-8536-9C1CE6AFDEC9}"/>
                    </a:ext>
                  </a:extLst>
                </p:cNvPr>
                <p:cNvPicPr>
                  <a:picLocks noChangeAspect="1"/>
                </p:cNvPicPr>
                <p:nvPr/>
              </p:nvPicPr>
              <p:blipFill>
                <a:blip r:embed="rId4"/>
                <a:stretch>
                  <a:fillRect/>
                </a:stretch>
              </p:blipFill>
              <p:spPr>
                <a:xfrm>
                  <a:off x="74083" y="4562114"/>
                  <a:ext cx="1835333" cy="250640"/>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734B88F8-9955-4992-AF52-AB67E58BF9BC}"/>
                    </a:ext>
                  </a:extLst>
                </p:cNvPr>
                <p:cNvPicPr>
                  <a:picLocks noChangeAspect="1"/>
                </p:cNvPicPr>
                <p:nvPr/>
              </p:nvPicPr>
              <p:blipFill rotWithShape="1">
                <a:blip r:embed="rId5"/>
                <a:srcRect l="7107" r="9094" b="70689"/>
                <a:stretch/>
              </p:blipFill>
              <p:spPr>
                <a:xfrm>
                  <a:off x="2109064" y="4564933"/>
                  <a:ext cx="1260669" cy="247820"/>
                </a:xfrm>
                <a:prstGeom prst="rect">
                  <a:avLst/>
                </a:prstGeom>
              </p:spPr>
            </p:pic>
            <p:grpSp>
              <p:nvGrpSpPr>
                <p:cNvPr id="23" name="Group 22">
                  <a:extLst>
                    <a:ext uri="{FF2B5EF4-FFF2-40B4-BE49-F238E27FC236}">
                      <a16:creationId xmlns:a16="http://schemas.microsoft.com/office/drawing/2014/main" id="{CE0EDF88-2717-428E-8625-D022D13E8111}"/>
                    </a:ext>
                  </a:extLst>
                </p:cNvPr>
                <p:cNvGrpSpPr/>
                <p:nvPr/>
              </p:nvGrpSpPr>
              <p:grpSpPr>
                <a:xfrm>
                  <a:off x="2539569" y="4857073"/>
                  <a:ext cx="3127726" cy="290698"/>
                  <a:chOff x="4169402" y="1809073"/>
                  <a:chExt cx="3127726" cy="290698"/>
                </a:xfrm>
              </p:grpSpPr>
              <p:pic>
                <p:nvPicPr>
                  <p:cNvPr id="17" name="Picture 16" descr="A picture containing indoor, sitting, food, table&#10;&#10;Description automatically generated">
                    <a:extLst>
                      <a:ext uri="{FF2B5EF4-FFF2-40B4-BE49-F238E27FC236}">
                        <a16:creationId xmlns:a16="http://schemas.microsoft.com/office/drawing/2014/main" id="{C020DB9A-3881-48FE-A2C4-4667A2D04E4E}"/>
                      </a:ext>
                    </a:extLst>
                  </p:cNvPr>
                  <p:cNvPicPr>
                    <a:picLocks noChangeAspect="1"/>
                  </p:cNvPicPr>
                  <p:nvPr/>
                </p:nvPicPr>
                <p:blipFill rotWithShape="1">
                  <a:blip r:embed="rId6"/>
                  <a:srcRect l="5098" t="8857" r="1961" b="10588"/>
                  <a:stretch/>
                </p:blipFill>
                <p:spPr>
                  <a:xfrm>
                    <a:off x="6763985" y="1816130"/>
                    <a:ext cx="533143" cy="283641"/>
                  </a:xfrm>
                  <a:prstGeom prst="rect">
                    <a:avLst/>
                  </a:prstGeom>
                </p:spPr>
              </p:pic>
              <p:pic>
                <p:nvPicPr>
                  <p:cNvPr id="18" name="Picture 2" descr="A picture containing indoor, sitting, food, table&#10;&#10;Description automatically generated">
                    <a:extLst>
                      <a:ext uri="{FF2B5EF4-FFF2-40B4-BE49-F238E27FC236}">
                        <a16:creationId xmlns:a16="http://schemas.microsoft.com/office/drawing/2014/main" id="{16D1BACA-5877-43B3-9D14-98A145D3DE7C}"/>
                      </a:ext>
                    </a:extLst>
                  </p:cNvPr>
                  <p:cNvPicPr>
                    <a:picLocks noChangeAspect="1"/>
                  </p:cNvPicPr>
                  <p:nvPr/>
                </p:nvPicPr>
                <p:blipFill rotWithShape="1">
                  <a:blip r:embed="rId6"/>
                  <a:srcRect l="5098" t="8857" r="1961" b="10588"/>
                  <a:stretch/>
                </p:blipFill>
                <p:spPr>
                  <a:xfrm>
                    <a:off x="6267966" y="1816130"/>
                    <a:ext cx="533143" cy="283641"/>
                  </a:xfrm>
                  <a:prstGeom prst="rect">
                    <a:avLst/>
                  </a:prstGeom>
                </p:spPr>
              </p:pic>
              <p:pic>
                <p:nvPicPr>
                  <p:cNvPr id="19" name="Picture 2" descr="A picture containing indoor, sitting, food, table&#10;&#10;Description automatically generated">
                    <a:extLst>
                      <a:ext uri="{FF2B5EF4-FFF2-40B4-BE49-F238E27FC236}">
                        <a16:creationId xmlns:a16="http://schemas.microsoft.com/office/drawing/2014/main" id="{98D807F3-8E0A-4D3C-87D9-0BF653E27AD4}"/>
                      </a:ext>
                    </a:extLst>
                  </p:cNvPr>
                  <p:cNvPicPr>
                    <a:picLocks noChangeAspect="1"/>
                  </p:cNvPicPr>
                  <p:nvPr/>
                </p:nvPicPr>
                <p:blipFill rotWithShape="1">
                  <a:blip r:embed="rId6"/>
                  <a:srcRect l="5098" t="8857" r="1961" b="10588"/>
                  <a:stretch/>
                </p:blipFill>
                <p:spPr>
                  <a:xfrm>
                    <a:off x="5739598" y="1816130"/>
                    <a:ext cx="533143" cy="283641"/>
                  </a:xfrm>
                  <a:prstGeom prst="rect">
                    <a:avLst/>
                  </a:prstGeom>
                </p:spPr>
              </p:pic>
              <p:pic>
                <p:nvPicPr>
                  <p:cNvPr id="20" name="Picture 2" descr="A picture containing indoor, sitting, food, table&#10;&#10;Description automatically generated">
                    <a:extLst>
                      <a:ext uri="{FF2B5EF4-FFF2-40B4-BE49-F238E27FC236}">
                        <a16:creationId xmlns:a16="http://schemas.microsoft.com/office/drawing/2014/main" id="{4870FDDE-9044-46C3-8853-1BB71E62DE78}"/>
                      </a:ext>
                    </a:extLst>
                  </p:cNvPr>
                  <p:cNvPicPr>
                    <a:picLocks noChangeAspect="1"/>
                  </p:cNvPicPr>
                  <p:nvPr/>
                </p:nvPicPr>
                <p:blipFill rotWithShape="1">
                  <a:blip r:embed="rId6"/>
                  <a:srcRect l="5098" t="8857" r="1961" b="10588"/>
                  <a:stretch/>
                </p:blipFill>
                <p:spPr>
                  <a:xfrm>
                    <a:off x="5211229" y="1816129"/>
                    <a:ext cx="533143" cy="283641"/>
                  </a:xfrm>
                  <a:prstGeom prst="rect">
                    <a:avLst/>
                  </a:prstGeom>
                </p:spPr>
              </p:pic>
              <p:pic>
                <p:nvPicPr>
                  <p:cNvPr id="21" name="Picture 2" descr="A picture containing indoor, sitting, food, table&#10;&#10;Description automatically generated">
                    <a:extLst>
                      <a:ext uri="{FF2B5EF4-FFF2-40B4-BE49-F238E27FC236}">
                        <a16:creationId xmlns:a16="http://schemas.microsoft.com/office/drawing/2014/main" id="{368A19A4-9181-4ACD-8CDA-2CB989DCF7A3}"/>
                      </a:ext>
                    </a:extLst>
                  </p:cNvPr>
                  <p:cNvPicPr>
                    <a:picLocks noChangeAspect="1"/>
                  </p:cNvPicPr>
                  <p:nvPr/>
                </p:nvPicPr>
                <p:blipFill rotWithShape="1">
                  <a:blip r:embed="rId6"/>
                  <a:srcRect l="5098" t="8857" r="1961" b="10588"/>
                  <a:stretch/>
                </p:blipFill>
                <p:spPr>
                  <a:xfrm>
                    <a:off x="4682861" y="1816129"/>
                    <a:ext cx="533143" cy="283641"/>
                  </a:xfrm>
                  <a:prstGeom prst="rect">
                    <a:avLst/>
                  </a:prstGeom>
                </p:spPr>
              </p:pic>
              <p:pic>
                <p:nvPicPr>
                  <p:cNvPr id="22" name="Picture 2" descr="A picture containing indoor, sitting, food, table&#10;&#10;Description automatically generated">
                    <a:extLst>
                      <a:ext uri="{FF2B5EF4-FFF2-40B4-BE49-F238E27FC236}">
                        <a16:creationId xmlns:a16="http://schemas.microsoft.com/office/drawing/2014/main" id="{4B84CEF5-558B-4A5E-957A-B218DC8A1144}"/>
                      </a:ext>
                    </a:extLst>
                  </p:cNvPr>
                  <p:cNvPicPr>
                    <a:picLocks noChangeAspect="1"/>
                  </p:cNvPicPr>
                  <p:nvPr/>
                </p:nvPicPr>
                <p:blipFill rotWithShape="1">
                  <a:blip r:embed="rId6"/>
                  <a:srcRect l="5098" t="8857" r="1961" b="10588"/>
                  <a:stretch/>
                </p:blipFill>
                <p:spPr>
                  <a:xfrm>
                    <a:off x="4169402" y="1809073"/>
                    <a:ext cx="533143" cy="283641"/>
                  </a:xfrm>
                  <a:prstGeom prst="rect">
                    <a:avLst/>
                  </a:prstGeom>
                </p:spPr>
              </p:pic>
            </p:grpSp>
          </p:grpSp>
          <p:pic>
            <p:nvPicPr>
              <p:cNvPr id="8" name="Picture 24" descr="A picture containing footwear, clothing, table, sitting&#10;&#10;Description automatically generated">
                <a:extLst>
                  <a:ext uri="{FF2B5EF4-FFF2-40B4-BE49-F238E27FC236}">
                    <a16:creationId xmlns:a16="http://schemas.microsoft.com/office/drawing/2014/main" id="{FE74D505-3011-4AEC-A2DA-30AE5440693A}"/>
                  </a:ext>
                </a:extLst>
              </p:cNvPr>
              <p:cNvPicPr>
                <a:picLocks noChangeAspect="1"/>
              </p:cNvPicPr>
              <p:nvPr/>
            </p:nvPicPr>
            <p:blipFill>
              <a:blip r:embed="rId7"/>
              <a:stretch>
                <a:fillRect/>
              </a:stretch>
            </p:blipFill>
            <p:spPr>
              <a:xfrm>
                <a:off x="5268627" y="4604072"/>
                <a:ext cx="358335" cy="252988"/>
              </a:xfrm>
              <a:prstGeom prst="rect">
                <a:avLst/>
              </a:prstGeom>
            </p:spPr>
          </p:pic>
          <p:pic>
            <p:nvPicPr>
              <p:cNvPr id="16" name="Picture 2" descr="A picture containing indoor, sitting, food, table&#10;&#10;Description automatically generated">
                <a:extLst>
                  <a:ext uri="{FF2B5EF4-FFF2-40B4-BE49-F238E27FC236}">
                    <a16:creationId xmlns:a16="http://schemas.microsoft.com/office/drawing/2014/main" id="{8BF53DB2-D116-42AE-AB55-4A7613814C4A}"/>
                  </a:ext>
                </a:extLst>
              </p:cNvPr>
              <p:cNvPicPr>
                <a:picLocks noChangeAspect="1"/>
              </p:cNvPicPr>
              <p:nvPr/>
            </p:nvPicPr>
            <p:blipFill rotWithShape="1">
              <a:blip r:embed="rId6"/>
              <a:srcRect l="5098" t="8857" r="1961" b="10588"/>
              <a:stretch/>
            </p:blipFill>
            <p:spPr>
              <a:xfrm>
                <a:off x="2090522" y="4869105"/>
                <a:ext cx="533143" cy="283641"/>
              </a:xfrm>
              <a:prstGeom prst="rect">
                <a:avLst/>
              </a:prstGeom>
            </p:spPr>
          </p:pic>
          <p:pic>
            <p:nvPicPr>
              <p:cNvPr id="28" name="Picture 2" descr="A picture containing indoor, sitting, food, table&#10;&#10;Description automatically generated">
                <a:extLst>
                  <a:ext uri="{FF2B5EF4-FFF2-40B4-BE49-F238E27FC236}">
                    <a16:creationId xmlns:a16="http://schemas.microsoft.com/office/drawing/2014/main" id="{89F8BB89-12C4-4124-88EE-0EBAE4EEE3FE}"/>
                  </a:ext>
                </a:extLst>
              </p:cNvPr>
              <p:cNvPicPr>
                <a:picLocks noChangeAspect="1"/>
              </p:cNvPicPr>
              <p:nvPr/>
            </p:nvPicPr>
            <p:blipFill rotWithShape="1">
              <a:blip r:embed="rId6"/>
              <a:srcRect l="5098" t="8857" r="1961" b="10588"/>
              <a:stretch/>
            </p:blipFill>
            <p:spPr>
              <a:xfrm>
                <a:off x="1558435" y="4859251"/>
                <a:ext cx="533143" cy="283641"/>
              </a:xfrm>
              <a:prstGeom prst="rect">
                <a:avLst/>
              </a:prstGeom>
            </p:spPr>
          </p:pic>
          <p:pic>
            <p:nvPicPr>
              <p:cNvPr id="29" name="Picture 2" descr="A picture containing indoor, sitting, food, table&#10;&#10;Description automatically generated">
                <a:extLst>
                  <a:ext uri="{FF2B5EF4-FFF2-40B4-BE49-F238E27FC236}">
                    <a16:creationId xmlns:a16="http://schemas.microsoft.com/office/drawing/2014/main" id="{BECB514A-D04A-4EDA-99C4-259BCA83BC70}"/>
                  </a:ext>
                </a:extLst>
              </p:cNvPr>
              <p:cNvPicPr>
                <a:picLocks noChangeAspect="1"/>
              </p:cNvPicPr>
              <p:nvPr/>
            </p:nvPicPr>
            <p:blipFill rotWithShape="1">
              <a:blip r:embed="rId6"/>
              <a:srcRect l="5098" t="8857" r="1961" b="10588"/>
              <a:stretch/>
            </p:blipFill>
            <p:spPr>
              <a:xfrm>
                <a:off x="1026348" y="4849397"/>
                <a:ext cx="533143" cy="283641"/>
              </a:xfrm>
              <a:prstGeom prst="rect">
                <a:avLst/>
              </a:prstGeom>
            </p:spPr>
          </p:pic>
          <p:pic>
            <p:nvPicPr>
              <p:cNvPr id="31" name="Picture 2" descr="A picture containing indoor, sitting, food, table&#10;&#10;Description automatically generated">
                <a:extLst>
                  <a:ext uri="{FF2B5EF4-FFF2-40B4-BE49-F238E27FC236}">
                    <a16:creationId xmlns:a16="http://schemas.microsoft.com/office/drawing/2014/main" id="{2E245052-C5A4-4F9A-8D39-D61C8897A02F}"/>
                  </a:ext>
                </a:extLst>
              </p:cNvPr>
              <p:cNvPicPr>
                <a:picLocks noChangeAspect="1"/>
              </p:cNvPicPr>
              <p:nvPr/>
            </p:nvPicPr>
            <p:blipFill rotWithShape="1">
              <a:blip r:embed="rId6"/>
              <a:srcRect l="5098" t="8857" r="1961" b="10588"/>
              <a:stretch/>
            </p:blipFill>
            <p:spPr>
              <a:xfrm>
                <a:off x="494261" y="4859250"/>
                <a:ext cx="533143" cy="283641"/>
              </a:xfrm>
              <a:prstGeom prst="rect">
                <a:avLst/>
              </a:prstGeom>
            </p:spPr>
          </p:pic>
        </p:grpSp>
        <p:pic>
          <p:nvPicPr>
            <p:cNvPr id="32" name="Picture 2" descr="A picture containing indoor, sitting, food, table&#10;&#10;Description automatically generated">
              <a:extLst>
                <a:ext uri="{FF2B5EF4-FFF2-40B4-BE49-F238E27FC236}">
                  <a16:creationId xmlns:a16="http://schemas.microsoft.com/office/drawing/2014/main" id="{D3475BBA-760B-4820-9B10-9953D35D35A3}"/>
                </a:ext>
              </a:extLst>
            </p:cNvPr>
            <p:cNvPicPr>
              <a:picLocks noChangeAspect="1"/>
            </p:cNvPicPr>
            <p:nvPr/>
          </p:nvPicPr>
          <p:blipFill rotWithShape="1">
            <a:blip r:embed="rId6"/>
            <a:srcRect l="5098" t="8857" r="1961" b="10588"/>
            <a:stretch/>
          </p:blipFill>
          <p:spPr>
            <a:xfrm>
              <a:off x="1588" y="4859250"/>
              <a:ext cx="533143" cy="283641"/>
            </a:xfrm>
            <a:prstGeom prst="rect">
              <a:avLst/>
            </a:prstGeom>
          </p:spPr>
        </p:pic>
      </p:grpSp>
      <p:pic>
        <p:nvPicPr>
          <p:cNvPr id="4" name="Picture 4" descr="Logo, company name&#10;&#10;Description automatically generated">
            <a:extLst>
              <a:ext uri="{FF2B5EF4-FFF2-40B4-BE49-F238E27FC236}">
                <a16:creationId xmlns:a16="http://schemas.microsoft.com/office/drawing/2014/main" id="{ADA1C92D-C2F7-4AD4-A62D-F9A69C8883D1}"/>
              </a:ext>
            </a:extLst>
          </p:cNvPr>
          <p:cNvPicPr>
            <a:picLocks noChangeAspect="1"/>
          </p:cNvPicPr>
          <p:nvPr/>
        </p:nvPicPr>
        <p:blipFill>
          <a:blip r:embed="rId8"/>
          <a:stretch>
            <a:fillRect/>
          </a:stretch>
        </p:blipFill>
        <p:spPr>
          <a:xfrm>
            <a:off x="8043109" y="4328311"/>
            <a:ext cx="1006142" cy="728009"/>
          </a:xfrm>
          <a:prstGeom prst="rect">
            <a:avLst/>
          </a:prstGeom>
        </p:spPr>
      </p:pic>
      <p:pic>
        <p:nvPicPr>
          <p:cNvPr id="11" name="Picture 43" descr="Diagram, letter, schematic&#10;&#10;Description automatically generated">
            <a:extLst>
              <a:ext uri="{FF2B5EF4-FFF2-40B4-BE49-F238E27FC236}">
                <a16:creationId xmlns:a16="http://schemas.microsoft.com/office/drawing/2014/main" id="{0B89216F-2C7D-42D5-888D-ACB5C5AE18FD}"/>
              </a:ext>
            </a:extLst>
          </p:cNvPr>
          <p:cNvPicPr>
            <a:picLocks noChangeAspect="1"/>
          </p:cNvPicPr>
          <p:nvPr/>
        </p:nvPicPr>
        <p:blipFill>
          <a:blip r:embed="rId9"/>
          <a:stretch>
            <a:fillRect/>
          </a:stretch>
        </p:blipFill>
        <p:spPr>
          <a:xfrm rot="5400000">
            <a:off x="4760514" y="4365687"/>
            <a:ext cx="395969" cy="557893"/>
          </a:xfrm>
          <a:prstGeom prst="rect">
            <a:avLst/>
          </a:prstGeom>
        </p:spPr>
      </p:pic>
    </p:spTree>
    <p:extLst>
      <p:ext uri="{BB962C8B-B14F-4D97-AF65-F5344CB8AC3E}">
        <p14:creationId xmlns:p14="http://schemas.microsoft.com/office/powerpoint/2010/main" val="124627809"/>
      </p:ext>
    </p:extLst>
  </p:cSld>
  <p:clrMapOvr>
    <a:masterClrMapping/>
  </p:clrMapOvr>
</p:sld>
</file>

<file path=ppt/theme/theme1.xml><?xml version="1.0" encoding="utf-8"?>
<a:theme xmlns:a="http://schemas.openxmlformats.org/drawingml/2006/main" name="Metropolitan">
  <a:themeElements>
    <a:clrScheme name="Metropolitan">
      <a:dk1>
        <a:srgbClr val="000000"/>
      </a:dk1>
      <a:lt1>
        <a:srgbClr val="FFFFFF"/>
      </a:lt1>
      <a:dk2>
        <a:srgbClr val="162F33"/>
      </a:dk2>
      <a:lt2>
        <a:srgbClr val="EAF0E0"/>
      </a:lt2>
      <a:accent1>
        <a:srgbClr val="3AA1B6"/>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17</Slides>
  <Notes>17</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Metropolitan</vt:lpstr>
      <vt:lpstr>Identifiers   at the Smithsonian Institution</vt:lpstr>
      <vt:lpstr>Wonderful Smithsonian (not Oz)</vt:lpstr>
      <vt:lpstr>PowerPoint Presentation</vt:lpstr>
      <vt:lpstr>PowerPoint Presentation</vt:lpstr>
      <vt:lpstr>PowerPoint Presentation</vt:lpstr>
      <vt:lpstr>PowerPoint Presentation</vt:lpstr>
      <vt:lpstr>Why DOIs?</vt:lpstr>
      <vt:lpstr>PowerPoint Presentation</vt:lpstr>
      <vt:lpstr>Why ARKs?</vt:lpstr>
      <vt:lpstr>… But…</vt:lpstr>
      <vt:lpstr>What we DO with these identifiers</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ARKs in the Open: 3.2 Billion Persistent Identifiers</dc:title>
  <cp:revision>2</cp:revision>
  <dcterms:modified xsi:type="dcterms:W3CDTF">2021-01-28T18:45:20Z</dcterms:modified>
</cp:coreProperties>
</file>