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5759450" cy="8280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91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355149"/>
            <a:ext cx="4895533" cy="2882806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4349128"/>
            <a:ext cx="4319588" cy="1999179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571E-B2C8-4671-BFCC-2B871E90F4EC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49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571E-B2C8-4671-BFCC-2B871E90F4EC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13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440855"/>
            <a:ext cx="1241881" cy="7017256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440855"/>
            <a:ext cx="3653651" cy="7017256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571E-B2C8-4671-BFCC-2B871E90F4EC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73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571E-B2C8-4671-BFCC-2B871E90F4EC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25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2064352"/>
            <a:ext cx="4967526" cy="344441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5541353"/>
            <a:ext cx="4967526" cy="181133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571E-B2C8-4671-BFCC-2B871E90F4EC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57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2204273"/>
            <a:ext cx="2447766" cy="52538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2204273"/>
            <a:ext cx="2447766" cy="52538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571E-B2C8-4671-BFCC-2B871E90F4EC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36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440856"/>
            <a:ext cx="4967526" cy="160049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2029849"/>
            <a:ext cx="2436517" cy="994797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3024646"/>
            <a:ext cx="2436517" cy="4448799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2029849"/>
            <a:ext cx="2448516" cy="994797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3024646"/>
            <a:ext cx="2448516" cy="4448799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571E-B2C8-4671-BFCC-2B871E90F4EC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991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571E-B2C8-4671-BFCC-2B871E90F4EC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98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571E-B2C8-4671-BFCC-2B871E90F4EC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06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552027"/>
            <a:ext cx="1857573" cy="1932093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192226"/>
            <a:ext cx="2915722" cy="5884451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2484120"/>
            <a:ext cx="1857573" cy="4602140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571E-B2C8-4671-BFCC-2B871E90F4EC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254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552027"/>
            <a:ext cx="1857573" cy="1932093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192226"/>
            <a:ext cx="2915722" cy="5884451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2484120"/>
            <a:ext cx="1857573" cy="4602140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571E-B2C8-4671-BFCC-2B871E90F4EC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33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440856"/>
            <a:ext cx="4967526" cy="160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2204273"/>
            <a:ext cx="4967526" cy="525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7674706"/>
            <a:ext cx="1295876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9571E-B2C8-4671-BFCC-2B871E90F4EC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7674706"/>
            <a:ext cx="1943814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7674706"/>
            <a:ext cx="1295876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51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/>
        </p:nvGrpSpPr>
        <p:grpSpPr>
          <a:xfrm>
            <a:off x="397161" y="110958"/>
            <a:ext cx="4525819" cy="5635847"/>
            <a:chOff x="397161" y="110958"/>
            <a:chExt cx="4525819" cy="5635847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49" t="14132" r="38679" b="14905"/>
            <a:stretch/>
          </p:blipFill>
          <p:spPr>
            <a:xfrm>
              <a:off x="3121887" y="480290"/>
              <a:ext cx="1801093" cy="2724727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65" t="35483" r="26649" b="32566"/>
            <a:stretch/>
          </p:blipFill>
          <p:spPr>
            <a:xfrm>
              <a:off x="397161" y="3943681"/>
              <a:ext cx="2724726" cy="1803124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17" r="40161" b="30059"/>
            <a:stretch/>
          </p:blipFill>
          <p:spPr>
            <a:xfrm>
              <a:off x="397161" y="480291"/>
              <a:ext cx="1801093" cy="2724727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397161" y="3574349"/>
              <a:ext cx="27247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Control mouse</a:t>
              </a:r>
              <a:endParaRPr lang="en-GB" dirty="0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3121887" y="110958"/>
              <a:ext cx="1801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MK-7 mouse</a:t>
              </a:r>
              <a:endParaRPr lang="en-GB" dirty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397161" y="110958"/>
              <a:ext cx="1801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Warfarin mouse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5998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B973A9E586E5443AB995346833DC63C" ma:contentTypeVersion="13" ma:contentTypeDescription="Ein neues Dokument erstellen." ma:contentTypeScope="" ma:versionID="eae83ed10d66a71ce1c77b094cad2814">
  <xsd:schema xmlns:xsd="http://www.w3.org/2001/XMLSchema" xmlns:xs="http://www.w3.org/2001/XMLSchema" xmlns:p="http://schemas.microsoft.com/office/2006/metadata/properties" xmlns:ns3="94b53d93-a61d-4280-a44d-f0146c191c95" xmlns:ns4="e496d54a-3169-47e3-86e5-6eb6c104a151" targetNamespace="http://schemas.microsoft.com/office/2006/metadata/properties" ma:root="true" ma:fieldsID="027ac4d31f785c27571c82486c58d672" ns3:_="" ns4:_="">
    <xsd:import namespace="94b53d93-a61d-4280-a44d-f0146c191c95"/>
    <xsd:import namespace="e496d54a-3169-47e3-86e5-6eb6c104a15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53d93-a61d-4280-a44d-f0146c191c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6d54a-3169-47e3-86e5-6eb6c104a15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A828CD-FF86-4B5B-92E9-44A5BA851F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b53d93-a61d-4280-a44d-f0146c191c95"/>
    <ds:schemaRef ds:uri="e496d54a-3169-47e3-86e5-6eb6c104a1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9057D8-DC54-4990-B921-5F8597E1A4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491BEF-E935-44B4-AD83-53CF4361137A}">
  <ds:schemaRefs>
    <ds:schemaRef ds:uri="http://purl.org/dc/elements/1.1/"/>
    <ds:schemaRef ds:uri="http://schemas.microsoft.com/office/2006/metadata/properties"/>
    <ds:schemaRef ds:uri="94b53d93-a61d-4280-a44d-f0146c191c95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496d54a-3169-47e3-86e5-6eb6c104a15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</Words>
  <Application>Microsoft Office PowerPoint</Application>
  <PresentationFormat>Benutzerdefiniert</PresentationFormat>
  <Paragraphs>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>Universitätsklinikum Aachen AöR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Florea, Alexandru</dc:creator>
  <cp:lastModifiedBy>Florea, Alexandru</cp:lastModifiedBy>
  <cp:revision>8</cp:revision>
  <dcterms:created xsi:type="dcterms:W3CDTF">2020-09-01T08:28:18Z</dcterms:created>
  <dcterms:modified xsi:type="dcterms:W3CDTF">2020-09-01T10:49:41Z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0x010100EB973A9E586E5443AB995346833DC63C</vt:lpwstr>
  </property>
</Properties>
</file>