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4.xml" ContentType="application/vnd.openxmlformats-officedocument.presentationml.tags+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41.xml" ContentType="application/vnd.openxmlformats-officedocument.presentationml.notesSlide+xml"/>
  <Override PartName="/ppt/tags/tag16.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7.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8.xml" ContentType="application/vnd.openxmlformats-officedocument.presentationml.tags+xml"/>
  <Override PartName="/ppt/notesSlides/notesSlide48.xml" ContentType="application/vnd.openxmlformats-officedocument.presentationml.notesSlide+xml"/>
  <Override PartName="/ppt/tags/tag19.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20.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1.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22.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3.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24.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25.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26.xml" ContentType="application/vnd.openxmlformats-officedocument.presentationml.tags+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purl.oclc.org/ooxml/officeDocument/relationships/metadata/thumbnail" Target="docProps/thumbnail.jpeg"/><Relationship Id="rId1" Type="http://purl.oclc.org/ooxml/officeDocument/relationships/officeDocument" Target="ppt/presentation.xml"/><Relationship Id="rId4" Type="http://purl.oclc.org/ooxml/officeDocument/relationships/extendedProperties" Target="docProps/app.xml"/></Relationships>
</file>

<file path=ppt/presentation.xml><?xml version="1.0" encoding="utf-8"?>
<p:presentation xmlns:a="http://purl.oclc.org/ooxml/drawingml/main" xmlns:r="http://purl.oclc.org/ooxml/officeDocument/relationships" xmlns:p="http://purl.oclc.org/ooxml/presentationml/main" embedTrueTypeFonts="1" conformance="strict">
  <p:sldMasterIdLst>
    <p:sldMasterId id="2147483648" r:id="rId1"/>
  </p:sldMasterIdLst>
  <p:notesMasterIdLst>
    <p:notesMasterId r:id="rId157"/>
  </p:notesMasterIdLst>
  <p:sldIdLst>
    <p:sldId id="450" r:id="rId2"/>
    <p:sldId id="570" r:id="rId3"/>
    <p:sldId id="602" r:id="rId4"/>
    <p:sldId id="265" r:id="rId5"/>
    <p:sldId id="547" r:id="rId6"/>
    <p:sldId id="268" r:id="rId7"/>
    <p:sldId id="269" r:id="rId8"/>
    <p:sldId id="271" r:id="rId9"/>
    <p:sldId id="272" r:id="rId10"/>
    <p:sldId id="273" r:id="rId11"/>
    <p:sldId id="601" r:id="rId12"/>
    <p:sldId id="580" r:id="rId13"/>
    <p:sldId id="612" r:id="rId14"/>
    <p:sldId id="586" r:id="rId15"/>
    <p:sldId id="588" r:id="rId16"/>
    <p:sldId id="587" r:id="rId17"/>
    <p:sldId id="616" r:id="rId18"/>
    <p:sldId id="607" r:id="rId19"/>
    <p:sldId id="599" r:id="rId20"/>
    <p:sldId id="600" r:id="rId21"/>
    <p:sldId id="302" r:id="rId22"/>
    <p:sldId id="311" r:id="rId23"/>
    <p:sldId id="571" r:id="rId24"/>
    <p:sldId id="572" r:id="rId25"/>
    <p:sldId id="500" r:id="rId26"/>
    <p:sldId id="416" r:id="rId27"/>
    <p:sldId id="332" r:id="rId28"/>
    <p:sldId id="333" r:id="rId29"/>
    <p:sldId id="538" r:id="rId30"/>
    <p:sldId id="304" r:id="rId31"/>
    <p:sldId id="331" r:id="rId32"/>
    <p:sldId id="530" r:id="rId33"/>
    <p:sldId id="425" r:id="rId34"/>
    <p:sldId id="426" r:id="rId35"/>
    <p:sldId id="309" r:id="rId36"/>
    <p:sldId id="305" r:id="rId37"/>
    <p:sldId id="466" r:id="rId38"/>
    <p:sldId id="346" r:id="rId39"/>
    <p:sldId id="400" r:id="rId40"/>
    <p:sldId id="422" r:id="rId41"/>
    <p:sldId id="549" r:id="rId42"/>
    <p:sldId id="307" r:id="rId43"/>
    <p:sldId id="297" r:id="rId44"/>
    <p:sldId id="327" r:id="rId45"/>
    <p:sldId id="320" r:id="rId46"/>
    <p:sldId id="322" r:id="rId47"/>
    <p:sldId id="298" r:id="rId48"/>
    <p:sldId id="324" r:id="rId49"/>
    <p:sldId id="323" r:id="rId50"/>
    <p:sldId id="338" r:id="rId51"/>
    <p:sldId id="574" r:id="rId52"/>
    <p:sldId id="544" r:id="rId53"/>
    <p:sldId id="502" r:id="rId54"/>
    <p:sldId id="501" r:id="rId55"/>
    <p:sldId id="511" r:id="rId56"/>
    <p:sldId id="508" r:id="rId57"/>
    <p:sldId id="449" r:id="rId58"/>
    <p:sldId id="368" r:id="rId59"/>
    <p:sldId id="505" r:id="rId60"/>
    <p:sldId id="306" r:id="rId61"/>
    <p:sldId id="506" r:id="rId62"/>
    <p:sldId id="472" r:id="rId63"/>
    <p:sldId id="465" r:id="rId64"/>
    <p:sldId id="464" r:id="rId65"/>
    <p:sldId id="512" r:id="rId66"/>
    <p:sldId id="445" r:id="rId67"/>
    <p:sldId id="446" r:id="rId68"/>
    <p:sldId id="447" r:id="rId69"/>
    <p:sldId id="448" r:id="rId70"/>
    <p:sldId id="293" r:id="rId71"/>
    <p:sldId id="292" r:id="rId72"/>
    <p:sldId id="535" r:id="rId73"/>
    <p:sldId id="329" r:id="rId74"/>
    <p:sldId id="330" r:id="rId75"/>
    <p:sldId id="337" r:id="rId76"/>
    <p:sldId id="518" r:id="rId77"/>
    <p:sldId id="390" r:id="rId78"/>
    <p:sldId id="443" r:id="rId79"/>
    <p:sldId id="394" r:id="rId80"/>
    <p:sldId id="393" r:id="rId81"/>
    <p:sldId id="467" r:id="rId82"/>
    <p:sldId id="469" r:id="rId83"/>
    <p:sldId id="343" r:id="rId84"/>
    <p:sldId id="418" r:id="rId85"/>
    <p:sldId id="396" r:id="rId86"/>
    <p:sldId id="420" r:id="rId87"/>
    <p:sldId id="395" r:id="rId88"/>
    <p:sldId id="419" r:id="rId89"/>
    <p:sldId id="498" r:id="rId90"/>
    <p:sldId id="522" r:id="rId91"/>
    <p:sldId id="523" r:id="rId92"/>
    <p:sldId id="524" r:id="rId93"/>
    <p:sldId id="525" r:id="rId94"/>
    <p:sldId id="526" r:id="rId95"/>
    <p:sldId id="266" r:id="rId96"/>
    <p:sldId id="267" r:id="rId97"/>
    <p:sldId id="509" r:id="rId98"/>
    <p:sldId id="520" r:id="rId99"/>
    <p:sldId id="536" r:id="rId100"/>
    <p:sldId id="573" r:id="rId101"/>
    <p:sldId id="608" r:id="rId102"/>
    <p:sldId id="575" r:id="rId103"/>
    <p:sldId id="262" r:id="rId104"/>
    <p:sldId id="261" r:id="rId105"/>
    <p:sldId id="554" r:id="rId106"/>
    <p:sldId id="555" r:id="rId107"/>
    <p:sldId id="556" r:id="rId108"/>
    <p:sldId id="557" r:id="rId109"/>
    <p:sldId id="279" r:id="rId110"/>
    <p:sldId id="274" r:id="rId111"/>
    <p:sldId id="558" r:id="rId112"/>
    <p:sldId id="559" r:id="rId113"/>
    <p:sldId id="560" r:id="rId114"/>
    <p:sldId id="275" r:id="rId115"/>
    <p:sldId id="605" r:id="rId116"/>
    <p:sldId id="276" r:id="rId117"/>
    <p:sldId id="277" r:id="rId118"/>
    <p:sldId id="300" r:id="rId119"/>
    <p:sldId id="561" r:id="rId120"/>
    <p:sldId id="294" r:id="rId121"/>
    <p:sldId id="284" r:id="rId122"/>
    <p:sldId id="296" r:id="rId123"/>
    <p:sldId id="562" r:id="rId124"/>
    <p:sldId id="310" r:id="rId125"/>
    <p:sldId id="299" r:id="rId126"/>
    <p:sldId id="594" r:id="rId127"/>
    <p:sldId id="595" r:id="rId128"/>
    <p:sldId id="283" r:id="rId129"/>
    <p:sldId id="301" r:id="rId130"/>
    <p:sldId id="563" r:id="rId131"/>
    <p:sldId id="564" r:id="rId132"/>
    <p:sldId id="569" r:id="rId133"/>
    <p:sldId id="288" r:id="rId134"/>
    <p:sldId id="282" r:id="rId135"/>
    <p:sldId id="609" r:id="rId136"/>
    <p:sldId id="584" r:id="rId137"/>
    <p:sldId id="613" r:id="rId138"/>
    <p:sldId id="617" r:id="rId139"/>
    <p:sldId id="618" r:id="rId140"/>
    <p:sldId id="289" r:id="rId141"/>
    <p:sldId id="610" r:id="rId142"/>
    <p:sldId id="291" r:id="rId143"/>
    <p:sldId id="566" r:id="rId144"/>
    <p:sldId id="567" r:id="rId145"/>
    <p:sldId id="606" r:id="rId146"/>
    <p:sldId id="596" r:id="rId147"/>
    <p:sldId id="593" r:id="rId148"/>
    <p:sldId id="591" r:id="rId149"/>
    <p:sldId id="576" r:id="rId150"/>
    <p:sldId id="614" r:id="rId151"/>
    <p:sldId id="615" r:id="rId152"/>
    <p:sldId id="619" r:id="rId153"/>
    <p:sldId id="405" r:id="rId154"/>
    <p:sldId id="585" r:id="rId155"/>
    <p:sldId id="489" r:id="rId156"/>
  </p:sldIdLst>
  <p:sldSz cx="12192000" cy="6858000"/>
  <p:notesSz cx="6858000" cy="9144000"/>
  <p:embeddedFontLst>
    <p:embeddedFont>
      <p:font typeface="Calibri" panose="020F0502020204030204" pitchFamily="34" charset="0"/>
      <p:regular r:id="rId158"/>
      <p:bold r:id="rId159"/>
      <p:italic r:id="rId160"/>
      <p:boldItalic r:id="rId161"/>
    </p:embeddedFont>
    <p:embeddedFont>
      <p:font typeface="Metropolis" panose="020B0604020202020204" charset="0"/>
      <p:regular r:id="rId162"/>
      <p:bold r:id="rId163"/>
      <p:italic r:id="rId164"/>
      <p:boldItalic r:id="rId165"/>
    </p:embeddedFont>
    <p:embeddedFont>
      <p:font typeface="Ruji's Handwriting Font v.2.0" panose="02000603000000000000" pitchFamily="2" charset="0"/>
      <p:regular r:id="rId1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2DD5F9A-EB1D-404A-AF6D-8EE2DDB77826}">
          <p14:sldIdLst>
            <p14:sldId id="450"/>
            <p14:sldId id="570"/>
          </p14:sldIdLst>
        </p14:section>
        <p14:section name="open science" id="{4AAE9F40-9823-4D15-B047-982120EF326A}">
          <p14:sldIdLst>
            <p14:sldId id="602"/>
            <p14:sldId id="265"/>
            <p14:sldId id="547"/>
            <p14:sldId id="268"/>
            <p14:sldId id="269"/>
            <p14:sldId id="271"/>
            <p14:sldId id="272"/>
            <p14:sldId id="273"/>
            <p14:sldId id="601"/>
            <p14:sldId id="580"/>
            <p14:sldId id="612"/>
            <p14:sldId id="586"/>
            <p14:sldId id="588"/>
            <p14:sldId id="587"/>
            <p14:sldId id="616"/>
          </p14:sldIdLst>
        </p14:section>
        <p14:section name="citizen science" id="{C3F44B79-37D3-419B-8577-99E5CA99A5B3}">
          <p14:sldIdLst>
            <p14:sldId id="607"/>
            <p14:sldId id="599"/>
            <p14:sldId id="600"/>
            <p14:sldId id="302"/>
            <p14:sldId id="311"/>
            <p14:sldId id="571"/>
            <p14:sldId id="572"/>
            <p14:sldId id="500"/>
            <p14:sldId id="416"/>
            <p14:sldId id="332"/>
            <p14:sldId id="333"/>
            <p14:sldId id="538"/>
            <p14:sldId id="304"/>
            <p14:sldId id="331"/>
            <p14:sldId id="530"/>
            <p14:sldId id="425"/>
            <p14:sldId id="426"/>
            <p14:sldId id="309"/>
            <p14:sldId id="305"/>
            <p14:sldId id="466"/>
            <p14:sldId id="346"/>
            <p14:sldId id="400"/>
            <p14:sldId id="422"/>
            <p14:sldId id="549"/>
            <p14:sldId id="307"/>
            <p14:sldId id="297"/>
            <p14:sldId id="327"/>
            <p14:sldId id="320"/>
            <p14:sldId id="322"/>
            <p14:sldId id="298"/>
            <p14:sldId id="324"/>
            <p14:sldId id="323"/>
            <p14:sldId id="338"/>
            <p14:sldId id="574"/>
            <p14:sldId id="544"/>
            <p14:sldId id="502"/>
            <p14:sldId id="501"/>
            <p14:sldId id="511"/>
            <p14:sldId id="508"/>
            <p14:sldId id="449"/>
            <p14:sldId id="368"/>
            <p14:sldId id="505"/>
            <p14:sldId id="306"/>
            <p14:sldId id="506"/>
            <p14:sldId id="472"/>
            <p14:sldId id="465"/>
            <p14:sldId id="464"/>
            <p14:sldId id="512"/>
            <p14:sldId id="445"/>
            <p14:sldId id="446"/>
            <p14:sldId id="447"/>
            <p14:sldId id="448"/>
            <p14:sldId id="293"/>
            <p14:sldId id="292"/>
            <p14:sldId id="535"/>
            <p14:sldId id="329"/>
            <p14:sldId id="330"/>
            <p14:sldId id="337"/>
            <p14:sldId id="518"/>
            <p14:sldId id="390"/>
            <p14:sldId id="443"/>
            <p14:sldId id="394"/>
            <p14:sldId id="393"/>
            <p14:sldId id="467"/>
            <p14:sldId id="469"/>
            <p14:sldId id="343"/>
            <p14:sldId id="418"/>
            <p14:sldId id="396"/>
            <p14:sldId id="420"/>
            <p14:sldId id="395"/>
            <p14:sldId id="419"/>
            <p14:sldId id="498"/>
            <p14:sldId id="522"/>
            <p14:sldId id="523"/>
            <p14:sldId id="524"/>
            <p14:sldId id="525"/>
            <p14:sldId id="526"/>
            <p14:sldId id="266"/>
            <p14:sldId id="267"/>
            <p14:sldId id="509"/>
            <p14:sldId id="520"/>
            <p14:sldId id="536"/>
            <p14:sldId id="573"/>
          </p14:sldIdLst>
        </p14:section>
        <p14:section name="Wikipedia" id="{B72C60BA-1C24-43F1-A876-361816C34E52}">
          <p14:sldIdLst>
            <p14:sldId id="608"/>
            <p14:sldId id="575"/>
            <p14:sldId id="262"/>
            <p14:sldId id="261"/>
            <p14:sldId id="554"/>
            <p14:sldId id="555"/>
            <p14:sldId id="556"/>
            <p14:sldId id="557"/>
            <p14:sldId id="279"/>
            <p14:sldId id="274"/>
            <p14:sldId id="558"/>
            <p14:sldId id="559"/>
            <p14:sldId id="560"/>
            <p14:sldId id="275"/>
            <p14:sldId id="605"/>
            <p14:sldId id="276"/>
            <p14:sldId id="277"/>
            <p14:sldId id="300"/>
            <p14:sldId id="561"/>
            <p14:sldId id="294"/>
            <p14:sldId id="284"/>
            <p14:sldId id="296"/>
            <p14:sldId id="562"/>
            <p14:sldId id="310"/>
            <p14:sldId id="299"/>
            <p14:sldId id="594"/>
            <p14:sldId id="595"/>
            <p14:sldId id="283"/>
            <p14:sldId id="301"/>
            <p14:sldId id="563"/>
            <p14:sldId id="564"/>
            <p14:sldId id="569"/>
            <p14:sldId id="288"/>
            <p14:sldId id="282"/>
          </p14:sldIdLst>
        </p14:section>
        <p14:section name="what can I do?" id="{1F458A3B-C056-4FF7-A43A-E3E67E8DC636}">
          <p14:sldIdLst>
            <p14:sldId id="609"/>
            <p14:sldId id="584"/>
            <p14:sldId id="613"/>
            <p14:sldId id="617"/>
            <p14:sldId id="618"/>
            <p14:sldId id="289"/>
            <p14:sldId id="610"/>
            <p14:sldId id="291"/>
            <p14:sldId id="566"/>
            <p14:sldId id="567"/>
            <p14:sldId id="606"/>
            <p14:sldId id="596"/>
            <p14:sldId id="593"/>
            <p14:sldId id="591"/>
          </p14:sldIdLst>
        </p14:section>
        <p14:section name="end" id="{F0AF3F13-989C-4245-9B9D-1431311D0703}">
          <p14:sldIdLst>
            <p14:sldId id="576"/>
            <p14:sldId id="614"/>
            <p14:sldId id="615"/>
            <p14:sldId id="619"/>
            <p14:sldId id="405"/>
            <p14:sldId id="585"/>
            <p14:sldId id="489"/>
          </p14:sldIdLst>
        </p14:section>
      </p14:sectionLst>
    </p:ext>
    <p:ext uri="{EFAFB233-063F-42B5-8137-9DF3F51BA10A}">
      <p15:sldGuideLst xmlns:p15="http://schemas.microsoft.com/office/powerpoint/2012/main"/>
    </p:ext>
  </p:extLst>
</p:presentation>
</file>

<file path=ppt/presProps.xml><?xml version="1.0" encoding="utf-8"?>
<p:presentationPr xmlns:a="http://purl.oclc.org/ooxml/drawingml/main" xmlns:r="http://purl.oclc.org/ooxml/officeDocument/relationships" xmlns:p="http://purl.oclc.org/ooxml/presentationml/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91919"/>
    <a:srgbClr val="000000"/>
    <a:srgbClr val="B6CB9F"/>
    <a:srgbClr val="F0F0F0"/>
    <a:srgbClr val="28A5C9"/>
    <a:srgbClr val="00979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purl.oclc.org/ooxml/drawingml/main" def="{5C22544A-7EE6-4342-B048-85BDC9FD1C3A}"/>
</file>

<file path=ppt/viewProps.xml><?xml version="1.0" encoding="utf-8"?>
<p:viewPr xmlns:a="http://purl.oclc.org/ooxml/drawingml/main" xmlns:r="http://purl.oclc.org/ooxml/officeDocument/relationships" xmlns:p="http://purl.oclc.org/ooxml/presentationml/main">
  <p:normalViewPr>
    <p:restoredLeft sz="16.987%" autoAdjust="0"/>
    <p:restoredTop sz="87.801%" autoAdjust="0"/>
  </p:normalViewPr>
  <p:slideViewPr>
    <p:cSldViewPr snapToGrid="0">
      <p:cViewPr varScale="1">
        <p:scale>
          <a:sx n="79" d="100"/>
          <a:sy n="79" d="100"/>
        </p:scale>
        <p:origin x="126" y="222"/>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purl.oclc.org/ooxml/officeDocument/relationships/slide" Target="slides/slide116.xml"/><Relationship Id="rId21" Type="http://purl.oclc.org/ooxml/officeDocument/relationships/slide" Target="slides/slide20.xml"/><Relationship Id="rId42" Type="http://purl.oclc.org/ooxml/officeDocument/relationships/slide" Target="slides/slide41.xml"/><Relationship Id="rId63" Type="http://purl.oclc.org/ooxml/officeDocument/relationships/slide" Target="slides/slide62.xml"/><Relationship Id="rId84" Type="http://purl.oclc.org/ooxml/officeDocument/relationships/slide" Target="slides/slide83.xml"/><Relationship Id="rId138" Type="http://purl.oclc.org/ooxml/officeDocument/relationships/slide" Target="slides/slide137.xml"/><Relationship Id="rId159" Type="http://purl.oclc.org/ooxml/officeDocument/relationships/font" Target="fonts/font2.fntdata"/><Relationship Id="rId170" Type="http://purl.oclc.org/ooxml/officeDocument/relationships/tableStyles" Target="tableStyles.xml"/><Relationship Id="rId107" Type="http://purl.oclc.org/ooxml/officeDocument/relationships/slide" Target="slides/slide106.xml"/><Relationship Id="rId11" Type="http://purl.oclc.org/ooxml/officeDocument/relationships/slide" Target="slides/slide10.xml"/><Relationship Id="rId32" Type="http://purl.oclc.org/ooxml/officeDocument/relationships/slide" Target="slides/slide31.xml"/><Relationship Id="rId53" Type="http://purl.oclc.org/ooxml/officeDocument/relationships/slide" Target="slides/slide52.xml"/><Relationship Id="rId74" Type="http://purl.oclc.org/ooxml/officeDocument/relationships/slide" Target="slides/slide73.xml"/><Relationship Id="rId128" Type="http://purl.oclc.org/ooxml/officeDocument/relationships/slide" Target="slides/slide127.xml"/><Relationship Id="rId149" Type="http://purl.oclc.org/ooxml/officeDocument/relationships/slide" Target="slides/slide148.xml"/><Relationship Id="rId5" Type="http://purl.oclc.org/ooxml/officeDocument/relationships/slide" Target="slides/slide4.xml"/><Relationship Id="rId95" Type="http://purl.oclc.org/ooxml/officeDocument/relationships/slide" Target="slides/slide94.xml"/><Relationship Id="rId160" Type="http://purl.oclc.org/ooxml/officeDocument/relationships/font" Target="fonts/font3.fntdata"/><Relationship Id="rId22" Type="http://purl.oclc.org/ooxml/officeDocument/relationships/slide" Target="slides/slide21.xml"/><Relationship Id="rId43" Type="http://purl.oclc.org/ooxml/officeDocument/relationships/slide" Target="slides/slide42.xml"/><Relationship Id="rId64" Type="http://purl.oclc.org/ooxml/officeDocument/relationships/slide" Target="slides/slide63.xml"/><Relationship Id="rId118" Type="http://purl.oclc.org/ooxml/officeDocument/relationships/slide" Target="slides/slide117.xml"/><Relationship Id="rId139" Type="http://purl.oclc.org/ooxml/officeDocument/relationships/slide" Target="slides/slide138.xml"/><Relationship Id="rId85" Type="http://purl.oclc.org/ooxml/officeDocument/relationships/slide" Target="slides/slide84.xml"/><Relationship Id="rId150" Type="http://purl.oclc.org/ooxml/officeDocument/relationships/slide" Target="slides/slide149.xml"/><Relationship Id="rId12" Type="http://purl.oclc.org/ooxml/officeDocument/relationships/slide" Target="slides/slide11.xml"/><Relationship Id="rId33" Type="http://purl.oclc.org/ooxml/officeDocument/relationships/slide" Target="slides/slide32.xml"/><Relationship Id="rId108" Type="http://purl.oclc.org/ooxml/officeDocument/relationships/slide" Target="slides/slide107.xml"/><Relationship Id="rId129" Type="http://purl.oclc.org/ooxml/officeDocument/relationships/slide" Target="slides/slide128.xml"/><Relationship Id="rId54" Type="http://purl.oclc.org/ooxml/officeDocument/relationships/slide" Target="slides/slide53.xml"/><Relationship Id="rId70" Type="http://purl.oclc.org/ooxml/officeDocument/relationships/slide" Target="slides/slide69.xml"/><Relationship Id="rId75" Type="http://purl.oclc.org/ooxml/officeDocument/relationships/slide" Target="slides/slide74.xml"/><Relationship Id="rId91" Type="http://purl.oclc.org/ooxml/officeDocument/relationships/slide" Target="slides/slide90.xml"/><Relationship Id="rId96" Type="http://purl.oclc.org/ooxml/officeDocument/relationships/slide" Target="slides/slide95.xml"/><Relationship Id="rId140" Type="http://purl.oclc.org/ooxml/officeDocument/relationships/slide" Target="slides/slide139.xml"/><Relationship Id="rId145" Type="http://purl.oclc.org/ooxml/officeDocument/relationships/slide" Target="slides/slide144.xml"/><Relationship Id="rId161" Type="http://purl.oclc.org/ooxml/officeDocument/relationships/font" Target="fonts/font4.fntdata"/><Relationship Id="rId166" Type="http://purl.oclc.org/ooxml/officeDocument/relationships/font" Target="fonts/font9.fntdata"/><Relationship Id="rId1" Type="http://purl.oclc.org/ooxml/officeDocument/relationships/slideMaster" Target="slideMasters/slideMaster1.xml"/><Relationship Id="rId6" Type="http://purl.oclc.org/ooxml/officeDocument/relationships/slide" Target="slides/slide5.xml"/><Relationship Id="rId23" Type="http://purl.oclc.org/ooxml/officeDocument/relationships/slide" Target="slides/slide22.xml"/><Relationship Id="rId28" Type="http://purl.oclc.org/ooxml/officeDocument/relationships/slide" Target="slides/slide27.xml"/><Relationship Id="rId49" Type="http://purl.oclc.org/ooxml/officeDocument/relationships/slide" Target="slides/slide48.xml"/><Relationship Id="rId114" Type="http://purl.oclc.org/ooxml/officeDocument/relationships/slide" Target="slides/slide113.xml"/><Relationship Id="rId119" Type="http://purl.oclc.org/ooxml/officeDocument/relationships/slide" Target="slides/slide118.xml"/><Relationship Id="rId44" Type="http://purl.oclc.org/ooxml/officeDocument/relationships/slide" Target="slides/slide43.xml"/><Relationship Id="rId60" Type="http://purl.oclc.org/ooxml/officeDocument/relationships/slide" Target="slides/slide59.xml"/><Relationship Id="rId65" Type="http://purl.oclc.org/ooxml/officeDocument/relationships/slide" Target="slides/slide64.xml"/><Relationship Id="rId81" Type="http://purl.oclc.org/ooxml/officeDocument/relationships/slide" Target="slides/slide80.xml"/><Relationship Id="rId86" Type="http://purl.oclc.org/ooxml/officeDocument/relationships/slide" Target="slides/slide85.xml"/><Relationship Id="rId130" Type="http://purl.oclc.org/ooxml/officeDocument/relationships/slide" Target="slides/slide129.xml"/><Relationship Id="rId135" Type="http://purl.oclc.org/ooxml/officeDocument/relationships/slide" Target="slides/slide134.xml"/><Relationship Id="rId151" Type="http://purl.oclc.org/ooxml/officeDocument/relationships/slide" Target="slides/slide150.xml"/><Relationship Id="rId156" Type="http://purl.oclc.org/ooxml/officeDocument/relationships/slide" Target="slides/slide155.xml"/><Relationship Id="rId13" Type="http://purl.oclc.org/ooxml/officeDocument/relationships/slide" Target="slides/slide12.xml"/><Relationship Id="rId18" Type="http://purl.oclc.org/ooxml/officeDocument/relationships/slide" Target="slides/slide17.xml"/><Relationship Id="rId39" Type="http://purl.oclc.org/ooxml/officeDocument/relationships/slide" Target="slides/slide38.xml"/><Relationship Id="rId109" Type="http://purl.oclc.org/ooxml/officeDocument/relationships/slide" Target="slides/slide108.xml"/><Relationship Id="rId34" Type="http://purl.oclc.org/ooxml/officeDocument/relationships/slide" Target="slides/slide33.xml"/><Relationship Id="rId50" Type="http://purl.oclc.org/ooxml/officeDocument/relationships/slide" Target="slides/slide49.xml"/><Relationship Id="rId55" Type="http://purl.oclc.org/ooxml/officeDocument/relationships/slide" Target="slides/slide54.xml"/><Relationship Id="rId76" Type="http://purl.oclc.org/ooxml/officeDocument/relationships/slide" Target="slides/slide75.xml"/><Relationship Id="rId97" Type="http://purl.oclc.org/ooxml/officeDocument/relationships/slide" Target="slides/slide96.xml"/><Relationship Id="rId104" Type="http://purl.oclc.org/ooxml/officeDocument/relationships/slide" Target="slides/slide103.xml"/><Relationship Id="rId120" Type="http://purl.oclc.org/ooxml/officeDocument/relationships/slide" Target="slides/slide119.xml"/><Relationship Id="rId125" Type="http://purl.oclc.org/ooxml/officeDocument/relationships/slide" Target="slides/slide124.xml"/><Relationship Id="rId141" Type="http://purl.oclc.org/ooxml/officeDocument/relationships/slide" Target="slides/slide140.xml"/><Relationship Id="rId146" Type="http://purl.oclc.org/ooxml/officeDocument/relationships/slide" Target="slides/slide145.xml"/><Relationship Id="rId167" Type="http://purl.oclc.org/ooxml/officeDocument/relationships/presProps" Target="presProps.xml"/><Relationship Id="rId7" Type="http://purl.oclc.org/ooxml/officeDocument/relationships/slide" Target="slides/slide6.xml"/><Relationship Id="rId71" Type="http://purl.oclc.org/ooxml/officeDocument/relationships/slide" Target="slides/slide70.xml"/><Relationship Id="rId92" Type="http://purl.oclc.org/ooxml/officeDocument/relationships/slide" Target="slides/slide91.xml"/><Relationship Id="rId162" Type="http://purl.oclc.org/ooxml/officeDocument/relationships/font" Target="fonts/font5.fntdata"/><Relationship Id="rId2" Type="http://purl.oclc.org/ooxml/officeDocument/relationships/slide" Target="slides/slide1.xml"/><Relationship Id="rId29" Type="http://purl.oclc.org/ooxml/officeDocument/relationships/slide" Target="slides/slide28.xml"/><Relationship Id="rId24" Type="http://purl.oclc.org/ooxml/officeDocument/relationships/slide" Target="slides/slide23.xml"/><Relationship Id="rId40" Type="http://purl.oclc.org/ooxml/officeDocument/relationships/slide" Target="slides/slide39.xml"/><Relationship Id="rId45" Type="http://purl.oclc.org/ooxml/officeDocument/relationships/slide" Target="slides/slide44.xml"/><Relationship Id="rId66" Type="http://purl.oclc.org/ooxml/officeDocument/relationships/slide" Target="slides/slide65.xml"/><Relationship Id="rId87" Type="http://purl.oclc.org/ooxml/officeDocument/relationships/slide" Target="slides/slide86.xml"/><Relationship Id="rId110" Type="http://purl.oclc.org/ooxml/officeDocument/relationships/slide" Target="slides/slide109.xml"/><Relationship Id="rId115" Type="http://purl.oclc.org/ooxml/officeDocument/relationships/slide" Target="slides/slide114.xml"/><Relationship Id="rId131" Type="http://purl.oclc.org/ooxml/officeDocument/relationships/slide" Target="slides/slide130.xml"/><Relationship Id="rId136" Type="http://purl.oclc.org/ooxml/officeDocument/relationships/slide" Target="slides/slide135.xml"/><Relationship Id="rId157" Type="http://purl.oclc.org/ooxml/officeDocument/relationships/notesMaster" Target="notesMasters/notesMaster1.xml"/><Relationship Id="rId61" Type="http://purl.oclc.org/ooxml/officeDocument/relationships/slide" Target="slides/slide60.xml"/><Relationship Id="rId82" Type="http://purl.oclc.org/ooxml/officeDocument/relationships/slide" Target="slides/slide81.xml"/><Relationship Id="rId152" Type="http://purl.oclc.org/ooxml/officeDocument/relationships/slide" Target="slides/slide151.xml"/><Relationship Id="rId19" Type="http://purl.oclc.org/ooxml/officeDocument/relationships/slide" Target="slides/slide18.xml"/><Relationship Id="rId14" Type="http://purl.oclc.org/ooxml/officeDocument/relationships/slide" Target="slides/slide13.xml"/><Relationship Id="rId30" Type="http://purl.oclc.org/ooxml/officeDocument/relationships/slide" Target="slides/slide29.xml"/><Relationship Id="rId35" Type="http://purl.oclc.org/ooxml/officeDocument/relationships/slide" Target="slides/slide34.xml"/><Relationship Id="rId56" Type="http://purl.oclc.org/ooxml/officeDocument/relationships/slide" Target="slides/slide55.xml"/><Relationship Id="rId77" Type="http://purl.oclc.org/ooxml/officeDocument/relationships/slide" Target="slides/slide76.xml"/><Relationship Id="rId100" Type="http://purl.oclc.org/ooxml/officeDocument/relationships/slide" Target="slides/slide99.xml"/><Relationship Id="rId105" Type="http://purl.oclc.org/ooxml/officeDocument/relationships/slide" Target="slides/slide104.xml"/><Relationship Id="rId126" Type="http://purl.oclc.org/ooxml/officeDocument/relationships/slide" Target="slides/slide125.xml"/><Relationship Id="rId147" Type="http://purl.oclc.org/ooxml/officeDocument/relationships/slide" Target="slides/slide146.xml"/><Relationship Id="rId168" Type="http://purl.oclc.org/ooxml/officeDocument/relationships/viewProps" Target="viewProps.xml"/><Relationship Id="rId8" Type="http://purl.oclc.org/ooxml/officeDocument/relationships/slide" Target="slides/slide7.xml"/><Relationship Id="rId51" Type="http://purl.oclc.org/ooxml/officeDocument/relationships/slide" Target="slides/slide50.xml"/><Relationship Id="rId72" Type="http://purl.oclc.org/ooxml/officeDocument/relationships/slide" Target="slides/slide71.xml"/><Relationship Id="rId93" Type="http://purl.oclc.org/ooxml/officeDocument/relationships/slide" Target="slides/slide92.xml"/><Relationship Id="rId98" Type="http://purl.oclc.org/ooxml/officeDocument/relationships/slide" Target="slides/slide97.xml"/><Relationship Id="rId121" Type="http://purl.oclc.org/ooxml/officeDocument/relationships/slide" Target="slides/slide120.xml"/><Relationship Id="rId142" Type="http://purl.oclc.org/ooxml/officeDocument/relationships/slide" Target="slides/slide141.xml"/><Relationship Id="rId163" Type="http://purl.oclc.org/ooxml/officeDocument/relationships/font" Target="fonts/font6.fntdata"/><Relationship Id="rId3" Type="http://purl.oclc.org/ooxml/officeDocument/relationships/slide" Target="slides/slide2.xml"/><Relationship Id="rId25" Type="http://purl.oclc.org/ooxml/officeDocument/relationships/slide" Target="slides/slide24.xml"/><Relationship Id="rId46" Type="http://purl.oclc.org/ooxml/officeDocument/relationships/slide" Target="slides/slide45.xml"/><Relationship Id="rId67" Type="http://purl.oclc.org/ooxml/officeDocument/relationships/slide" Target="slides/slide66.xml"/><Relationship Id="rId116" Type="http://purl.oclc.org/ooxml/officeDocument/relationships/slide" Target="slides/slide115.xml"/><Relationship Id="rId137" Type="http://purl.oclc.org/ooxml/officeDocument/relationships/slide" Target="slides/slide136.xml"/><Relationship Id="rId158" Type="http://purl.oclc.org/ooxml/officeDocument/relationships/font" Target="fonts/font1.fntdata"/><Relationship Id="rId20" Type="http://purl.oclc.org/ooxml/officeDocument/relationships/slide" Target="slides/slide19.xml"/><Relationship Id="rId41" Type="http://purl.oclc.org/ooxml/officeDocument/relationships/slide" Target="slides/slide40.xml"/><Relationship Id="rId62" Type="http://purl.oclc.org/ooxml/officeDocument/relationships/slide" Target="slides/slide61.xml"/><Relationship Id="rId83" Type="http://purl.oclc.org/ooxml/officeDocument/relationships/slide" Target="slides/slide82.xml"/><Relationship Id="rId88" Type="http://purl.oclc.org/ooxml/officeDocument/relationships/slide" Target="slides/slide87.xml"/><Relationship Id="rId111" Type="http://purl.oclc.org/ooxml/officeDocument/relationships/slide" Target="slides/slide110.xml"/><Relationship Id="rId132" Type="http://purl.oclc.org/ooxml/officeDocument/relationships/slide" Target="slides/slide131.xml"/><Relationship Id="rId153" Type="http://purl.oclc.org/ooxml/officeDocument/relationships/slide" Target="slides/slide152.xml"/><Relationship Id="rId15" Type="http://purl.oclc.org/ooxml/officeDocument/relationships/slide" Target="slides/slide14.xml"/><Relationship Id="rId36" Type="http://purl.oclc.org/ooxml/officeDocument/relationships/slide" Target="slides/slide35.xml"/><Relationship Id="rId57" Type="http://purl.oclc.org/ooxml/officeDocument/relationships/slide" Target="slides/slide56.xml"/><Relationship Id="rId106" Type="http://purl.oclc.org/ooxml/officeDocument/relationships/slide" Target="slides/slide105.xml"/><Relationship Id="rId127" Type="http://purl.oclc.org/ooxml/officeDocument/relationships/slide" Target="slides/slide126.xml"/><Relationship Id="rId10" Type="http://purl.oclc.org/ooxml/officeDocument/relationships/slide" Target="slides/slide9.xml"/><Relationship Id="rId31" Type="http://purl.oclc.org/ooxml/officeDocument/relationships/slide" Target="slides/slide30.xml"/><Relationship Id="rId52" Type="http://purl.oclc.org/ooxml/officeDocument/relationships/slide" Target="slides/slide51.xml"/><Relationship Id="rId73" Type="http://purl.oclc.org/ooxml/officeDocument/relationships/slide" Target="slides/slide72.xml"/><Relationship Id="rId78" Type="http://purl.oclc.org/ooxml/officeDocument/relationships/slide" Target="slides/slide77.xml"/><Relationship Id="rId94" Type="http://purl.oclc.org/ooxml/officeDocument/relationships/slide" Target="slides/slide93.xml"/><Relationship Id="rId99" Type="http://purl.oclc.org/ooxml/officeDocument/relationships/slide" Target="slides/slide98.xml"/><Relationship Id="rId101" Type="http://purl.oclc.org/ooxml/officeDocument/relationships/slide" Target="slides/slide100.xml"/><Relationship Id="rId122" Type="http://purl.oclc.org/ooxml/officeDocument/relationships/slide" Target="slides/slide121.xml"/><Relationship Id="rId143" Type="http://purl.oclc.org/ooxml/officeDocument/relationships/slide" Target="slides/slide142.xml"/><Relationship Id="rId148" Type="http://purl.oclc.org/ooxml/officeDocument/relationships/slide" Target="slides/slide147.xml"/><Relationship Id="rId164" Type="http://purl.oclc.org/ooxml/officeDocument/relationships/font" Target="fonts/font7.fntdata"/><Relationship Id="rId169" Type="http://purl.oclc.org/ooxml/officeDocument/relationships/theme" Target="theme/theme1.xml"/><Relationship Id="rId4" Type="http://purl.oclc.org/ooxml/officeDocument/relationships/slide" Target="slides/slide3.xml"/><Relationship Id="rId9" Type="http://purl.oclc.org/ooxml/officeDocument/relationships/slide" Target="slides/slide8.xml"/><Relationship Id="rId26" Type="http://purl.oclc.org/ooxml/officeDocument/relationships/slide" Target="slides/slide25.xml"/><Relationship Id="rId47" Type="http://purl.oclc.org/ooxml/officeDocument/relationships/slide" Target="slides/slide46.xml"/><Relationship Id="rId68" Type="http://purl.oclc.org/ooxml/officeDocument/relationships/slide" Target="slides/slide67.xml"/><Relationship Id="rId89" Type="http://purl.oclc.org/ooxml/officeDocument/relationships/slide" Target="slides/slide88.xml"/><Relationship Id="rId112" Type="http://purl.oclc.org/ooxml/officeDocument/relationships/slide" Target="slides/slide111.xml"/><Relationship Id="rId133" Type="http://purl.oclc.org/ooxml/officeDocument/relationships/slide" Target="slides/slide132.xml"/><Relationship Id="rId154" Type="http://purl.oclc.org/ooxml/officeDocument/relationships/slide" Target="slides/slide153.xml"/><Relationship Id="rId16" Type="http://purl.oclc.org/ooxml/officeDocument/relationships/slide" Target="slides/slide15.xml"/><Relationship Id="rId37" Type="http://purl.oclc.org/ooxml/officeDocument/relationships/slide" Target="slides/slide36.xml"/><Relationship Id="rId58" Type="http://purl.oclc.org/ooxml/officeDocument/relationships/slide" Target="slides/slide57.xml"/><Relationship Id="rId79" Type="http://purl.oclc.org/ooxml/officeDocument/relationships/slide" Target="slides/slide78.xml"/><Relationship Id="rId102" Type="http://purl.oclc.org/ooxml/officeDocument/relationships/slide" Target="slides/slide101.xml"/><Relationship Id="rId123" Type="http://purl.oclc.org/ooxml/officeDocument/relationships/slide" Target="slides/slide122.xml"/><Relationship Id="rId144" Type="http://purl.oclc.org/ooxml/officeDocument/relationships/slide" Target="slides/slide143.xml"/><Relationship Id="rId90" Type="http://purl.oclc.org/ooxml/officeDocument/relationships/slide" Target="slides/slide89.xml"/><Relationship Id="rId165" Type="http://purl.oclc.org/ooxml/officeDocument/relationships/font" Target="fonts/font8.fntdata"/><Relationship Id="rId27" Type="http://purl.oclc.org/ooxml/officeDocument/relationships/slide" Target="slides/slide26.xml"/><Relationship Id="rId48" Type="http://purl.oclc.org/ooxml/officeDocument/relationships/slide" Target="slides/slide47.xml"/><Relationship Id="rId69" Type="http://purl.oclc.org/ooxml/officeDocument/relationships/slide" Target="slides/slide68.xml"/><Relationship Id="rId113" Type="http://purl.oclc.org/ooxml/officeDocument/relationships/slide" Target="slides/slide112.xml"/><Relationship Id="rId134" Type="http://purl.oclc.org/ooxml/officeDocument/relationships/slide" Target="slides/slide133.xml"/><Relationship Id="rId80" Type="http://purl.oclc.org/ooxml/officeDocument/relationships/slide" Target="slides/slide79.xml"/><Relationship Id="rId155" Type="http://purl.oclc.org/ooxml/officeDocument/relationships/slide" Target="slides/slide154.xml"/><Relationship Id="rId17" Type="http://purl.oclc.org/ooxml/officeDocument/relationships/slide" Target="slides/slide16.xml"/><Relationship Id="rId38" Type="http://purl.oclc.org/ooxml/officeDocument/relationships/slide" Target="slides/slide37.xml"/><Relationship Id="rId59" Type="http://purl.oclc.org/ooxml/officeDocument/relationships/slide" Target="slides/slide58.xml"/><Relationship Id="rId103" Type="http://purl.oclc.org/ooxml/officeDocument/relationships/slide" Target="slides/slide102.xml"/><Relationship Id="rId124" Type="http://purl.oclc.org/ooxml/officeDocument/relationships/slide" Target="slides/slide123.xml"/></Relationships>
</file>

<file path=ppt/notesMasters/_rels/notesMaster1.xml.rels><?xml version="1.0" encoding="UTF-8" standalone="yes"?>
<Relationships xmlns="http://schemas.openxmlformats.org/package/2006/relationships"><Relationship Id="rId1" Type="http://purl.oclc.org/ooxml/officeDocument/relationships/theme" Target="../theme/theme2.xml"/></Relationships>
</file>

<file path=ppt/notesMasters/notesMaster1.xml><?xml version="1.0" encoding="utf-8"?>
<p:notes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3EE71-B9F9-4CDD-A4CB-95A4EDF494E9}" type="datetimeFigureOut">
              <a:rPr lang="en-GB" smtClean="0"/>
              <a:t>2023-08-29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6D403-6AFB-487E-8534-4A9AFF913DDA}" type="slidenum">
              <a:rPr lang="en-GB" smtClean="0"/>
              <a:t>‹#›</a:t>
            </a:fld>
            <a:endParaRPr lang="en-GB"/>
          </a:p>
        </p:txBody>
      </p:sp>
    </p:spTree>
    <p:extLst>
      <p:ext uri="{BB962C8B-B14F-4D97-AF65-F5344CB8AC3E}">
        <p14:creationId xmlns:p14="http://schemas.microsoft.com/office/powerpoint/2010/main" val="1609717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purl.oclc.org/ooxml/officeDocument/relationships/slide" Target="../slides/slide2.xml"/><Relationship Id="rId1" Type="http://purl.oclc.org/ooxml/officeDocument/relationships/notesMaster" Target="../notesMasters/notesMaster1.xml"/></Relationships>
</file>

<file path=ppt/notesSlides/_rels/notesSlide10.xml.rels><?xml version="1.0" encoding="UTF-8" standalone="yes"?>
<Relationships xmlns="http://schemas.openxmlformats.org/package/2006/relationships"><Relationship Id="rId2" Type="http://purl.oclc.org/ooxml/officeDocument/relationships/slide" Target="../slides/slide23.xml"/><Relationship Id="rId1" Type="http://purl.oclc.org/ooxml/officeDocument/relationships/notesMaster" Target="../notesMasters/notesMaster1.xml"/></Relationships>
</file>

<file path=ppt/notesSlides/_rels/notesSlide11.xml.rels><?xml version="1.0" encoding="UTF-8" standalone="yes"?>
<Relationships xmlns="http://schemas.openxmlformats.org/package/2006/relationships"><Relationship Id="rId2" Type="http://purl.oclc.org/ooxml/officeDocument/relationships/slide" Target="../slides/slide24.xml"/><Relationship Id="rId1" Type="http://purl.oclc.org/ooxml/officeDocument/relationships/notesMaster" Target="../notesMasters/notesMaster1.xml"/></Relationships>
</file>

<file path=ppt/notesSlides/_rels/notesSlide12.xml.rels><?xml version="1.0" encoding="UTF-8" standalone="yes"?>
<Relationships xmlns="http://schemas.openxmlformats.org/package/2006/relationships"><Relationship Id="rId2" Type="http://purl.oclc.org/ooxml/officeDocument/relationships/slide" Target="../slides/slide30.xml"/><Relationship Id="rId1" Type="http://purl.oclc.org/ooxml/officeDocument/relationships/notesMaster" Target="../notesMasters/notesMaster1.xml"/></Relationships>
</file>

<file path=ppt/notesSlides/_rels/notesSlide13.xml.rels><?xml version="1.0" encoding="UTF-8" standalone="yes"?>
<Relationships xmlns="http://schemas.openxmlformats.org/package/2006/relationships"><Relationship Id="rId2" Type="http://purl.oclc.org/ooxml/officeDocument/relationships/slide" Target="../slides/slide31.xml"/><Relationship Id="rId1" Type="http://purl.oclc.org/ooxml/officeDocument/relationships/notesMaster" Target="../notesMasters/notesMaster1.xml"/></Relationships>
</file>

<file path=ppt/notesSlides/_rels/notesSlide14.xml.rels><?xml version="1.0" encoding="UTF-8" standalone="yes"?>
<Relationships xmlns="http://schemas.openxmlformats.org/package/2006/relationships"><Relationship Id="rId2" Type="http://purl.oclc.org/ooxml/officeDocument/relationships/slide" Target="../slides/slide32.xml"/><Relationship Id="rId1" Type="http://purl.oclc.org/ooxml/officeDocument/relationships/notesMaster" Target="../notesMasters/notesMaster1.xml"/></Relationships>
</file>

<file path=ppt/notesSlides/_rels/notesSlide15.xml.rels><?xml version="1.0" encoding="UTF-8" standalone="yes"?>
<Relationships xmlns="http://schemas.openxmlformats.org/package/2006/relationships"><Relationship Id="rId2" Type="http://purl.oclc.org/ooxml/officeDocument/relationships/slide" Target="../slides/slide33.xml"/><Relationship Id="rId1" Type="http://purl.oclc.org/ooxml/officeDocument/relationships/notesMaster" Target="../notesMasters/notesMaster1.xml"/></Relationships>
</file>

<file path=ppt/notesSlides/_rels/notesSlide16.xml.rels><?xml version="1.0" encoding="UTF-8" standalone="yes"?>
<Relationships xmlns="http://schemas.openxmlformats.org/package/2006/relationships"><Relationship Id="rId2" Type="http://purl.oclc.org/ooxml/officeDocument/relationships/slide" Target="../slides/slide34.xml"/><Relationship Id="rId1" Type="http://purl.oclc.org/ooxml/officeDocument/relationships/notesMaster" Target="../notesMasters/notesMaster1.xml"/></Relationships>
</file>

<file path=ppt/notesSlides/_rels/notesSlide17.xml.rels><?xml version="1.0" encoding="UTF-8" standalone="yes"?>
<Relationships xmlns="http://schemas.openxmlformats.org/package/2006/relationships"><Relationship Id="rId2" Type="http://purl.oclc.org/ooxml/officeDocument/relationships/slide" Target="../slides/slide35.xml"/><Relationship Id="rId1" Type="http://purl.oclc.org/ooxml/officeDocument/relationships/notesMaster" Target="../notesMasters/notesMaster1.xml"/></Relationships>
</file>

<file path=ppt/notesSlides/_rels/notesSlide18.xml.rels><?xml version="1.0" encoding="UTF-8" standalone="yes"?>
<Relationships xmlns="http://schemas.openxmlformats.org/package/2006/relationships"><Relationship Id="rId2" Type="http://purl.oclc.org/ooxml/officeDocument/relationships/slide" Target="../slides/slide36.xml"/><Relationship Id="rId1" Type="http://purl.oclc.org/ooxml/officeDocument/relationships/notesMaster" Target="../notesMasters/notesMaster1.xml"/></Relationships>
</file>

<file path=ppt/notesSlides/_rels/notesSlide19.xml.rels><?xml version="1.0" encoding="UTF-8" standalone="yes"?>
<Relationships xmlns="http://schemas.openxmlformats.org/package/2006/relationships"><Relationship Id="rId2" Type="http://purl.oclc.org/ooxml/officeDocument/relationships/slide" Target="../slides/slide38.xml"/><Relationship Id="rId1" Type="http://purl.oclc.org/ooxml/officeDocument/relationships/notesMaster" Target="../notesMasters/notesMaster1.xml"/></Relationships>
</file>

<file path=ppt/notesSlides/_rels/notesSlide2.xml.rels><?xml version="1.0" encoding="UTF-8" standalone="yes"?>
<Relationships xmlns="http://schemas.openxmlformats.org/package/2006/relationships"><Relationship Id="rId2" Type="http://purl.oclc.org/ooxml/officeDocument/relationships/slide" Target="../slides/slide3.xml"/><Relationship Id="rId1" Type="http://purl.oclc.org/ooxml/officeDocument/relationships/notesMaster" Target="../notesMasters/notesMaster1.xml"/></Relationships>
</file>

<file path=ppt/notesSlides/_rels/notesSlide20.xml.rels><?xml version="1.0" encoding="UTF-8" standalone="yes"?>
<Relationships xmlns="http://schemas.openxmlformats.org/package/2006/relationships"><Relationship Id="rId2" Type="http://purl.oclc.org/ooxml/officeDocument/relationships/slide" Target="../slides/slide42.xml"/><Relationship Id="rId1" Type="http://purl.oclc.org/ooxml/officeDocument/relationships/notesMaster" Target="../notesMasters/notesMaster1.xml"/></Relationships>
</file>

<file path=ppt/notesSlides/_rels/notesSlide21.xml.rels><?xml version="1.0" encoding="UTF-8" standalone="yes"?>
<Relationships xmlns="http://schemas.openxmlformats.org/package/2006/relationships"><Relationship Id="rId2" Type="http://purl.oclc.org/ooxml/officeDocument/relationships/slide" Target="../slides/slide43.xml"/><Relationship Id="rId1" Type="http://purl.oclc.org/ooxml/officeDocument/relationships/notesMaster" Target="../notesMasters/notesMaster1.xml"/></Relationships>
</file>

<file path=ppt/notesSlides/_rels/notesSlide22.xml.rels><?xml version="1.0" encoding="UTF-8" standalone="yes"?>
<Relationships xmlns="http://schemas.openxmlformats.org/package/2006/relationships"><Relationship Id="rId2" Type="http://purl.oclc.org/ooxml/officeDocument/relationships/slide" Target="../slides/slide44.xml"/><Relationship Id="rId1" Type="http://purl.oclc.org/ooxml/officeDocument/relationships/notesMaster" Target="../notesMasters/notesMaster1.xml"/></Relationships>
</file>

<file path=ppt/notesSlides/_rels/notesSlide23.xml.rels><?xml version="1.0" encoding="UTF-8" standalone="yes"?>
<Relationships xmlns="http://schemas.openxmlformats.org/package/2006/relationships"><Relationship Id="rId2" Type="http://purl.oclc.org/ooxml/officeDocument/relationships/slide" Target="../slides/slide45.xml"/><Relationship Id="rId1" Type="http://purl.oclc.org/ooxml/officeDocument/relationships/notesMaster" Target="../notesMasters/notesMaster1.xml"/></Relationships>
</file>

<file path=ppt/notesSlides/_rels/notesSlide24.xml.rels><?xml version="1.0" encoding="UTF-8" standalone="yes"?>
<Relationships xmlns="http://schemas.openxmlformats.org/package/2006/relationships"><Relationship Id="rId2" Type="http://purl.oclc.org/ooxml/officeDocument/relationships/slide" Target="../slides/slide46.xml"/><Relationship Id="rId1" Type="http://purl.oclc.org/ooxml/officeDocument/relationships/notesMaster" Target="../notesMasters/notesMaster1.xml"/></Relationships>
</file>

<file path=ppt/notesSlides/_rels/notesSlide25.xml.rels><?xml version="1.0" encoding="UTF-8" standalone="yes"?>
<Relationships xmlns="http://schemas.openxmlformats.org/package/2006/relationships"><Relationship Id="rId2" Type="http://purl.oclc.org/ooxml/officeDocument/relationships/slide" Target="../slides/slide49.xml"/><Relationship Id="rId1" Type="http://purl.oclc.org/ooxml/officeDocument/relationships/notesMaster" Target="../notesMasters/notesMaster1.xml"/></Relationships>
</file>

<file path=ppt/notesSlides/_rels/notesSlide26.xml.rels><?xml version="1.0" encoding="UTF-8" standalone="yes"?>
<Relationships xmlns="http://schemas.openxmlformats.org/package/2006/relationships"><Relationship Id="rId2" Type="http://purl.oclc.org/ooxml/officeDocument/relationships/slide" Target="../slides/slide50.xml"/><Relationship Id="rId1" Type="http://purl.oclc.org/ooxml/officeDocument/relationships/notesMaster" Target="../notesMasters/notesMaster1.xml"/></Relationships>
</file>

<file path=ppt/notesSlides/_rels/notesSlide27.xml.rels><?xml version="1.0" encoding="UTF-8" standalone="yes"?>
<Relationships xmlns="http://schemas.openxmlformats.org/package/2006/relationships"><Relationship Id="rId2" Type="http://purl.oclc.org/ooxml/officeDocument/relationships/slide" Target="../slides/slide55.xml"/><Relationship Id="rId1" Type="http://purl.oclc.org/ooxml/officeDocument/relationships/notesMaster" Target="../notesMasters/notesMaster1.xml"/></Relationships>
</file>

<file path=ppt/notesSlides/_rels/notesSlide28.xml.rels><?xml version="1.0" encoding="UTF-8" standalone="yes"?>
<Relationships xmlns="http://schemas.openxmlformats.org/package/2006/relationships"><Relationship Id="rId2" Type="http://purl.oclc.org/ooxml/officeDocument/relationships/slide" Target="../slides/slide57.xml"/><Relationship Id="rId1" Type="http://purl.oclc.org/ooxml/officeDocument/relationships/notesMaster" Target="../notesMasters/notesMaster1.xml"/></Relationships>
</file>

<file path=ppt/notesSlides/_rels/notesSlide29.xml.rels><?xml version="1.0" encoding="UTF-8" standalone="yes"?>
<Relationships xmlns="http://schemas.openxmlformats.org/package/2006/relationships"><Relationship Id="rId2" Type="http://purl.oclc.org/ooxml/officeDocument/relationships/slide" Target="../slides/slide58.xml"/><Relationship Id="rId1" Type="http://purl.oclc.org/ooxml/officeDocument/relationships/notesMaster" Target="../notesMasters/notesMaster1.xml"/></Relationships>
</file>

<file path=ppt/notesSlides/_rels/notesSlide3.xml.rels><?xml version="1.0" encoding="UTF-8" standalone="yes"?>
<Relationships xmlns="http://schemas.openxmlformats.org/package/2006/relationships"><Relationship Id="rId2" Type="http://purl.oclc.org/ooxml/officeDocument/relationships/slide" Target="../slides/slide12.xml"/><Relationship Id="rId1" Type="http://purl.oclc.org/ooxml/officeDocument/relationships/notesMaster" Target="../notesMasters/notesMaster1.xml"/></Relationships>
</file>

<file path=ppt/notesSlides/_rels/notesSlide30.xml.rels><?xml version="1.0" encoding="UTF-8" standalone="yes"?>
<Relationships xmlns="http://schemas.openxmlformats.org/package/2006/relationships"><Relationship Id="rId2" Type="http://purl.oclc.org/ooxml/officeDocument/relationships/slide" Target="../slides/slide59.xml"/><Relationship Id="rId1" Type="http://purl.oclc.org/ooxml/officeDocument/relationships/notesMaster" Target="../notesMasters/notesMaster1.xml"/></Relationships>
</file>

<file path=ppt/notesSlides/_rels/notesSlide31.xml.rels><?xml version="1.0" encoding="UTF-8" standalone="yes"?>
<Relationships xmlns="http://schemas.openxmlformats.org/package/2006/relationships"><Relationship Id="rId2" Type="http://purl.oclc.org/ooxml/officeDocument/relationships/slide" Target="../slides/slide60.xml"/><Relationship Id="rId1" Type="http://purl.oclc.org/ooxml/officeDocument/relationships/notesMaster" Target="../notesMasters/notesMaster1.xml"/></Relationships>
</file>

<file path=ppt/notesSlides/_rels/notesSlide32.xml.rels><?xml version="1.0" encoding="UTF-8" standalone="yes"?>
<Relationships xmlns="http://schemas.openxmlformats.org/package/2006/relationships"><Relationship Id="rId2" Type="http://purl.oclc.org/ooxml/officeDocument/relationships/slide" Target="../slides/slide62.xml"/><Relationship Id="rId1" Type="http://purl.oclc.org/ooxml/officeDocument/relationships/notesMaster" Target="../notesMasters/notesMaster1.xml"/></Relationships>
</file>

<file path=ppt/notesSlides/_rels/notesSlide33.xml.rels><?xml version="1.0" encoding="UTF-8" standalone="yes"?>
<Relationships xmlns="http://schemas.openxmlformats.org/package/2006/relationships"><Relationship Id="rId2" Type="http://purl.oclc.org/ooxml/officeDocument/relationships/slide" Target="../slides/slide64.xml"/><Relationship Id="rId1" Type="http://purl.oclc.org/ooxml/officeDocument/relationships/notesMaster" Target="../notesMasters/notesMaster1.xml"/></Relationships>
</file>

<file path=ppt/notesSlides/_rels/notesSlide34.xml.rels><?xml version="1.0" encoding="UTF-8" standalone="yes"?>
<Relationships xmlns="http://schemas.openxmlformats.org/package/2006/relationships"><Relationship Id="rId2" Type="http://purl.oclc.org/ooxml/officeDocument/relationships/slide" Target="../slides/slide70.xml"/><Relationship Id="rId1" Type="http://purl.oclc.org/ooxml/officeDocument/relationships/notesMaster" Target="../notesMasters/notesMaster1.xml"/></Relationships>
</file>

<file path=ppt/notesSlides/_rels/notesSlide35.xml.rels><?xml version="1.0" encoding="UTF-8" standalone="yes"?>
<Relationships xmlns="http://schemas.openxmlformats.org/package/2006/relationships"><Relationship Id="rId2" Type="http://purl.oclc.org/ooxml/officeDocument/relationships/slide" Target="../slides/slide71.xml"/><Relationship Id="rId1" Type="http://purl.oclc.org/ooxml/officeDocument/relationships/notesMaster" Target="../notesMasters/notesMaster1.xml"/></Relationships>
</file>

<file path=ppt/notesSlides/_rels/notesSlide36.xml.rels><?xml version="1.0" encoding="UTF-8" standalone="yes"?>
<Relationships xmlns="http://schemas.openxmlformats.org/package/2006/relationships"><Relationship Id="rId2" Type="http://purl.oclc.org/ooxml/officeDocument/relationships/slide" Target="../slides/slide72.xml"/><Relationship Id="rId1" Type="http://purl.oclc.org/ooxml/officeDocument/relationships/notesMaster" Target="../notesMasters/notesMaster1.xml"/></Relationships>
</file>

<file path=ppt/notesSlides/_rels/notesSlide37.xml.rels><?xml version="1.0" encoding="UTF-8" standalone="yes"?>
<Relationships xmlns="http://schemas.openxmlformats.org/package/2006/relationships"><Relationship Id="rId2" Type="http://purl.oclc.org/ooxml/officeDocument/relationships/slide" Target="../slides/slide73.xml"/><Relationship Id="rId1" Type="http://purl.oclc.org/ooxml/officeDocument/relationships/notesMaster" Target="../notesMasters/notesMaster1.xml"/></Relationships>
</file>

<file path=ppt/notesSlides/_rels/notesSlide38.xml.rels><?xml version="1.0" encoding="UTF-8" standalone="yes"?>
<Relationships xmlns="http://schemas.openxmlformats.org/package/2006/relationships"><Relationship Id="rId2" Type="http://purl.oclc.org/ooxml/officeDocument/relationships/slide" Target="../slides/slide74.xml"/><Relationship Id="rId1" Type="http://purl.oclc.org/ooxml/officeDocument/relationships/notesMaster" Target="../notesMasters/notesMaster1.xml"/></Relationships>
</file>

<file path=ppt/notesSlides/_rels/notesSlide39.xml.rels><?xml version="1.0" encoding="UTF-8" standalone="yes"?>
<Relationships xmlns="http://schemas.openxmlformats.org/package/2006/relationships"><Relationship Id="rId2" Type="http://purl.oclc.org/ooxml/officeDocument/relationships/slide" Target="../slides/slide75.xml"/><Relationship Id="rId1" Type="http://purl.oclc.org/ooxml/officeDocument/relationships/notesMaster" Target="../notesMasters/notesMaster1.xml"/></Relationships>
</file>

<file path=ppt/notesSlides/_rels/notesSlide4.xml.rels><?xml version="1.0" encoding="UTF-8" standalone="yes"?>
<Relationships xmlns="http://schemas.openxmlformats.org/package/2006/relationships"><Relationship Id="rId2" Type="http://purl.oclc.org/ooxml/officeDocument/relationships/slide" Target="../slides/slide13.xml"/><Relationship Id="rId1" Type="http://purl.oclc.org/ooxml/officeDocument/relationships/notesMaster" Target="../notesMasters/notesMaster1.xml"/></Relationships>
</file>

<file path=ppt/notesSlides/_rels/notesSlide40.xml.rels><?xml version="1.0" encoding="UTF-8" standalone="yes"?>
<Relationships xmlns="http://schemas.openxmlformats.org/package/2006/relationships"><Relationship Id="rId2" Type="http://purl.oclc.org/ooxml/officeDocument/relationships/slide" Target="../slides/slide76.xml"/><Relationship Id="rId1" Type="http://purl.oclc.org/ooxml/officeDocument/relationships/notesMaster" Target="../notesMasters/notesMaster1.xml"/></Relationships>
</file>

<file path=ppt/notesSlides/_rels/notesSlide41.xml.rels><?xml version="1.0" encoding="UTF-8" standalone="yes"?>
<Relationships xmlns="http://schemas.openxmlformats.org/package/2006/relationships"><Relationship Id="rId2" Type="http://purl.oclc.org/ooxml/officeDocument/relationships/slide" Target="../slides/slide81.xml"/><Relationship Id="rId1" Type="http://purl.oclc.org/ooxml/officeDocument/relationships/notesMaster" Target="../notesMasters/notesMaster1.xml"/></Relationships>
</file>

<file path=ppt/notesSlides/_rels/notesSlide42.xml.rels><?xml version="1.0" encoding="UTF-8" standalone="yes"?>
<Relationships xmlns="http://schemas.openxmlformats.org/package/2006/relationships"><Relationship Id="rId2" Type="http://purl.oclc.org/ooxml/officeDocument/relationships/slide" Target="../slides/slide83.xml"/><Relationship Id="rId1" Type="http://purl.oclc.org/ooxml/officeDocument/relationships/notesMaster" Target="../notesMasters/notesMaster1.xml"/></Relationships>
</file>

<file path=ppt/notesSlides/_rels/notesSlide43.xml.rels><?xml version="1.0" encoding="UTF-8" standalone="yes"?>
<Relationships xmlns="http://schemas.openxmlformats.org/package/2006/relationships"><Relationship Id="rId2" Type="http://purl.oclc.org/ooxml/officeDocument/relationships/slide" Target="../slides/slide85.xml"/><Relationship Id="rId1" Type="http://purl.oclc.org/ooxml/officeDocument/relationships/notesMaster" Target="../notesMasters/notesMaster1.xml"/></Relationships>
</file>

<file path=ppt/notesSlides/_rels/notesSlide44.xml.rels><?xml version="1.0" encoding="UTF-8" standalone="yes"?>
<Relationships xmlns="http://schemas.openxmlformats.org/package/2006/relationships"><Relationship Id="rId2" Type="http://purl.oclc.org/ooxml/officeDocument/relationships/slide" Target="../slides/slide98.xml"/><Relationship Id="rId1" Type="http://purl.oclc.org/ooxml/officeDocument/relationships/notesMaster" Target="../notesMasters/notesMaster1.xml"/></Relationships>
</file>

<file path=ppt/notesSlides/_rels/notesSlide45.xml.rels><?xml version="1.0" encoding="UTF-8" standalone="yes"?>
<Relationships xmlns="http://schemas.openxmlformats.org/package/2006/relationships"><Relationship Id="rId2" Type="http://purl.oclc.org/ooxml/officeDocument/relationships/slide" Target="../slides/slide99.xml"/><Relationship Id="rId1" Type="http://purl.oclc.org/ooxml/officeDocument/relationships/notesMaster" Target="../notesMasters/notesMaster1.xml"/></Relationships>
</file>

<file path=ppt/notesSlides/_rels/notesSlide46.xml.rels><?xml version="1.0" encoding="UTF-8" standalone="yes"?>
<Relationships xmlns="http://schemas.openxmlformats.org/package/2006/relationships"><Relationship Id="rId2" Type="http://purl.oclc.org/ooxml/officeDocument/relationships/slide" Target="../slides/slide101.xml"/><Relationship Id="rId1" Type="http://purl.oclc.org/ooxml/officeDocument/relationships/notesMaster" Target="../notesMasters/notesMaster1.xml"/></Relationships>
</file>

<file path=ppt/notesSlides/_rels/notesSlide47.xml.rels><?xml version="1.0" encoding="UTF-8" standalone="yes"?>
<Relationships xmlns="http://schemas.openxmlformats.org/package/2006/relationships"><Relationship Id="rId2" Type="http://purl.oclc.org/ooxml/officeDocument/relationships/slide" Target="../slides/slide102.xml"/><Relationship Id="rId1" Type="http://purl.oclc.org/ooxml/officeDocument/relationships/notesMaster" Target="../notesMasters/notesMaster1.xml"/></Relationships>
</file>

<file path=ppt/notesSlides/_rels/notesSlide48.xml.rels><?xml version="1.0" encoding="UTF-8" standalone="yes"?>
<Relationships xmlns="http://schemas.openxmlformats.org/package/2006/relationships"><Relationship Id="rId2" Type="http://purl.oclc.org/ooxml/officeDocument/relationships/slide" Target="../slides/slide103.xml"/><Relationship Id="rId1" Type="http://purl.oclc.org/ooxml/officeDocument/relationships/notesMaster" Target="../notesMasters/notesMaster1.xml"/></Relationships>
</file>

<file path=ppt/notesSlides/_rels/notesSlide49.xml.rels><?xml version="1.0" encoding="UTF-8" standalone="yes"?>
<Relationships xmlns="http://schemas.openxmlformats.org/package/2006/relationships"><Relationship Id="rId2" Type="http://purl.oclc.org/ooxml/officeDocument/relationships/slide" Target="../slides/slide104.xml"/><Relationship Id="rId1" Type="http://purl.oclc.org/ooxml/officeDocument/relationships/notesMaster" Target="../notesMasters/notesMaster1.xml"/></Relationships>
</file>

<file path=ppt/notesSlides/_rels/notesSlide5.xml.rels><?xml version="1.0" encoding="UTF-8" standalone="yes"?>
<Relationships xmlns="http://schemas.openxmlformats.org/package/2006/relationships"><Relationship Id="rId2" Type="http://purl.oclc.org/ooxml/officeDocument/relationships/slide" Target="../slides/slide18.xml"/><Relationship Id="rId1" Type="http://purl.oclc.org/ooxml/officeDocument/relationships/notesMaster" Target="../notesMasters/notesMaster1.xml"/></Relationships>
</file>

<file path=ppt/notesSlides/_rels/notesSlide50.xml.rels><?xml version="1.0" encoding="UTF-8" standalone="yes"?>
<Relationships xmlns="http://schemas.openxmlformats.org/package/2006/relationships"><Relationship Id="rId2" Type="http://purl.oclc.org/ooxml/officeDocument/relationships/slide" Target="../slides/slide105.xml"/><Relationship Id="rId1" Type="http://purl.oclc.org/ooxml/officeDocument/relationships/notesMaster" Target="../notesMasters/notesMaster1.xml"/></Relationships>
</file>

<file path=ppt/notesSlides/_rels/notesSlide51.xml.rels><?xml version="1.0" encoding="UTF-8" standalone="yes"?>
<Relationships xmlns="http://schemas.openxmlformats.org/package/2006/relationships"><Relationship Id="rId2" Type="http://purl.oclc.org/ooxml/officeDocument/relationships/slide" Target="../slides/slide106.xml"/><Relationship Id="rId1" Type="http://purl.oclc.org/ooxml/officeDocument/relationships/notesMaster" Target="../notesMasters/notesMaster1.xml"/></Relationships>
</file>

<file path=ppt/notesSlides/_rels/notesSlide52.xml.rels><?xml version="1.0" encoding="UTF-8" standalone="yes"?>
<Relationships xmlns="http://schemas.openxmlformats.org/package/2006/relationships"><Relationship Id="rId2" Type="http://purl.oclc.org/ooxml/officeDocument/relationships/slide" Target="../slides/slide107.xml"/><Relationship Id="rId1" Type="http://purl.oclc.org/ooxml/officeDocument/relationships/notesMaster" Target="../notesMasters/notesMaster1.xml"/></Relationships>
</file>

<file path=ppt/notesSlides/_rels/notesSlide53.xml.rels><?xml version="1.0" encoding="UTF-8" standalone="yes"?>
<Relationships xmlns="http://schemas.openxmlformats.org/package/2006/relationships"><Relationship Id="rId2" Type="http://purl.oclc.org/ooxml/officeDocument/relationships/slide" Target="../slides/slide108.xml"/><Relationship Id="rId1" Type="http://purl.oclc.org/ooxml/officeDocument/relationships/notesMaster" Target="../notesMasters/notesMaster1.xml"/></Relationships>
</file>

<file path=ppt/notesSlides/_rels/notesSlide54.xml.rels><?xml version="1.0" encoding="UTF-8" standalone="yes"?>
<Relationships xmlns="http://schemas.openxmlformats.org/package/2006/relationships"><Relationship Id="rId2" Type="http://purl.oclc.org/ooxml/officeDocument/relationships/slide" Target="../slides/slide109.xml"/><Relationship Id="rId1" Type="http://purl.oclc.org/ooxml/officeDocument/relationships/notesMaster" Target="../notesMasters/notesMaster1.xml"/></Relationships>
</file>

<file path=ppt/notesSlides/_rels/notesSlide55.xml.rels><?xml version="1.0" encoding="UTF-8" standalone="yes"?>
<Relationships xmlns="http://schemas.openxmlformats.org/package/2006/relationships"><Relationship Id="rId2" Type="http://purl.oclc.org/ooxml/officeDocument/relationships/slide" Target="../slides/slide110.xml"/><Relationship Id="rId1" Type="http://purl.oclc.org/ooxml/officeDocument/relationships/notesMaster" Target="../notesMasters/notesMaster1.xml"/></Relationships>
</file>

<file path=ppt/notesSlides/_rels/notesSlide56.xml.rels><?xml version="1.0" encoding="UTF-8" standalone="yes"?>
<Relationships xmlns="http://schemas.openxmlformats.org/package/2006/relationships"><Relationship Id="rId2" Type="http://purl.oclc.org/ooxml/officeDocument/relationships/slide" Target="../slides/slide111.xml"/><Relationship Id="rId1" Type="http://purl.oclc.org/ooxml/officeDocument/relationships/notesMaster" Target="../notesMasters/notesMaster1.xml"/></Relationships>
</file>

<file path=ppt/notesSlides/_rels/notesSlide57.xml.rels><?xml version="1.0" encoding="UTF-8" standalone="yes"?>
<Relationships xmlns="http://schemas.openxmlformats.org/package/2006/relationships"><Relationship Id="rId2" Type="http://purl.oclc.org/ooxml/officeDocument/relationships/slide" Target="../slides/slide112.xml"/><Relationship Id="rId1" Type="http://purl.oclc.org/ooxml/officeDocument/relationships/notesMaster" Target="../notesMasters/notesMaster1.xml"/></Relationships>
</file>

<file path=ppt/notesSlides/_rels/notesSlide58.xml.rels><?xml version="1.0" encoding="UTF-8" standalone="yes"?>
<Relationships xmlns="http://schemas.openxmlformats.org/package/2006/relationships"><Relationship Id="rId2" Type="http://purl.oclc.org/ooxml/officeDocument/relationships/slide" Target="../slides/slide113.xml"/><Relationship Id="rId1" Type="http://purl.oclc.org/ooxml/officeDocument/relationships/notesMaster" Target="../notesMasters/notesMaster1.xml"/></Relationships>
</file>

<file path=ppt/notesSlides/_rels/notesSlide59.xml.rels><?xml version="1.0" encoding="UTF-8" standalone="yes"?>
<Relationships xmlns="http://schemas.openxmlformats.org/package/2006/relationships"><Relationship Id="rId2" Type="http://purl.oclc.org/ooxml/officeDocument/relationships/slide" Target="../slides/slide114.xml"/><Relationship Id="rId1" Type="http://purl.oclc.org/ooxml/officeDocument/relationships/notesMaster" Target="../notesMasters/notesMaster1.xml"/></Relationships>
</file>

<file path=ppt/notesSlides/_rels/notesSlide6.xml.rels><?xml version="1.0" encoding="UTF-8" standalone="yes"?>
<Relationships xmlns="http://schemas.openxmlformats.org/package/2006/relationships"><Relationship Id="rId2" Type="http://purl.oclc.org/ooxml/officeDocument/relationships/slide" Target="../slides/slide19.xml"/><Relationship Id="rId1" Type="http://purl.oclc.org/ooxml/officeDocument/relationships/notesMaster" Target="../notesMasters/notesMaster1.xml"/></Relationships>
</file>

<file path=ppt/notesSlides/_rels/notesSlide60.xml.rels><?xml version="1.0" encoding="UTF-8" standalone="yes"?>
<Relationships xmlns="http://schemas.openxmlformats.org/package/2006/relationships"><Relationship Id="rId2" Type="http://purl.oclc.org/ooxml/officeDocument/relationships/slide" Target="../slides/slide115.xml"/><Relationship Id="rId1" Type="http://purl.oclc.org/ooxml/officeDocument/relationships/notesMaster" Target="../notesMasters/notesMaster1.xml"/></Relationships>
</file>

<file path=ppt/notesSlides/_rels/notesSlide61.xml.rels><?xml version="1.0" encoding="UTF-8" standalone="yes"?>
<Relationships xmlns="http://schemas.openxmlformats.org/package/2006/relationships"><Relationship Id="rId2" Type="http://purl.oclc.org/ooxml/officeDocument/relationships/slide" Target="../slides/slide116.xml"/><Relationship Id="rId1" Type="http://purl.oclc.org/ooxml/officeDocument/relationships/notesMaster" Target="../notesMasters/notesMaster1.xml"/></Relationships>
</file>

<file path=ppt/notesSlides/_rels/notesSlide62.xml.rels><?xml version="1.0" encoding="UTF-8" standalone="yes"?>
<Relationships xmlns="http://schemas.openxmlformats.org/package/2006/relationships"><Relationship Id="rId2" Type="http://purl.oclc.org/ooxml/officeDocument/relationships/slide" Target="../slides/slide117.xml"/><Relationship Id="rId1" Type="http://purl.oclc.org/ooxml/officeDocument/relationships/notesMaster" Target="../notesMasters/notesMaster1.xml"/></Relationships>
</file>

<file path=ppt/notesSlides/_rels/notesSlide63.xml.rels><?xml version="1.0" encoding="UTF-8" standalone="yes"?>
<Relationships xmlns="http://schemas.openxmlformats.org/package/2006/relationships"><Relationship Id="rId2" Type="http://purl.oclc.org/ooxml/officeDocument/relationships/slide" Target="../slides/slide118.xml"/><Relationship Id="rId1" Type="http://purl.oclc.org/ooxml/officeDocument/relationships/notesMaster" Target="../notesMasters/notesMaster1.xml"/></Relationships>
</file>

<file path=ppt/notesSlides/_rels/notesSlide64.xml.rels><?xml version="1.0" encoding="UTF-8" standalone="yes"?>
<Relationships xmlns="http://schemas.openxmlformats.org/package/2006/relationships"><Relationship Id="rId2" Type="http://purl.oclc.org/ooxml/officeDocument/relationships/slide" Target="../slides/slide119.xml"/><Relationship Id="rId1" Type="http://purl.oclc.org/ooxml/officeDocument/relationships/notesMaster" Target="../notesMasters/notesMaster1.xml"/></Relationships>
</file>

<file path=ppt/notesSlides/_rels/notesSlide65.xml.rels><?xml version="1.0" encoding="UTF-8" standalone="yes"?>
<Relationships xmlns="http://schemas.openxmlformats.org/package/2006/relationships"><Relationship Id="rId2" Type="http://purl.oclc.org/ooxml/officeDocument/relationships/slide" Target="../slides/slide120.xml"/><Relationship Id="rId1" Type="http://purl.oclc.org/ooxml/officeDocument/relationships/notesMaster" Target="../notesMasters/notesMaster1.xml"/></Relationships>
</file>

<file path=ppt/notesSlides/_rels/notesSlide66.xml.rels><?xml version="1.0" encoding="UTF-8" standalone="yes"?>
<Relationships xmlns="http://schemas.openxmlformats.org/package/2006/relationships"><Relationship Id="rId2" Type="http://purl.oclc.org/ooxml/officeDocument/relationships/slide" Target="../slides/slide121.xml"/><Relationship Id="rId1" Type="http://purl.oclc.org/ooxml/officeDocument/relationships/notesMaster" Target="../notesMasters/notesMaster1.xml"/></Relationships>
</file>

<file path=ppt/notesSlides/_rels/notesSlide67.xml.rels><?xml version="1.0" encoding="UTF-8" standalone="yes"?>
<Relationships xmlns="http://schemas.openxmlformats.org/package/2006/relationships"><Relationship Id="rId2" Type="http://purl.oclc.org/ooxml/officeDocument/relationships/slide" Target="../slides/slide122.xml"/><Relationship Id="rId1" Type="http://purl.oclc.org/ooxml/officeDocument/relationships/notesMaster" Target="../notesMasters/notesMaster1.xml"/></Relationships>
</file>

<file path=ppt/notesSlides/_rels/notesSlide68.xml.rels><?xml version="1.0" encoding="UTF-8" standalone="yes"?>
<Relationships xmlns="http://schemas.openxmlformats.org/package/2006/relationships"><Relationship Id="rId2" Type="http://purl.oclc.org/ooxml/officeDocument/relationships/slide" Target="../slides/slide123.xml"/><Relationship Id="rId1" Type="http://purl.oclc.org/ooxml/officeDocument/relationships/notesMaster" Target="../notesMasters/notesMaster1.xml"/></Relationships>
</file>

<file path=ppt/notesSlides/_rels/notesSlide69.xml.rels><?xml version="1.0" encoding="UTF-8" standalone="yes"?>
<Relationships xmlns="http://schemas.openxmlformats.org/package/2006/relationships"><Relationship Id="rId2" Type="http://purl.oclc.org/ooxml/officeDocument/relationships/slide" Target="../slides/slide124.xml"/><Relationship Id="rId1" Type="http://purl.oclc.org/ooxml/officeDocument/relationships/notesMaster" Target="../notesMasters/notesMaster1.xml"/></Relationships>
</file>

<file path=ppt/notesSlides/_rels/notesSlide7.xml.rels><?xml version="1.0" encoding="UTF-8" standalone="yes"?>
<Relationships xmlns="http://schemas.openxmlformats.org/package/2006/relationships"><Relationship Id="rId2" Type="http://purl.oclc.org/ooxml/officeDocument/relationships/slide" Target="../slides/slide20.xml"/><Relationship Id="rId1" Type="http://purl.oclc.org/ooxml/officeDocument/relationships/notesMaster" Target="../notesMasters/notesMaster1.xml"/></Relationships>
</file>

<file path=ppt/notesSlides/_rels/notesSlide70.xml.rels><?xml version="1.0" encoding="UTF-8" standalone="yes"?>
<Relationships xmlns="http://schemas.openxmlformats.org/package/2006/relationships"><Relationship Id="rId2" Type="http://purl.oclc.org/ooxml/officeDocument/relationships/slide" Target="../slides/slide125.xml"/><Relationship Id="rId1" Type="http://purl.oclc.org/ooxml/officeDocument/relationships/notesMaster" Target="../notesMasters/notesMaster1.xml"/></Relationships>
</file>

<file path=ppt/notesSlides/_rels/notesSlide71.xml.rels><?xml version="1.0" encoding="UTF-8" standalone="yes"?>
<Relationships xmlns="http://schemas.openxmlformats.org/package/2006/relationships"><Relationship Id="rId2" Type="http://purl.oclc.org/ooxml/officeDocument/relationships/slide" Target="../slides/slide128.xml"/><Relationship Id="rId1" Type="http://purl.oclc.org/ooxml/officeDocument/relationships/notesMaster" Target="../notesMasters/notesMaster1.xml"/></Relationships>
</file>

<file path=ppt/notesSlides/_rels/notesSlide72.xml.rels><?xml version="1.0" encoding="UTF-8" standalone="yes"?>
<Relationships xmlns="http://schemas.openxmlformats.org/package/2006/relationships"><Relationship Id="rId2" Type="http://purl.oclc.org/ooxml/officeDocument/relationships/slide" Target="../slides/slide129.xml"/><Relationship Id="rId1" Type="http://purl.oclc.org/ooxml/officeDocument/relationships/notesMaster" Target="../notesMasters/notesMaster1.xml"/></Relationships>
</file>

<file path=ppt/notesSlides/_rels/notesSlide73.xml.rels><?xml version="1.0" encoding="UTF-8" standalone="yes"?>
<Relationships xmlns="http://schemas.openxmlformats.org/package/2006/relationships"><Relationship Id="rId2" Type="http://purl.oclc.org/ooxml/officeDocument/relationships/slide" Target="../slides/slide130.xml"/><Relationship Id="rId1" Type="http://purl.oclc.org/ooxml/officeDocument/relationships/notesMaster" Target="../notesMasters/notesMaster1.xml"/></Relationships>
</file>

<file path=ppt/notesSlides/_rels/notesSlide74.xml.rels><?xml version="1.0" encoding="UTF-8" standalone="yes"?>
<Relationships xmlns="http://schemas.openxmlformats.org/package/2006/relationships"><Relationship Id="rId2" Type="http://purl.oclc.org/ooxml/officeDocument/relationships/slide" Target="../slides/slide131.xml"/><Relationship Id="rId1" Type="http://purl.oclc.org/ooxml/officeDocument/relationships/notesMaster" Target="../notesMasters/notesMaster1.xml"/></Relationships>
</file>

<file path=ppt/notesSlides/_rels/notesSlide75.xml.rels><?xml version="1.0" encoding="UTF-8" standalone="yes"?>
<Relationships xmlns="http://schemas.openxmlformats.org/package/2006/relationships"><Relationship Id="rId2" Type="http://purl.oclc.org/ooxml/officeDocument/relationships/slide" Target="../slides/slide132.xml"/><Relationship Id="rId1" Type="http://purl.oclc.org/ooxml/officeDocument/relationships/notesMaster" Target="../notesMasters/notesMaster1.xml"/></Relationships>
</file>

<file path=ppt/notesSlides/_rels/notesSlide76.xml.rels><?xml version="1.0" encoding="UTF-8" standalone="yes"?>
<Relationships xmlns="http://schemas.openxmlformats.org/package/2006/relationships"><Relationship Id="rId2" Type="http://purl.oclc.org/ooxml/officeDocument/relationships/slide" Target="../slides/slide133.xml"/><Relationship Id="rId1" Type="http://purl.oclc.org/ooxml/officeDocument/relationships/notesMaster" Target="../notesMasters/notesMaster1.xml"/></Relationships>
</file>

<file path=ppt/notesSlides/_rels/notesSlide77.xml.rels><?xml version="1.0" encoding="UTF-8" standalone="yes"?>
<Relationships xmlns="http://schemas.openxmlformats.org/package/2006/relationships"><Relationship Id="rId2" Type="http://purl.oclc.org/ooxml/officeDocument/relationships/slide" Target="../slides/slide134.xml"/><Relationship Id="rId1" Type="http://purl.oclc.org/ooxml/officeDocument/relationships/notesMaster" Target="../notesMasters/notesMaster1.xml"/></Relationships>
</file>

<file path=ppt/notesSlides/_rels/notesSlide78.xml.rels><?xml version="1.0" encoding="UTF-8" standalone="yes"?>
<Relationships xmlns="http://schemas.openxmlformats.org/package/2006/relationships"><Relationship Id="rId2" Type="http://purl.oclc.org/ooxml/officeDocument/relationships/slide" Target="../slides/slide135.xml"/><Relationship Id="rId1" Type="http://purl.oclc.org/ooxml/officeDocument/relationships/notesMaster" Target="../notesMasters/notesMaster1.xml"/></Relationships>
</file>

<file path=ppt/notesSlides/_rels/notesSlide79.xml.rels><?xml version="1.0" encoding="UTF-8" standalone="yes"?>
<Relationships xmlns="http://schemas.openxmlformats.org/package/2006/relationships"><Relationship Id="rId2" Type="http://purl.oclc.org/ooxml/officeDocument/relationships/slide" Target="../slides/slide140.xml"/><Relationship Id="rId1" Type="http://purl.oclc.org/ooxml/officeDocument/relationships/notesMaster" Target="../notesMasters/notesMaster1.xml"/></Relationships>
</file>

<file path=ppt/notesSlides/_rels/notesSlide8.xml.rels><?xml version="1.0" encoding="UTF-8" standalone="yes"?>
<Relationships xmlns="http://schemas.openxmlformats.org/package/2006/relationships"><Relationship Id="rId2" Type="http://purl.oclc.org/ooxml/officeDocument/relationships/slide" Target="../slides/slide21.xml"/><Relationship Id="rId1" Type="http://purl.oclc.org/ooxml/officeDocument/relationships/notesMaster" Target="../notesMasters/notesMaster1.xml"/></Relationships>
</file>

<file path=ppt/notesSlides/_rels/notesSlide80.xml.rels><?xml version="1.0" encoding="UTF-8" standalone="yes"?>
<Relationships xmlns="http://schemas.openxmlformats.org/package/2006/relationships"><Relationship Id="rId2" Type="http://purl.oclc.org/ooxml/officeDocument/relationships/slide" Target="../slides/slide142.xml"/><Relationship Id="rId1" Type="http://purl.oclc.org/ooxml/officeDocument/relationships/notesMaster" Target="../notesMasters/notesMaster1.xml"/></Relationships>
</file>

<file path=ppt/notesSlides/_rels/notesSlide81.xml.rels><?xml version="1.0" encoding="UTF-8" standalone="yes"?>
<Relationships xmlns="http://schemas.openxmlformats.org/package/2006/relationships"><Relationship Id="rId2" Type="http://purl.oclc.org/ooxml/officeDocument/relationships/slide" Target="../slides/slide143.xml"/><Relationship Id="rId1" Type="http://purl.oclc.org/ooxml/officeDocument/relationships/notesMaster" Target="../notesMasters/notesMaster1.xml"/></Relationships>
</file>

<file path=ppt/notesSlides/_rels/notesSlide82.xml.rels><?xml version="1.0" encoding="UTF-8" standalone="yes"?>
<Relationships xmlns="http://schemas.openxmlformats.org/package/2006/relationships"><Relationship Id="rId2" Type="http://purl.oclc.org/ooxml/officeDocument/relationships/slide" Target="../slides/slide144.xml"/><Relationship Id="rId1" Type="http://purl.oclc.org/ooxml/officeDocument/relationships/notesMaster" Target="../notesMasters/notesMaster1.xml"/></Relationships>
</file>

<file path=ppt/notesSlides/_rels/notesSlide83.xml.rels><?xml version="1.0" encoding="UTF-8" standalone="yes"?>
<Relationships xmlns="http://schemas.openxmlformats.org/package/2006/relationships"><Relationship Id="rId2" Type="http://purl.oclc.org/ooxml/officeDocument/relationships/slide" Target="../slides/slide150.xml"/><Relationship Id="rId1" Type="http://purl.oclc.org/ooxml/officeDocument/relationships/notesMaster" Target="../notesMasters/notesMaster1.xml"/></Relationships>
</file>

<file path=ppt/notesSlides/_rels/notesSlide84.xml.rels><?xml version="1.0" encoding="UTF-8" standalone="yes"?>
<Relationships xmlns="http://schemas.openxmlformats.org/package/2006/relationships"><Relationship Id="rId2" Type="http://purl.oclc.org/ooxml/officeDocument/relationships/slide" Target="../slides/slide151.xml"/><Relationship Id="rId1" Type="http://purl.oclc.org/ooxml/officeDocument/relationships/notesMaster" Target="../notesMasters/notesMaster1.xml"/></Relationships>
</file>

<file path=ppt/notesSlides/_rels/notesSlide85.xml.rels><?xml version="1.0" encoding="UTF-8" standalone="yes"?>
<Relationships xmlns="http://schemas.openxmlformats.org/package/2006/relationships"><Relationship Id="rId2" Type="http://purl.oclc.org/ooxml/officeDocument/relationships/slide" Target="../slides/slide153.xml"/><Relationship Id="rId1" Type="http://purl.oclc.org/ooxml/officeDocument/relationships/notesMaster" Target="../notesMasters/notesMaster1.xml"/></Relationships>
</file>

<file path=ppt/notesSlides/_rels/notesSlide9.xml.rels><?xml version="1.0" encoding="UTF-8" standalone="yes"?>
<Relationships xmlns="http://schemas.openxmlformats.org/package/2006/relationships"><Relationship Id="rId2" Type="http://purl.oclc.org/ooxml/officeDocument/relationships/slide" Target="../slides/slide22.xml"/><Relationship Id="rId1" Type="http://purl.oclc.org/ooxml/officeDocument/relationships/notesMaster" Target="../notesMasters/notesMaster1.xml"/></Relationships>
</file>

<file path=ppt/notesSlides/notesSlide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B6D403-6AFB-487E-8534-4A9AFF913DDA}" type="slidenum">
              <a:rPr lang="en-GB" smtClean="0"/>
              <a:t>2</a:t>
            </a:fld>
            <a:endParaRPr lang="en-GB"/>
          </a:p>
        </p:txBody>
      </p:sp>
    </p:spTree>
    <p:extLst>
      <p:ext uri="{BB962C8B-B14F-4D97-AF65-F5344CB8AC3E}">
        <p14:creationId xmlns:p14="http://schemas.microsoft.com/office/powerpoint/2010/main" val="4003140669"/>
      </p:ext>
    </p:extLst>
  </p:cSld>
  <p:clrMapOvr>
    <a:masterClrMapping/>
  </p:clrMapOvr>
</p:notes>
</file>

<file path=ppt/notesSlides/notesSlide1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…looked at the annual</a:t>
            </a:r>
            <a:r>
              <a:rPr lang="en-US" baseline="0%" dirty="0"/>
              <a:t> breeding bird surveys in Europe and North America. These are done by thousands of citizen scientists collect important data on birds. But…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23</a:t>
            </a:fld>
            <a:endParaRPr lang="en-GB"/>
          </a:p>
        </p:txBody>
      </p:sp>
    </p:spTree>
    <p:extLst>
      <p:ext uri="{BB962C8B-B14F-4D97-AF65-F5344CB8AC3E}">
        <p14:creationId xmlns:p14="http://schemas.microsoft.com/office/powerpoint/2010/main" val="2026840439"/>
      </p:ext>
    </p:extLst>
  </p:cSld>
  <p:clrMapOvr>
    <a:masterClrMapping/>
  </p:clrMapOvr>
</p:notes>
</file>

<file path=ppt/notesSlides/notesSlide1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…bird surveys usually happen during the day in the breeding season, while</a:t>
            </a:r>
            <a:r>
              <a:rPr lang="en-GB" baseline="0%" dirty="0"/>
              <a:t> mammals are nocturnal and much more elusive. So these are the reasons why we started…</a:t>
            </a:r>
          </a:p>
          <a:p>
            <a:r>
              <a:rPr lang="en-GB" baseline="0%" dirty="0"/>
              <a:t>Image attributions:</a:t>
            </a:r>
          </a:p>
          <a:p>
            <a:r>
              <a:rPr lang="en-GB" baseline="0%" dirty="0"/>
              <a:t>moon modified from “Cloud Covered Moon” by </a:t>
            </a:r>
            <a:r>
              <a:rPr lang="en-GB" baseline="0%" dirty="0" err="1"/>
              <a:t>uroesch</a:t>
            </a:r>
            <a:r>
              <a:rPr lang="en-GB" baseline="0%" dirty="0"/>
              <a:t> from </a:t>
            </a:r>
            <a:r>
              <a:rPr lang="en-GB" baseline="0%" dirty="0" err="1"/>
              <a:t>openclipart</a:t>
            </a:r>
            <a:r>
              <a:rPr lang="en-GB" baseline="0%" dirty="0"/>
              <a:t>, CC0: https://openclipart.org/detail/178944/cloud-covered-moon</a:t>
            </a:r>
          </a:p>
          <a:p>
            <a:r>
              <a:rPr lang="en-GB" baseline="0%" dirty="0"/>
              <a:t>“Weather Symbols: Sun” by </a:t>
            </a:r>
            <a:r>
              <a:rPr lang="en-GB" baseline="0%" dirty="0" err="1"/>
              <a:t>nicubunu</a:t>
            </a:r>
            <a:r>
              <a:rPr lang="en-GB" baseline="0%" dirty="0"/>
              <a:t> from </a:t>
            </a:r>
            <a:r>
              <a:rPr lang="en-GB" baseline="0%" dirty="0" err="1"/>
              <a:t>openclipart</a:t>
            </a:r>
            <a:r>
              <a:rPr lang="en-GB" baseline="0%" dirty="0"/>
              <a:t>, CC0: https://openclipart.org/detail/22012/weather-symbols-sun</a:t>
            </a:r>
          </a:p>
          <a:p>
            <a:r>
              <a:rPr lang="en-US" baseline="0%" dirty="0"/>
              <a:t>Red Bird by Scout PD from </a:t>
            </a:r>
            <a:r>
              <a:rPr lang="en-US" baseline="0%" dirty="0" err="1"/>
              <a:t>openclipart</a:t>
            </a:r>
            <a:r>
              <a:rPr lang="en-US" baseline="0%" dirty="0"/>
              <a:t>, CC0: https://openclipart.org/detail/191743/red-bird</a:t>
            </a:r>
          </a:p>
          <a:p>
            <a:r>
              <a:rPr lang="en-US" baseline="0%" dirty="0"/>
              <a:t>yellow and green birds modified from </a:t>
            </a:r>
            <a:r>
              <a:rPr lang="en-US" baseline="0%" dirty="0" err="1"/>
              <a:t>passarinhos</a:t>
            </a:r>
            <a:r>
              <a:rPr lang="en-US" baseline="0%" dirty="0"/>
              <a:t> birds by </a:t>
            </a:r>
            <a:r>
              <a:rPr lang="en-US" baseline="0%" dirty="0" err="1"/>
              <a:t>glauciarezende</a:t>
            </a:r>
            <a:r>
              <a:rPr lang="en-US" baseline="0%" dirty="0"/>
              <a:t> from </a:t>
            </a:r>
            <a:r>
              <a:rPr lang="en-US" baseline="0%" dirty="0" err="1"/>
              <a:t>openclipart</a:t>
            </a:r>
            <a:r>
              <a:rPr lang="en-US" baseline="0%" dirty="0"/>
              <a:t>, CC0: https://openclipart.org/detail/60025/passarinhos-birds</a:t>
            </a:r>
          </a:p>
          <a:p>
            <a:r>
              <a:rPr lang="en-US" baseline="0%" dirty="0"/>
              <a:t>fox modified from </a:t>
            </a:r>
            <a:r>
              <a:rPr lang="en-US" baseline="0%" dirty="0" err="1"/>
              <a:t>algotruneman</a:t>
            </a:r>
            <a:r>
              <a:rPr lang="en-US" baseline="0%" dirty="0"/>
              <a:t> from </a:t>
            </a:r>
            <a:r>
              <a:rPr lang="en-US" baseline="0%" dirty="0" err="1"/>
              <a:t>openclipart</a:t>
            </a:r>
            <a:r>
              <a:rPr lang="en-US" baseline="0%" dirty="0"/>
              <a:t>, CC0: https://openclipart.org/detail/261349/fox</a:t>
            </a:r>
          </a:p>
          <a:p>
            <a:r>
              <a:rPr lang="en-GB" baseline="0%" dirty="0"/>
              <a:t>badger modified from </a:t>
            </a:r>
            <a:r>
              <a:rPr lang="en-GB" baseline="0%" dirty="0" err="1"/>
              <a:t>frankes</a:t>
            </a:r>
            <a:r>
              <a:rPr lang="en-GB" baseline="0%" dirty="0"/>
              <a:t> from </a:t>
            </a:r>
            <a:r>
              <a:rPr lang="en-GB" baseline="0%" dirty="0" err="1"/>
              <a:t>openclipart</a:t>
            </a:r>
            <a:r>
              <a:rPr lang="en-GB" baseline="0%" dirty="0"/>
              <a:t>, CC0: https://openclipart.org/detail/167329/badger</a:t>
            </a:r>
          </a:p>
          <a:p>
            <a:r>
              <a:rPr lang="en-GB" baseline="0%" dirty="0"/>
              <a:t>Deer modified from “Deer Warning </a:t>
            </a:r>
            <a:r>
              <a:rPr lang="en-GB" baseline="0%" dirty="0" err="1"/>
              <a:t>Roadsign</a:t>
            </a:r>
            <a:r>
              <a:rPr lang="en-GB" baseline="0%" dirty="0"/>
              <a:t>” by </a:t>
            </a:r>
            <a:r>
              <a:rPr lang="en-GB" baseline="0%" dirty="0" err="1"/>
              <a:t>ryanlerch</a:t>
            </a:r>
            <a:r>
              <a:rPr lang="en-GB" baseline="0%" dirty="0"/>
              <a:t> from </a:t>
            </a:r>
            <a:r>
              <a:rPr lang="en-GB" baseline="0%" dirty="0" err="1"/>
              <a:t>openclipart</a:t>
            </a:r>
            <a:r>
              <a:rPr lang="en-GB" baseline="0%" dirty="0"/>
              <a:t>, CC0: https://openclipart.org/detail/1135/warning-deer-roadsign</a:t>
            </a:r>
          </a:p>
        </p:txBody>
      </p:sp>
      <p:sp>
        <p:nvSpPr>
          <p:cNvPr id="4" name="Slide Number Placeholder 3"/>
          <p:cNvSpPr>
            <a:spLocks noGrp="1"/>
          </p:cNvSpPr>
          <p:nvPr>
            <p:ph type="sldNum" sz="quarter" idx="10"/>
          </p:nvPr>
        </p:nvSpPr>
        <p:spPr/>
        <p:txBody>
          <a:bodyPr/>
          <a:lstStyle/>
          <a:p>
            <a:fld id="{147B0193-8304-4A40-B7DF-5493BC3F9484}" type="slidenum">
              <a:rPr lang="en-GB" smtClean="0"/>
              <a:t>24</a:t>
            </a:fld>
            <a:endParaRPr lang="en-GB"/>
          </a:p>
        </p:txBody>
      </p:sp>
    </p:spTree>
    <p:extLst>
      <p:ext uri="{BB962C8B-B14F-4D97-AF65-F5344CB8AC3E}">
        <p14:creationId xmlns:p14="http://schemas.microsoft.com/office/powerpoint/2010/main" val="3743569538"/>
      </p:ext>
    </p:extLst>
  </p:cSld>
  <p:clrMapOvr>
    <a:masterClrMapping/>
  </p:clrMapOvr>
</p:notes>
</file>

<file path=ppt/notesSlides/notesSlide1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30</a:t>
            </a:fld>
            <a:endParaRPr lang="en-GB"/>
          </a:p>
        </p:txBody>
      </p:sp>
    </p:spTree>
    <p:extLst>
      <p:ext uri="{BB962C8B-B14F-4D97-AF65-F5344CB8AC3E}">
        <p14:creationId xmlns:p14="http://schemas.microsoft.com/office/powerpoint/2010/main" val="3900960297"/>
      </p:ext>
    </p:extLst>
  </p:cSld>
  <p:clrMapOvr>
    <a:masterClrMapping/>
  </p:clrMapOvr>
</p:notes>
</file>

<file path=ppt/notesSlides/notesSlide1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31</a:t>
            </a:fld>
            <a:endParaRPr lang="en-GB"/>
          </a:p>
        </p:txBody>
      </p:sp>
    </p:spTree>
    <p:extLst>
      <p:ext uri="{BB962C8B-B14F-4D97-AF65-F5344CB8AC3E}">
        <p14:creationId xmlns:p14="http://schemas.microsoft.com/office/powerpoint/2010/main" val="1152935549"/>
      </p:ext>
    </p:extLst>
  </p:cSld>
  <p:clrMapOvr>
    <a:masterClrMapping/>
  </p:clrMapOvr>
</p:notes>
</file>

<file path=ppt/notesSlides/notesSlide1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7B0193-8304-4A40-B7DF-5493BC3F9484}" type="slidenum">
              <a:rPr lang="en-GB" smtClean="0"/>
              <a:t>32</a:t>
            </a:fld>
            <a:endParaRPr lang="en-GB"/>
          </a:p>
        </p:txBody>
      </p:sp>
    </p:spTree>
    <p:extLst>
      <p:ext uri="{BB962C8B-B14F-4D97-AF65-F5344CB8AC3E}">
        <p14:creationId xmlns:p14="http://schemas.microsoft.com/office/powerpoint/2010/main" val="3423490918"/>
      </p:ext>
    </p:extLst>
  </p:cSld>
  <p:clrMapOvr>
    <a:masterClrMapping/>
  </p:clrMapOvr>
</p:notes>
</file>

<file path=ppt/notesSlides/notesSlide1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7B0193-8304-4A40-B7DF-5493BC3F9484}" type="slidenum">
              <a:rPr lang="en-GB" smtClean="0"/>
              <a:t>33</a:t>
            </a:fld>
            <a:endParaRPr lang="en-GB"/>
          </a:p>
        </p:txBody>
      </p:sp>
    </p:spTree>
    <p:extLst>
      <p:ext uri="{BB962C8B-B14F-4D97-AF65-F5344CB8AC3E}">
        <p14:creationId xmlns:p14="http://schemas.microsoft.com/office/powerpoint/2010/main" val="2482284570"/>
      </p:ext>
    </p:extLst>
  </p:cSld>
  <p:clrMapOvr>
    <a:masterClrMapping/>
  </p:clrMapOvr>
</p:notes>
</file>

<file path=ppt/notesSlides/notesSlide1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7B0193-8304-4A40-B7DF-5493BC3F9484}" type="slidenum">
              <a:rPr lang="en-GB" smtClean="0"/>
              <a:t>34</a:t>
            </a:fld>
            <a:endParaRPr lang="en-GB"/>
          </a:p>
        </p:txBody>
      </p:sp>
    </p:spTree>
    <p:extLst>
      <p:ext uri="{BB962C8B-B14F-4D97-AF65-F5344CB8AC3E}">
        <p14:creationId xmlns:p14="http://schemas.microsoft.com/office/powerpoint/2010/main" val="3423490918"/>
      </p:ext>
    </p:extLst>
  </p:cSld>
  <p:clrMapOvr>
    <a:masterClrMapping/>
  </p:clrMapOvr>
</p:notes>
</file>

<file path=ppt/notesSlides/notesSlide1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35</a:t>
            </a:fld>
            <a:endParaRPr lang="en-GB"/>
          </a:p>
        </p:txBody>
      </p:sp>
    </p:spTree>
    <p:extLst>
      <p:ext uri="{BB962C8B-B14F-4D97-AF65-F5344CB8AC3E}">
        <p14:creationId xmlns:p14="http://schemas.microsoft.com/office/powerpoint/2010/main" val="283435613"/>
      </p:ext>
    </p:extLst>
  </p:cSld>
  <p:clrMapOvr>
    <a:masterClrMapping/>
  </p:clrMapOvr>
</p:notes>
</file>

<file path=ppt/notesSlides/notesSlide1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36</a:t>
            </a:fld>
            <a:endParaRPr lang="en-GB"/>
          </a:p>
        </p:txBody>
      </p:sp>
    </p:spTree>
    <p:extLst>
      <p:ext uri="{BB962C8B-B14F-4D97-AF65-F5344CB8AC3E}">
        <p14:creationId xmlns:p14="http://schemas.microsoft.com/office/powerpoint/2010/main" val="1156530524"/>
      </p:ext>
    </p:extLst>
  </p:cSld>
  <p:clrMapOvr>
    <a:masterClrMapping/>
  </p:clrMapOvr>
</p:notes>
</file>

<file path=ppt/notesSlides/notesSlide1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…temporal aspects such</a:t>
            </a:r>
            <a:r>
              <a:rPr lang="en-GB" baseline="0%" dirty="0"/>
              <a:t> as the diurnal or seasonal patterns in these animals.</a:t>
            </a:r>
          </a:p>
          <a:p>
            <a:r>
              <a:rPr lang="en-GB" baseline="0%" dirty="0"/>
              <a:t>Image attributions:</a:t>
            </a:r>
          </a:p>
          <a:p>
            <a:r>
              <a:rPr lang="en-GB" baseline="0%" dirty="0"/>
              <a:t>moon modified from “Cloud Covered Moon” by </a:t>
            </a:r>
            <a:r>
              <a:rPr lang="en-GB" baseline="0%" dirty="0" err="1"/>
              <a:t>uroesch</a:t>
            </a:r>
            <a:r>
              <a:rPr lang="en-GB" baseline="0%" dirty="0"/>
              <a:t> from </a:t>
            </a:r>
            <a:r>
              <a:rPr lang="en-GB" baseline="0%" dirty="0" err="1"/>
              <a:t>openclipart</a:t>
            </a:r>
            <a:r>
              <a:rPr lang="en-GB" baseline="0%" dirty="0"/>
              <a:t>, CC0: https://openclipart.org/detail/178944/cloud-covered-moon</a:t>
            </a:r>
          </a:p>
          <a:p>
            <a:r>
              <a:rPr lang="en-GB" baseline="0%" dirty="0"/>
              <a:t>“Weather Symbols: Sun” by </a:t>
            </a:r>
            <a:r>
              <a:rPr lang="en-GB" baseline="0%" dirty="0" err="1"/>
              <a:t>nicubunu</a:t>
            </a:r>
            <a:r>
              <a:rPr lang="en-GB" baseline="0%" dirty="0"/>
              <a:t> from </a:t>
            </a:r>
            <a:r>
              <a:rPr lang="en-GB" baseline="0%" dirty="0" err="1"/>
              <a:t>openclipart</a:t>
            </a:r>
            <a:r>
              <a:rPr lang="en-GB" baseline="0%" dirty="0"/>
              <a:t>, CC0: https://openclipart.org/detail/22012/weather-symbols-sun</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38</a:t>
            </a:fld>
            <a:endParaRPr lang="en-GB"/>
          </a:p>
        </p:txBody>
      </p:sp>
    </p:spTree>
    <p:extLst>
      <p:ext uri="{BB962C8B-B14F-4D97-AF65-F5344CB8AC3E}">
        <p14:creationId xmlns:p14="http://schemas.microsoft.com/office/powerpoint/2010/main" val="1514121927"/>
      </p:ext>
    </p:extLst>
  </p:cSld>
  <p:clrMapOvr>
    <a:masterClrMapping/>
  </p:clrMapOvr>
</p:notes>
</file>

<file path=ppt/notesSlides/notesSlide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B6D403-6AFB-487E-8534-4A9AFF913DDA}" type="slidenum">
              <a:rPr lang="en-GB" smtClean="0"/>
              <a:t>3</a:t>
            </a:fld>
            <a:endParaRPr lang="en-GB"/>
          </a:p>
        </p:txBody>
      </p:sp>
    </p:spTree>
    <p:extLst>
      <p:ext uri="{BB962C8B-B14F-4D97-AF65-F5344CB8AC3E}">
        <p14:creationId xmlns:p14="http://schemas.microsoft.com/office/powerpoint/2010/main" val="1383464813"/>
      </p:ext>
    </p:extLst>
  </p:cSld>
  <p:clrMapOvr>
    <a:masterClrMapping/>
  </p:clrMapOvr>
</p:notes>
</file>

<file path=ppt/notesSlides/notesSlide2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baseline="0%" dirty="0"/>
              <a:t>work we did with support from the British Ecological Society. It’s a partnership with Belmont Community School in Durham, where…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42</a:t>
            </a:fld>
            <a:endParaRPr lang="en-GB"/>
          </a:p>
        </p:txBody>
      </p:sp>
    </p:spTree>
    <p:extLst>
      <p:ext uri="{BB962C8B-B14F-4D97-AF65-F5344CB8AC3E}">
        <p14:creationId xmlns:p14="http://schemas.microsoft.com/office/powerpoint/2010/main" val="2786926265"/>
      </p:ext>
    </p:extLst>
  </p:cSld>
  <p:clrMapOvr>
    <a:masterClrMapping/>
  </p:clrMapOvr>
</p:notes>
</file>

<file path=ppt/notesSlides/notesSlide2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took their activities to several events over the</a:t>
            </a:r>
            <a:r>
              <a:rPr lang="en-US" baseline="0%" dirty="0"/>
              <a:t> years, and the most recent one is the…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43</a:t>
            </a:fld>
            <a:endParaRPr lang="en-GB"/>
          </a:p>
        </p:txBody>
      </p:sp>
    </p:spTree>
    <p:extLst>
      <p:ext uri="{BB962C8B-B14F-4D97-AF65-F5344CB8AC3E}">
        <p14:creationId xmlns:p14="http://schemas.microsoft.com/office/powerpoint/2010/main" val="1846362112"/>
      </p:ext>
    </p:extLst>
  </p:cSld>
  <p:clrMapOvr>
    <a:masterClrMapping/>
  </p:clrMapOvr>
</p:notes>
</file>

<file path=ppt/notesSlides/notesSlide2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…Celebrate Science</a:t>
            </a:r>
            <a:r>
              <a:rPr lang="en-US" baseline="0%" dirty="0"/>
              <a:t> festival this October in Durham. The festival was attended by thousands of people…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44</a:t>
            </a:fld>
            <a:endParaRPr lang="en-GB"/>
          </a:p>
        </p:txBody>
      </p:sp>
    </p:spTree>
    <p:extLst>
      <p:ext uri="{BB962C8B-B14F-4D97-AF65-F5344CB8AC3E}">
        <p14:creationId xmlns:p14="http://schemas.microsoft.com/office/powerpoint/2010/main" val="1582246978"/>
      </p:ext>
    </p:extLst>
  </p:cSld>
  <p:clrMapOvr>
    <a:masterClrMapping/>
  </p:clrMapOvr>
</p:notes>
</file>

<file path=ppt/notesSlides/notesSlide2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these students explained to the visitors how camera traps work,</a:t>
            </a:r>
            <a:r>
              <a:rPr lang="en-US" baseline="0%" dirty="0"/>
              <a:t> what </a:t>
            </a:r>
            <a:r>
              <a:rPr lang="en-US" baseline="0%" dirty="0" err="1"/>
              <a:t>MammalWeb</a:t>
            </a:r>
            <a:r>
              <a:rPr lang="en-US" baseline="0%" dirty="0"/>
              <a:t> is about, why it’s important to monitor wildlife…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45</a:t>
            </a:fld>
            <a:endParaRPr lang="en-GB"/>
          </a:p>
        </p:txBody>
      </p:sp>
    </p:spTree>
    <p:extLst>
      <p:ext uri="{BB962C8B-B14F-4D97-AF65-F5344CB8AC3E}">
        <p14:creationId xmlns:p14="http://schemas.microsoft.com/office/powerpoint/2010/main" val="757110323"/>
      </p:ext>
    </p:extLst>
  </p:cSld>
  <p:clrMapOvr>
    <a:masterClrMapping/>
  </p:clrMapOvr>
</p:notes>
</file>

<file path=ppt/notesSlides/notesSlide2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why ecology is important in general.</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46</a:t>
            </a:fld>
            <a:endParaRPr lang="en-GB"/>
          </a:p>
        </p:txBody>
      </p:sp>
    </p:spTree>
    <p:extLst>
      <p:ext uri="{BB962C8B-B14F-4D97-AF65-F5344CB8AC3E}">
        <p14:creationId xmlns:p14="http://schemas.microsoft.com/office/powerpoint/2010/main" val="1263076465"/>
      </p:ext>
    </p:extLst>
  </p:cSld>
  <p:clrMapOvr>
    <a:masterClrMapping/>
  </p:clrMapOvr>
</p:notes>
</file>

<file path=ppt/notesSlides/notesSlide2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very impressed</a:t>
            </a:r>
            <a:r>
              <a:rPr lang="en-US" baseline="0%" dirty="0"/>
              <a:t> by what the student’s were able to achieve, and the visitors agreed. They were excited to see “young people who are so </a:t>
            </a:r>
            <a:r>
              <a:rPr lang="en-US" baseline="0%" dirty="0" err="1"/>
              <a:t>knowledgable</a:t>
            </a:r>
            <a:r>
              <a:rPr lang="en-US" baseline="0%" dirty="0"/>
              <a:t> and enthusiastic about science.” </a:t>
            </a:r>
            <a:r>
              <a:rPr lang="en-US" dirty="0"/>
              <a:t>And even though the MammalWeb table was only at the event for half a day out of three days, “people referred to MammalWeb as their </a:t>
            </a:r>
            <a:r>
              <a:rPr lang="en-US" dirty="0" err="1"/>
              <a:t>favourite</a:t>
            </a:r>
            <a:r>
              <a:rPr lang="en-US" dirty="0"/>
              <a:t> activity.” On</a:t>
            </a:r>
            <a:r>
              <a:rPr lang="en-US" baseline="0%" dirty="0"/>
              <a:t> top of all of this…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49</a:t>
            </a:fld>
            <a:endParaRPr lang="en-GB"/>
          </a:p>
        </p:txBody>
      </p:sp>
    </p:spTree>
    <p:extLst>
      <p:ext uri="{BB962C8B-B14F-4D97-AF65-F5344CB8AC3E}">
        <p14:creationId xmlns:p14="http://schemas.microsoft.com/office/powerpoint/2010/main" val="1539404638"/>
      </p:ext>
    </p:extLst>
  </p:cSld>
  <p:clrMapOvr>
    <a:masterClrMapping/>
  </p:clrMapOvr>
</p:notes>
</file>

<file path=ppt/notesSlides/notesSlide2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se students helped to make a short online video where they described what they did over the past few years, how they feel and what they learned from the experience. We’re blown away by what these students achieved, and we are close to publishing an academic paper about it.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50</a:t>
            </a:fld>
            <a:endParaRPr lang="en-GB"/>
          </a:p>
        </p:txBody>
      </p:sp>
    </p:spTree>
    <p:extLst>
      <p:ext uri="{BB962C8B-B14F-4D97-AF65-F5344CB8AC3E}">
        <p14:creationId xmlns:p14="http://schemas.microsoft.com/office/powerpoint/2010/main" val="3382253729"/>
      </p:ext>
    </p:extLst>
  </p:cSld>
  <p:clrMapOvr>
    <a:masterClrMapping/>
  </p:clrMapOvr>
</p:notes>
</file>

<file path=ppt/notesSlides/notesSlide2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B6D403-6AFB-487E-8534-4A9AFF913DDA}" type="slidenum">
              <a:rPr lang="en-GB" smtClean="0"/>
              <a:t>55</a:t>
            </a:fld>
            <a:endParaRPr lang="en-GB"/>
          </a:p>
        </p:txBody>
      </p:sp>
    </p:spTree>
    <p:extLst>
      <p:ext uri="{BB962C8B-B14F-4D97-AF65-F5344CB8AC3E}">
        <p14:creationId xmlns:p14="http://schemas.microsoft.com/office/powerpoint/2010/main" val="1112179259"/>
      </p:ext>
    </p:extLst>
  </p:cSld>
  <p:clrMapOvr>
    <a:masterClrMapping/>
  </p:clrMapOvr>
</p:notes>
</file>

<file path=ppt/notesSlides/notesSlide2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57</a:t>
            </a:fld>
            <a:endParaRPr lang="en-GB"/>
          </a:p>
        </p:txBody>
      </p:sp>
    </p:spTree>
    <p:extLst>
      <p:ext uri="{BB962C8B-B14F-4D97-AF65-F5344CB8AC3E}">
        <p14:creationId xmlns:p14="http://schemas.microsoft.com/office/powerpoint/2010/main" val="4232806214"/>
      </p:ext>
    </p:extLst>
  </p:cSld>
  <p:clrMapOvr>
    <a:masterClrMapping/>
  </p:clrMapOvr>
</p:notes>
</file>

<file path=ppt/notesSlides/notesSlide2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58</a:t>
            </a:fld>
            <a:endParaRPr lang="en-GB"/>
          </a:p>
        </p:txBody>
      </p:sp>
    </p:spTree>
    <p:extLst>
      <p:ext uri="{BB962C8B-B14F-4D97-AF65-F5344CB8AC3E}">
        <p14:creationId xmlns:p14="http://schemas.microsoft.com/office/powerpoint/2010/main" val="2805847671"/>
      </p:ext>
    </p:extLst>
  </p:cSld>
  <p:clrMapOvr>
    <a:masterClrMapping/>
  </p:clrMapOvr>
</p:notes>
</file>

<file path=ppt/notesSlides/notesSlide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B6D403-6AFB-487E-8534-4A9AFF913DDA}" type="slidenum">
              <a:rPr lang="en-GB" smtClean="0"/>
              <a:t>12</a:t>
            </a:fld>
            <a:endParaRPr lang="en-GB"/>
          </a:p>
        </p:txBody>
      </p:sp>
    </p:spTree>
    <p:extLst>
      <p:ext uri="{BB962C8B-B14F-4D97-AF65-F5344CB8AC3E}">
        <p14:creationId xmlns:p14="http://schemas.microsoft.com/office/powerpoint/2010/main" val="446456405"/>
      </p:ext>
    </p:extLst>
  </p:cSld>
  <p:clrMapOvr>
    <a:masterClrMapping/>
  </p:clrMapOvr>
</p:notes>
</file>

<file path=ppt/notesSlides/notesSlide3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59</a:t>
            </a:fld>
            <a:endParaRPr lang="en-GB"/>
          </a:p>
        </p:txBody>
      </p:sp>
    </p:spTree>
    <p:extLst>
      <p:ext uri="{BB962C8B-B14F-4D97-AF65-F5344CB8AC3E}">
        <p14:creationId xmlns:p14="http://schemas.microsoft.com/office/powerpoint/2010/main" val="734069365"/>
      </p:ext>
    </p:extLst>
  </p:cSld>
  <p:clrMapOvr>
    <a:masterClrMapping/>
  </p:clrMapOvr>
</p:notes>
</file>

<file path=ppt/notesSlides/notesSlide3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60</a:t>
            </a:fld>
            <a:endParaRPr lang="en-GB"/>
          </a:p>
        </p:txBody>
      </p:sp>
    </p:spTree>
    <p:extLst>
      <p:ext uri="{BB962C8B-B14F-4D97-AF65-F5344CB8AC3E}">
        <p14:creationId xmlns:p14="http://schemas.microsoft.com/office/powerpoint/2010/main" val="1771318274"/>
      </p:ext>
    </p:extLst>
  </p:cSld>
  <p:clrMapOvr>
    <a:masterClrMapping/>
  </p:clrMapOvr>
</p:notes>
</file>

<file path=ppt/notesSlides/notesSlide3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7B0193-8304-4A40-B7DF-5493BC3F9484}" type="slidenum">
              <a:rPr lang="en-GB" smtClean="0"/>
              <a:t>62</a:t>
            </a:fld>
            <a:endParaRPr lang="en-GB"/>
          </a:p>
        </p:txBody>
      </p:sp>
    </p:spTree>
    <p:extLst>
      <p:ext uri="{BB962C8B-B14F-4D97-AF65-F5344CB8AC3E}">
        <p14:creationId xmlns:p14="http://schemas.microsoft.com/office/powerpoint/2010/main" val="468264448"/>
      </p:ext>
    </p:extLst>
  </p:cSld>
  <p:clrMapOvr>
    <a:masterClrMapping/>
  </p:clrMapOvr>
</p:notes>
</file>

<file path=ppt/notesSlides/notesSlide3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our partnership with Mammal Net, the UK is no longer the only European country represented on </a:t>
            </a:r>
            <a:r>
              <a:rPr lang="en-GB" dirty="0" err="1"/>
              <a:t>MammalWeb</a:t>
            </a:r>
            <a:r>
              <a:rPr lang="en-GB" dirty="0"/>
              <a:t>.</a:t>
            </a:r>
          </a:p>
        </p:txBody>
      </p:sp>
      <p:sp>
        <p:nvSpPr>
          <p:cNvPr id="4" name="Slide Number Placeholder 3"/>
          <p:cNvSpPr>
            <a:spLocks noGrp="1"/>
          </p:cNvSpPr>
          <p:nvPr>
            <p:ph type="sldNum" sz="quarter" idx="10"/>
          </p:nvPr>
        </p:nvSpPr>
        <p:spPr/>
        <p:txBody>
          <a:bodyPr/>
          <a:lstStyle/>
          <a:p>
            <a:fld id="{147B0193-8304-4A40-B7DF-5493BC3F9484}" type="slidenum">
              <a:rPr lang="en-GB" smtClean="0"/>
              <a:t>64</a:t>
            </a:fld>
            <a:endParaRPr lang="en-GB"/>
          </a:p>
        </p:txBody>
      </p:sp>
    </p:spTree>
    <p:extLst>
      <p:ext uri="{BB962C8B-B14F-4D97-AF65-F5344CB8AC3E}">
        <p14:creationId xmlns:p14="http://schemas.microsoft.com/office/powerpoint/2010/main" val="531565913"/>
      </p:ext>
    </p:extLst>
  </p:cSld>
  <p:clrMapOvr>
    <a:masterClrMapping/>
  </p:clrMapOvr>
</p:notes>
</file>

<file path=ppt/notesSlides/notesSlide3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also the work by Anne Kelly, who worked with local landowners to run her own camera trap otter surveys. These landowners were often surprised by the wildlife, including otters, that they didn’t even know existed on their land. And now Anne travels around to different local wildlife groups to give talks on how to run camera trapping surveys.</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70</a:t>
            </a:fld>
            <a:endParaRPr lang="en-GB"/>
          </a:p>
        </p:txBody>
      </p:sp>
    </p:spTree>
    <p:extLst>
      <p:ext uri="{BB962C8B-B14F-4D97-AF65-F5344CB8AC3E}">
        <p14:creationId xmlns:p14="http://schemas.microsoft.com/office/powerpoint/2010/main" val="2480328105"/>
      </p:ext>
    </p:extLst>
  </p:cSld>
  <p:clrMapOvr>
    <a:masterClrMapping/>
  </p:clrMapOvr>
</p:notes>
</file>

<file path=ppt/notesSlides/notesSlide3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71</a:t>
            </a:fld>
            <a:endParaRPr lang="en-GB"/>
          </a:p>
        </p:txBody>
      </p:sp>
    </p:spTree>
    <p:extLst>
      <p:ext uri="{BB962C8B-B14F-4D97-AF65-F5344CB8AC3E}">
        <p14:creationId xmlns:p14="http://schemas.microsoft.com/office/powerpoint/2010/main" val="668392449"/>
      </p:ext>
    </p:extLst>
  </p:cSld>
  <p:clrMapOvr>
    <a:masterClrMapping/>
  </p:clrMapOvr>
</p:notes>
</file>

<file path=ppt/notesSlides/notesSlide3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a:t>
            </a:r>
            <a:r>
              <a:rPr lang="en-GB" baseline="0%" dirty="0"/>
              <a:t> citizen scientist, Roland </a:t>
            </a:r>
            <a:r>
              <a:rPr lang="en-GB" baseline="0%" dirty="0" err="1"/>
              <a:t>Ascroft</a:t>
            </a:r>
            <a:r>
              <a:rPr lang="en-GB" baseline="0%" dirty="0"/>
              <a:t>, became so interested in camera-trapping that he…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72</a:t>
            </a:fld>
            <a:endParaRPr lang="en-GB"/>
          </a:p>
        </p:txBody>
      </p:sp>
    </p:spTree>
    <p:extLst>
      <p:ext uri="{BB962C8B-B14F-4D97-AF65-F5344CB8AC3E}">
        <p14:creationId xmlns:p14="http://schemas.microsoft.com/office/powerpoint/2010/main" val="3915566493"/>
      </p:ext>
    </p:extLst>
  </p:cSld>
  <p:clrMapOvr>
    <a:masterClrMapping/>
  </p:clrMapOvr>
</p:notes>
</file>

<file path=ppt/notesSlides/notesSlide3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…wrote this own software for managing</a:t>
            </a:r>
            <a:r>
              <a:rPr lang="en-GB" baseline="0%" dirty="0"/>
              <a:t> camera trap data. He’s run his own camera trap surveys…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73</a:t>
            </a:fld>
            <a:endParaRPr lang="en-GB"/>
          </a:p>
        </p:txBody>
      </p:sp>
    </p:spTree>
    <p:extLst>
      <p:ext uri="{BB962C8B-B14F-4D97-AF65-F5344CB8AC3E}">
        <p14:creationId xmlns:p14="http://schemas.microsoft.com/office/powerpoint/2010/main" val="214133085"/>
      </p:ext>
    </p:extLst>
  </p:cSld>
  <p:clrMapOvr>
    <a:masterClrMapping/>
  </p:clrMapOvr>
</p:notes>
</file>

<file path=ppt/notesSlides/notesSlide3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 squirrels,</a:t>
            </a:r>
            <a:r>
              <a:rPr lang="en-GB" baseline="0%" dirty="0"/>
              <a:t> which are native to the region. However, Roland also got photos of grey squirrels, which are an invasive species in the UK. And now his data is feeding into a better understanding of the grey squirrel invasion.</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74</a:t>
            </a:fld>
            <a:endParaRPr lang="en-GB"/>
          </a:p>
        </p:txBody>
      </p:sp>
    </p:spTree>
    <p:extLst>
      <p:ext uri="{BB962C8B-B14F-4D97-AF65-F5344CB8AC3E}">
        <p14:creationId xmlns:p14="http://schemas.microsoft.com/office/powerpoint/2010/main" val="3896601640"/>
      </p:ext>
    </p:extLst>
  </p:cSld>
  <p:clrMapOvr>
    <a:masterClrMapping/>
  </p:clrMapOvr>
</p:notes>
</file>

<file path=ppt/notesSlides/notesSlide3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Closer to home, Roland</a:t>
            </a:r>
            <a:r>
              <a:rPr lang="en-GB" baseline="0%" dirty="0"/>
              <a:t> discovered a population of deer that no one knew about. And this information became important for the planning of a Local Nature Reserve (LNR).</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75</a:t>
            </a:fld>
            <a:endParaRPr lang="en-GB"/>
          </a:p>
        </p:txBody>
      </p:sp>
    </p:spTree>
    <p:extLst>
      <p:ext uri="{BB962C8B-B14F-4D97-AF65-F5344CB8AC3E}">
        <p14:creationId xmlns:p14="http://schemas.microsoft.com/office/powerpoint/2010/main" val="3865813137"/>
      </p:ext>
    </p:extLst>
  </p:cSld>
  <p:clrMapOvr>
    <a:masterClrMapping/>
  </p:clrMapOvr>
</p:notes>
</file>

<file path=ppt/notesSlides/notesSlide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B6D403-6AFB-487E-8534-4A9AFF913DDA}" type="slidenum">
              <a:rPr lang="en-GB" smtClean="0"/>
              <a:t>13</a:t>
            </a:fld>
            <a:endParaRPr lang="en-GB"/>
          </a:p>
        </p:txBody>
      </p:sp>
    </p:spTree>
    <p:extLst>
      <p:ext uri="{BB962C8B-B14F-4D97-AF65-F5344CB8AC3E}">
        <p14:creationId xmlns:p14="http://schemas.microsoft.com/office/powerpoint/2010/main" val="1303504458"/>
      </p:ext>
    </p:extLst>
  </p:cSld>
  <p:clrMapOvr>
    <a:masterClrMapping/>
  </p:clrMapOvr>
</p:notes>
</file>

<file path=ppt/notesSlides/notesSlide4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B6D403-6AFB-487E-8534-4A9AFF913DDA}" type="slidenum">
              <a:rPr lang="en-GB" smtClean="0"/>
              <a:t>76</a:t>
            </a:fld>
            <a:endParaRPr lang="en-GB"/>
          </a:p>
        </p:txBody>
      </p:sp>
    </p:spTree>
    <p:extLst>
      <p:ext uri="{BB962C8B-B14F-4D97-AF65-F5344CB8AC3E}">
        <p14:creationId xmlns:p14="http://schemas.microsoft.com/office/powerpoint/2010/main" val="3963803225"/>
      </p:ext>
    </p:extLst>
  </p:cSld>
  <p:clrMapOvr>
    <a:masterClrMapping/>
  </p:clrMapOvr>
</p:notes>
</file>

<file path=ppt/notesSlides/notesSlide4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7B0193-8304-4A40-B7DF-5493BC3F9484}" type="slidenum">
              <a:rPr lang="en-GB" smtClean="0"/>
              <a:t>81</a:t>
            </a:fld>
            <a:endParaRPr lang="en-GB"/>
          </a:p>
        </p:txBody>
      </p:sp>
    </p:spTree>
    <p:extLst>
      <p:ext uri="{BB962C8B-B14F-4D97-AF65-F5344CB8AC3E}">
        <p14:creationId xmlns:p14="http://schemas.microsoft.com/office/powerpoint/2010/main" val="4192328629"/>
      </p:ext>
    </p:extLst>
  </p:cSld>
  <p:clrMapOvr>
    <a:masterClrMapping/>
  </p:clrMapOvr>
</p:notes>
</file>

<file path=ppt/notesSlides/notesSlide4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83</a:t>
            </a:fld>
            <a:endParaRPr lang="en-GB"/>
          </a:p>
        </p:txBody>
      </p:sp>
    </p:spTree>
    <p:extLst>
      <p:ext uri="{BB962C8B-B14F-4D97-AF65-F5344CB8AC3E}">
        <p14:creationId xmlns:p14="http://schemas.microsoft.com/office/powerpoint/2010/main" val="3374113175"/>
      </p:ext>
    </p:extLst>
  </p:cSld>
  <p:clrMapOvr>
    <a:masterClrMapping/>
  </p:clrMapOvr>
</p:notes>
</file>

<file path=ppt/notesSlides/notesSlide4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85</a:t>
            </a:fld>
            <a:endParaRPr lang="en-GB"/>
          </a:p>
        </p:txBody>
      </p:sp>
    </p:spTree>
    <p:extLst>
      <p:ext uri="{BB962C8B-B14F-4D97-AF65-F5344CB8AC3E}">
        <p14:creationId xmlns:p14="http://schemas.microsoft.com/office/powerpoint/2010/main" val="2882157544"/>
      </p:ext>
    </p:extLst>
  </p:cSld>
  <p:clrMapOvr>
    <a:masterClrMapping/>
  </p:clrMapOvr>
</p:notes>
</file>

<file path=ppt/notesSlides/notesSlide4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B6D403-6AFB-487E-8534-4A9AFF913DDA}" type="slidenum">
              <a:rPr lang="en-GB" smtClean="0"/>
              <a:t>98</a:t>
            </a:fld>
            <a:endParaRPr lang="en-GB"/>
          </a:p>
        </p:txBody>
      </p:sp>
    </p:spTree>
    <p:extLst>
      <p:ext uri="{BB962C8B-B14F-4D97-AF65-F5344CB8AC3E}">
        <p14:creationId xmlns:p14="http://schemas.microsoft.com/office/powerpoint/2010/main" val="1033772856"/>
      </p:ext>
    </p:extLst>
  </p:cSld>
  <p:clrMapOvr>
    <a:masterClrMapping/>
  </p:clrMapOvr>
</p:notes>
</file>

<file path=ppt/notesSlides/notesSlide4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B6D403-6AFB-487E-8534-4A9AFF913DDA}" type="slidenum">
              <a:rPr lang="en-GB" smtClean="0"/>
              <a:t>99</a:t>
            </a:fld>
            <a:endParaRPr lang="en-GB"/>
          </a:p>
        </p:txBody>
      </p:sp>
    </p:spTree>
    <p:extLst>
      <p:ext uri="{BB962C8B-B14F-4D97-AF65-F5344CB8AC3E}">
        <p14:creationId xmlns:p14="http://schemas.microsoft.com/office/powerpoint/2010/main" val="3141592758"/>
      </p:ext>
    </p:extLst>
  </p:cSld>
  <p:clrMapOvr>
    <a:masterClrMapping/>
  </p:clrMapOvr>
</p:notes>
</file>

<file path=ppt/notesSlides/notesSlide4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B6D403-6AFB-487E-8534-4A9AFF913DDA}" type="slidenum">
              <a:rPr lang="en-GB" smtClean="0"/>
              <a:t>101</a:t>
            </a:fld>
            <a:endParaRPr lang="en-GB"/>
          </a:p>
        </p:txBody>
      </p:sp>
    </p:spTree>
    <p:extLst>
      <p:ext uri="{BB962C8B-B14F-4D97-AF65-F5344CB8AC3E}">
        <p14:creationId xmlns:p14="http://schemas.microsoft.com/office/powerpoint/2010/main" val="2640021523"/>
      </p:ext>
    </p:extLst>
  </p:cSld>
  <p:clrMapOvr>
    <a:masterClrMapping/>
  </p:clrMapOvr>
</p:notes>
</file>

<file path=ppt/notesSlides/notesSlide4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B6D403-6AFB-487E-8534-4A9AFF913DDA}" type="slidenum">
              <a:rPr lang="en-GB" smtClean="0"/>
              <a:t>102</a:t>
            </a:fld>
            <a:endParaRPr lang="en-GB"/>
          </a:p>
        </p:txBody>
      </p:sp>
    </p:spTree>
    <p:extLst>
      <p:ext uri="{BB962C8B-B14F-4D97-AF65-F5344CB8AC3E}">
        <p14:creationId xmlns:p14="http://schemas.microsoft.com/office/powerpoint/2010/main" val="2085965476"/>
      </p:ext>
    </p:extLst>
  </p:cSld>
  <p:clrMapOvr>
    <a:masterClrMapping/>
  </p:clrMapOvr>
</p:notes>
</file>

<file path=ppt/notesSlides/notesSlide4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I’d like to talk</a:t>
            </a:r>
            <a:r>
              <a:rPr lang="en-US" baseline="0%" dirty="0"/>
              <a:t> about Wikipedia. I remember when I was an undergrad, Wikipedia was still very new, and when my professors talk about it, the message basically boils down to that Wikipedia is an unverified and unreliable source of information. Or to use more modern terminology, it’s “fake news”.</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103</a:t>
            </a:fld>
            <a:endParaRPr lang="en-US"/>
          </a:p>
        </p:txBody>
      </p:sp>
    </p:spTree>
    <p:extLst>
      <p:ext uri="{BB962C8B-B14F-4D97-AF65-F5344CB8AC3E}">
        <p14:creationId xmlns:p14="http://schemas.microsoft.com/office/powerpoint/2010/main" val="2527223779"/>
      </p:ext>
    </p:extLst>
  </p:cSld>
  <p:clrMapOvr>
    <a:masterClrMapping/>
  </p:clrMapOvr>
</p:notes>
</file>

<file path=ppt/notesSlides/notesSlide4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over the years, I’ve learned that this understanding</a:t>
            </a:r>
            <a:r>
              <a:rPr lang="en-US" baseline="0%" dirty="0"/>
              <a:t> of Wikipedia is full of misconceptions. So today I hope to dispel some of those misconceptions, and show how Wikipedia demonstrates the way knowledge is actually produced, and how we can harness its power to enhance learning. Starting with misconceptions…</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104</a:t>
            </a:fld>
            <a:endParaRPr lang="en-US"/>
          </a:p>
        </p:txBody>
      </p:sp>
    </p:spTree>
    <p:extLst>
      <p:ext uri="{BB962C8B-B14F-4D97-AF65-F5344CB8AC3E}">
        <p14:creationId xmlns:p14="http://schemas.microsoft.com/office/powerpoint/2010/main" val="461015889"/>
      </p:ext>
    </p:extLst>
  </p:cSld>
  <p:clrMapOvr>
    <a:masterClrMapping/>
  </p:clrMapOvr>
</p:notes>
</file>

<file path=ppt/notesSlides/notesSlide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B6D403-6AFB-487E-8534-4A9AFF913DDA}" type="slidenum">
              <a:rPr lang="en-GB" smtClean="0"/>
              <a:t>18</a:t>
            </a:fld>
            <a:endParaRPr lang="en-GB"/>
          </a:p>
        </p:txBody>
      </p:sp>
    </p:spTree>
    <p:extLst>
      <p:ext uri="{BB962C8B-B14F-4D97-AF65-F5344CB8AC3E}">
        <p14:creationId xmlns:p14="http://schemas.microsoft.com/office/powerpoint/2010/main" val="572291881"/>
      </p:ext>
    </p:extLst>
  </p:cSld>
  <p:clrMapOvr>
    <a:masterClrMapping/>
  </p:clrMapOvr>
</p:notes>
</file>

<file path=ppt/notesSlides/notesSlide5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quote that</a:t>
            </a:r>
            <a:r>
              <a:rPr lang="en-US" baseline="0%" dirty="0"/>
              <a:t> states Wikipedia is a not always an accurate, updated reflection of the academy. (https://wikiedu.org/blog/2017/08/31/wikipedia-and-the-quest-for-legitimacy/) This is actually true, but it’s also a great starting point to look at some parts of Wikipedia that we might not think about all the time.</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105</a:t>
            </a:fld>
            <a:endParaRPr lang="en-US"/>
          </a:p>
        </p:txBody>
      </p:sp>
    </p:spTree>
    <p:extLst>
      <p:ext uri="{BB962C8B-B14F-4D97-AF65-F5344CB8AC3E}">
        <p14:creationId xmlns:p14="http://schemas.microsoft.com/office/powerpoint/2010/main" val="2144248402"/>
      </p:ext>
    </p:extLst>
  </p:cSld>
  <p:clrMapOvr>
    <a:masterClrMapping/>
  </p:clrMapOvr>
</p:notes>
</file>

<file path=ppt/notesSlides/notesSlide5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this is the article for the Voyager</a:t>
            </a:r>
            <a:r>
              <a:rPr lang="en-US" baseline="0%" dirty="0"/>
              <a:t> 1 space probe which is about to celebrate its 46</a:t>
            </a:r>
            <a:r>
              <a:rPr lang="en-US" baseline="30%" dirty="0"/>
              <a:t>th</a:t>
            </a:r>
            <a:r>
              <a:rPr lang="en-US" baseline="0%" dirty="0"/>
              <a:t> birthday in a couple weeks and is amazingly still functional and collecting scientific data. What I want to point out is that for every Wikipedia article there are tabs on the top, one of which is “Talk”, and the other is “View history”.</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106</a:t>
            </a:fld>
            <a:endParaRPr lang="en-US"/>
          </a:p>
        </p:txBody>
      </p:sp>
    </p:spTree>
    <p:extLst>
      <p:ext uri="{BB962C8B-B14F-4D97-AF65-F5344CB8AC3E}">
        <p14:creationId xmlns:p14="http://schemas.microsoft.com/office/powerpoint/2010/main" val="466296963"/>
      </p:ext>
    </p:extLst>
  </p:cSld>
  <p:clrMapOvr>
    <a:masterClrMapping/>
  </p:clrMapOvr>
</p:notes>
</file>

<file path=ppt/notesSlides/notesSlide5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the “Talk</a:t>
            </a:r>
            <a:r>
              <a:rPr lang="en-US" baseline="0%" dirty="0"/>
              <a:t>” tab, you can often see extensive discussions on the article including peer review from official Wikipedia editors on how the article can be improved.</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107</a:t>
            </a:fld>
            <a:endParaRPr lang="en-US"/>
          </a:p>
        </p:txBody>
      </p:sp>
    </p:spTree>
    <p:extLst>
      <p:ext uri="{BB962C8B-B14F-4D97-AF65-F5344CB8AC3E}">
        <p14:creationId xmlns:p14="http://schemas.microsoft.com/office/powerpoint/2010/main" val="2930823597"/>
      </p:ext>
    </p:extLst>
  </p:cSld>
  <p:clrMapOvr>
    <a:masterClrMapping/>
  </p:clrMapOvr>
</p:notes>
</file>

<file path=ppt/notesSlides/notesSlide5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on the “View history” tab, it shows you an extremely</a:t>
            </a:r>
            <a:r>
              <a:rPr lang="en-US" baseline="0%" dirty="0"/>
              <a:t> detailed history of every single change that people have made to the article, no matter how small. You can scroll through this history, and look at the article as it appeared at any point in time.</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108</a:t>
            </a:fld>
            <a:endParaRPr lang="en-US"/>
          </a:p>
        </p:txBody>
      </p:sp>
    </p:spTree>
    <p:extLst>
      <p:ext uri="{BB962C8B-B14F-4D97-AF65-F5344CB8AC3E}">
        <p14:creationId xmlns:p14="http://schemas.microsoft.com/office/powerpoint/2010/main" val="417914235"/>
      </p:ext>
    </p:extLst>
  </p:cSld>
  <p:clrMapOvr>
    <a:masterClrMapping/>
  </p:clrMapOvr>
</p:notes>
</file>

<file path=ppt/notesSlides/notesSlide5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 is very reasonable</a:t>
            </a:r>
            <a:r>
              <a:rPr lang="en-US" baseline="0%" dirty="0"/>
              <a:t> to say that it might be possible for people to introduce mistakes into Wikipedia. But this actually reflects the </a:t>
            </a:r>
            <a:r>
              <a:rPr lang="en-US" b="1" baseline="0%" dirty="0"/>
              <a:t>reality</a:t>
            </a:r>
            <a:r>
              <a:rPr lang="en-US" baseline="0%" dirty="0"/>
              <a:t> of how knowledge is created. And when mistakes are introduced, the peer review process of Wikipedia is quick to correct them.</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109</a:t>
            </a:fld>
            <a:endParaRPr lang="en-US"/>
          </a:p>
        </p:txBody>
      </p:sp>
    </p:spTree>
    <p:extLst>
      <p:ext uri="{BB962C8B-B14F-4D97-AF65-F5344CB8AC3E}">
        <p14:creationId xmlns:p14="http://schemas.microsoft.com/office/powerpoint/2010/main" val="1329193165"/>
      </p:ext>
    </p:extLst>
  </p:cSld>
  <p:clrMapOvr>
    <a:masterClrMapping/>
  </p:clrMapOvr>
</p:notes>
</file>

<file path=ppt/notesSlides/notesSlide5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way</a:t>
            </a:r>
            <a:r>
              <a:rPr lang="en-US" baseline="0%" dirty="0"/>
              <a:t> back in 2006, the American talk show host Stephen Colbert played a prank on his show where he asked his viewers to make some changes to Wikipedia.</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110</a:t>
            </a:fld>
            <a:endParaRPr lang="en-US"/>
          </a:p>
        </p:txBody>
      </p:sp>
    </p:spTree>
    <p:extLst>
      <p:ext uri="{BB962C8B-B14F-4D97-AF65-F5344CB8AC3E}">
        <p14:creationId xmlns:p14="http://schemas.microsoft.com/office/powerpoint/2010/main" val="1759291340"/>
      </p:ext>
    </p:extLst>
  </p:cSld>
  <p:clrMapOvr>
    <a:masterClrMapping/>
  </p:clrMapOvr>
</p:notes>
</file>

<file path=ppt/notesSlides/notesSlide5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changes they made was to the article on Babar</a:t>
            </a:r>
            <a:r>
              <a:rPr lang="en-US" baseline="0%" dirty="0"/>
              <a:t> the Elephant, a character in a children’s book.</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111</a:t>
            </a:fld>
            <a:endParaRPr lang="en-US"/>
          </a:p>
        </p:txBody>
      </p:sp>
    </p:spTree>
    <p:extLst>
      <p:ext uri="{BB962C8B-B14F-4D97-AF65-F5344CB8AC3E}">
        <p14:creationId xmlns:p14="http://schemas.microsoft.com/office/powerpoint/2010/main" val="2760754774"/>
      </p:ext>
    </p:extLst>
  </p:cSld>
  <p:clrMapOvr>
    <a:masterClrMapping/>
  </p:clrMapOvr>
</p:notes>
</file>

<file path=ppt/notesSlides/notesSlide5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cool feature of the history function is that you can compare versions of the article from two different points in time!</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112</a:t>
            </a:fld>
            <a:endParaRPr lang="en-US"/>
          </a:p>
        </p:txBody>
      </p:sp>
    </p:spTree>
    <p:extLst>
      <p:ext uri="{BB962C8B-B14F-4D97-AF65-F5344CB8AC3E}">
        <p14:creationId xmlns:p14="http://schemas.microsoft.com/office/powerpoint/2010/main" val="2593060196"/>
      </p:ext>
    </p:extLst>
  </p:cSld>
  <p:clrMapOvr>
    <a:masterClrMapping/>
  </p:clrMapOvr>
</p:notes>
</file>

<file path=ppt/notesSlides/notesSlide5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can see that someone added a sentence saying “Babar the Elephant has tripled in popularity</a:t>
            </a:r>
            <a:r>
              <a:rPr lang="en-US" baseline="0%" dirty="0"/>
              <a:t> in the past six months”. This was a baseless statement.</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113</a:t>
            </a:fld>
            <a:endParaRPr lang="en-US"/>
          </a:p>
        </p:txBody>
      </p:sp>
    </p:spTree>
    <p:extLst>
      <p:ext uri="{BB962C8B-B14F-4D97-AF65-F5344CB8AC3E}">
        <p14:creationId xmlns:p14="http://schemas.microsoft.com/office/powerpoint/2010/main" val="150358485"/>
      </p:ext>
    </p:extLst>
  </p:cSld>
  <p:clrMapOvr>
    <a:masterClrMapping/>
  </p:clrMapOvr>
</p:notes>
</file>

<file path=ppt/notesSlides/notesSlide5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with the detailed history metadata</a:t>
            </a:r>
            <a:r>
              <a:rPr lang="en-US" baseline="0%" dirty="0"/>
              <a:t> of the article, you can see that an editor caught this and removed the offending sentence in two minutes! This is amazing. I mean, </a:t>
            </a:r>
            <a:r>
              <a:rPr lang="en-US" dirty="0"/>
              <a:t>how fast is the turn around time for an academic journal?</a:t>
            </a:r>
            <a:r>
              <a:rPr lang="en-US" baseline="0%" dirty="0"/>
              <a:t> How many journals have an international army of editors diligently managing millions of articles that are constantly updated?</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114</a:t>
            </a:fld>
            <a:endParaRPr lang="en-US"/>
          </a:p>
        </p:txBody>
      </p:sp>
    </p:spTree>
    <p:extLst>
      <p:ext uri="{BB962C8B-B14F-4D97-AF65-F5344CB8AC3E}">
        <p14:creationId xmlns:p14="http://schemas.microsoft.com/office/powerpoint/2010/main" val="3852997599"/>
      </p:ext>
    </p:extLst>
  </p:cSld>
  <p:clrMapOvr>
    <a:masterClrMapping/>
  </p:clrMapOvr>
</p:notes>
</file>

<file path=ppt/notesSlides/notesSlide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it is important to remember that citizen science covers</a:t>
            </a:r>
            <a:r>
              <a:rPr lang="en-US" baseline="0%" dirty="0"/>
              <a:t> many scientific fields, with astronomy being a huge one. Citizen scientists have even independently discovered planets orbiting stars far from our solar system.</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19</a:t>
            </a:fld>
            <a:endParaRPr lang="en-GB"/>
          </a:p>
        </p:txBody>
      </p:sp>
    </p:spTree>
    <p:extLst>
      <p:ext uri="{BB962C8B-B14F-4D97-AF65-F5344CB8AC3E}">
        <p14:creationId xmlns:p14="http://schemas.microsoft.com/office/powerpoint/2010/main" val="2105516904"/>
      </p:ext>
    </p:extLst>
  </p:cSld>
  <p:clrMapOvr>
    <a:masterClrMapping/>
  </p:clrMapOvr>
</p:notes>
</file>

<file path=ppt/notesSlides/notesSlide6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115</a:t>
            </a:fld>
            <a:endParaRPr lang="en-US"/>
          </a:p>
        </p:txBody>
      </p:sp>
    </p:spTree>
    <p:extLst>
      <p:ext uri="{BB962C8B-B14F-4D97-AF65-F5344CB8AC3E}">
        <p14:creationId xmlns:p14="http://schemas.microsoft.com/office/powerpoint/2010/main" val="3498297585"/>
      </p:ext>
    </p:extLst>
  </p:cSld>
  <p:clrMapOvr>
    <a:masterClrMapping/>
  </p:clrMapOvr>
</p:notes>
</file>

<file path=ppt/notesSlides/notesSlide6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dirty="0"/>
              <a:t>So while traditional textbooks play</a:t>
            </a:r>
            <a:r>
              <a:rPr lang="en-US" baseline="0%" dirty="0"/>
              <a:t> a very important role in education, </a:t>
            </a:r>
            <a:r>
              <a:rPr lang="en-US" dirty="0"/>
              <a:t>Wikipedia shows us that knowledge is not merely</a:t>
            </a:r>
            <a:r>
              <a:rPr lang="en-US" baseline="0%" dirty="0"/>
              <a:t> </a:t>
            </a:r>
            <a:r>
              <a:rPr lang="en-US" dirty="0"/>
              <a:t>a</a:t>
            </a:r>
            <a:r>
              <a:rPr lang="en-US" baseline="0%" dirty="0"/>
              <a:t> static collection of facts. Wikipedia reminds us that the production of knowledge is a dynamic and iterative process, and that we are </a:t>
            </a:r>
            <a:r>
              <a:rPr lang="en-US" i="1" baseline="0%" dirty="0"/>
              <a:t>always</a:t>
            </a:r>
            <a:r>
              <a:rPr lang="en-US" baseline="0%" dirty="0"/>
              <a:t> building on what came before, and we have a responsibility to share what we learn so that others can build on it, too.</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116</a:t>
            </a:fld>
            <a:endParaRPr lang="en-US"/>
          </a:p>
        </p:txBody>
      </p:sp>
    </p:spTree>
    <p:extLst>
      <p:ext uri="{BB962C8B-B14F-4D97-AF65-F5344CB8AC3E}">
        <p14:creationId xmlns:p14="http://schemas.microsoft.com/office/powerpoint/2010/main" val="4253750997"/>
      </p:ext>
    </p:extLst>
  </p:cSld>
  <p:clrMapOvr>
    <a:masterClrMapping/>
  </p:clrMapOvr>
</p:notes>
</file>

<file path=ppt/notesSlides/notesSlide6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dirty="0"/>
              <a:t>So going back to this</a:t>
            </a:r>
            <a:r>
              <a:rPr lang="en-US" baseline="0%" dirty="0"/>
              <a:t> quote I showed earlier… </a:t>
            </a:r>
            <a:r>
              <a:rPr lang="en-US" dirty="0"/>
              <a:t>It</a:t>
            </a:r>
            <a:r>
              <a:rPr lang="en-US" baseline="0%" dirty="0"/>
              <a:t> is actually not </a:t>
            </a:r>
            <a:r>
              <a:rPr lang="en-US" dirty="0"/>
              <a:t>a criticism.</a:t>
            </a:r>
            <a:r>
              <a:rPr lang="en-US" baseline="0%" dirty="0"/>
              <a:t> It is from </a:t>
            </a:r>
            <a:r>
              <a:rPr lang="en-US" dirty="0"/>
              <a:t>Jami Mathewson of the Wiki Education Foundation talking about how Wikipedia is a</a:t>
            </a:r>
            <a:r>
              <a:rPr lang="en-US" baseline="0%" dirty="0"/>
              <a:t> reflection of how knowledge is </a:t>
            </a:r>
            <a:r>
              <a:rPr lang="en-US" i="1" baseline="0%" dirty="0"/>
              <a:t>actually</a:t>
            </a:r>
            <a:r>
              <a:rPr lang="en-US" baseline="0%" dirty="0"/>
              <a:t> produced.</a:t>
            </a:r>
            <a:endParaRPr lang="en-US" dirty="0"/>
          </a:p>
          <a:p>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117</a:t>
            </a:fld>
            <a:endParaRPr lang="en-US"/>
          </a:p>
        </p:txBody>
      </p:sp>
    </p:spTree>
    <p:extLst>
      <p:ext uri="{BB962C8B-B14F-4D97-AF65-F5344CB8AC3E}">
        <p14:creationId xmlns:p14="http://schemas.microsoft.com/office/powerpoint/2010/main" val="2457865364"/>
      </p:ext>
    </p:extLst>
  </p:cSld>
  <p:clrMapOvr>
    <a:masterClrMapping/>
  </p:clrMapOvr>
</p:notes>
</file>

<file path=ppt/notesSlides/notesSlide6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a:t>
            </a:r>
            <a:r>
              <a:rPr lang="en-US" baseline="0%" dirty="0"/>
              <a:t> can we harness the power of Wikipedia to enhance learning? Well, </a:t>
            </a:r>
            <a:r>
              <a:rPr lang="en-US" dirty="0"/>
              <a:t>I know from my own experience that the best way to</a:t>
            </a:r>
            <a:r>
              <a:rPr lang="en-US" baseline="0%" dirty="0"/>
              <a:t> learn something is to teach it…</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118</a:t>
            </a:fld>
            <a:endParaRPr lang="en-US"/>
          </a:p>
        </p:txBody>
      </p:sp>
    </p:spTree>
    <p:extLst>
      <p:ext uri="{BB962C8B-B14F-4D97-AF65-F5344CB8AC3E}">
        <p14:creationId xmlns:p14="http://schemas.microsoft.com/office/powerpoint/2010/main" val="3834313430"/>
      </p:ext>
    </p:extLst>
  </p:cSld>
  <p:clrMapOvr>
    <a:masterClrMapping/>
  </p:clrMapOvr>
</p:notes>
</file>

<file path=ppt/notesSlides/notesSlide6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baseline="0%" dirty="0"/>
              <a:t>And back when I did it, it was from preparing and giving lectures in the classroom…</a:t>
            </a:r>
            <a:endParaRPr lang="en-US" dirty="0"/>
          </a:p>
          <a:p>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119</a:t>
            </a:fld>
            <a:endParaRPr lang="en-US"/>
          </a:p>
        </p:txBody>
      </p:sp>
    </p:spTree>
    <p:extLst>
      <p:ext uri="{BB962C8B-B14F-4D97-AF65-F5344CB8AC3E}">
        <p14:creationId xmlns:p14="http://schemas.microsoft.com/office/powerpoint/2010/main" val="4250322207"/>
      </p:ext>
    </p:extLst>
  </p:cSld>
  <p:clrMapOvr>
    <a:masterClrMapping/>
  </p:clrMapOvr>
</p:notes>
</file>

<file path=ppt/notesSlides/notesSlide6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dirty="0"/>
              <a:t>…but today this</a:t>
            </a:r>
            <a:r>
              <a:rPr lang="en-US" baseline="0%" dirty="0"/>
              <a:t> learning can be done by contributing to Wikipedia. So now I will give you just a few examples of how university courses have integrated Wikipedia into their teaching to great benefits.</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120</a:t>
            </a:fld>
            <a:endParaRPr lang="en-US"/>
          </a:p>
        </p:txBody>
      </p:sp>
    </p:spTree>
    <p:extLst>
      <p:ext uri="{BB962C8B-B14F-4D97-AF65-F5344CB8AC3E}">
        <p14:creationId xmlns:p14="http://schemas.microsoft.com/office/powerpoint/2010/main" val="174656956"/>
      </p:ext>
    </p:extLst>
  </p:cSld>
  <p:clrMapOvr>
    <a:masterClrMapping/>
  </p:clrMapOvr>
</p:notes>
</file>

<file path=ppt/notesSlides/notesSlide6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benefit is that Wikipedia can help</a:t>
            </a:r>
            <a:r>
              <a:rPr lang="en-US" baseline="0%" dirty="0"/>
              <a:t> put learning in context.</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121</a:t>
            </a:fld>
            <a:endParaRPr lang="en-US"/>
          </a:p>
        </p:txBody>
      </p:sp>
    </p:spTree>
    <p:extLst>
      <p:ext uri="{BB962C8B-B14F-4D97-AF65-F5344CB8AC3E}">
        <p14:creationId xmlns:p14="http://schemas.microsoft.com/office/powerpoint/2010/main" val="3177794135"/>
      </p:ext>
    </p:extLst>
  </p:cSld>
  <p:clrMapOvr>
    <a:masterClrMapping/>
  </p:clrMapOvr>
</p:notes>
</file>

<file path=ppt/notesSlides/notesSlide6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for behavioral ecology course at Washington University,</a:t>
            </a:r>
            <a:r>
              <a:rPr lang="en-US" baseline="0%" dirty="0"/>
              <a:t> students were asked to take what they learned about animal behavior and apply them to individual species.</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122</a:t>
            </a:fld>
            <a:endParaRPr lang="en-US"/>
          </a:p>
        </p:txBody>
      </p:sp>
    </p:spTree>
    <p:extLst>
      <p:ext uri="{BB962C8B-B14F-4D97-AF65-F5344CB8AC3E}">
        <p14:creationId xmlns:p14="http://schemas.microsoft.com/office/powerpoint/2010/main" val="1749431426"/>
      </p:ext>
    </p:extLst>
  </p:cSld>
  <p:clrMapOvr>
    <a:masterClrMapping/>
  </p:clrMapOvr>
</p:notes>
</file>

<file path=ppt/notesSlides/notesSlide6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this course,</a:t>
            </a:r>
            <a:r>
              <a:rPr lang="en-US" baseline="0%" dirty="0"/>
              <a:t> the students applied what they learned about animal behavior to difference species of social insects and…</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123</a:t>
            </a:fld>
            <a:endParaRPr lang="en-US"/>
          </a:p>
        </p:txBody>
      </p:sp>
    </p:spTree>
    <p:extLst>
      <p:ext uri="{BB962C8B-B14F-4D97-AF65-F5344CB8AC3E}">
        <p14:creationId xmlns:p14="http://schemas.microsoft.com/office/powerpoint/2010/main" val="1473747149"/>
      </p:ext>
    </p:extLst>
  </p:cSld>
  <p:clrMapOvr>
    <a:masterClrMapping/>
  </p:clrMapOvr>
</p:notes>
</file>

<file path=ppt/notesSlides/notesSlide6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369K words to 266 Wikipedia</a:t>
            </a:r>
            <a:r>
              <a:rPr lang="en-US" baseline="0%" dirty="0"/>
              <a:t> articles.</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124</a:t>
            </a:fld>
            <a:endParaRPr lang="en-US"/>
          </a:p>
        </p:txBody>
      </p:sp>
    </p:spTree>
    <p:extLst>
      <p:ext uri="{BB962C8B-B14F-4D97-AF65-F5344CB8AC3E}">
        <p14:creationId xmlns:p14="http://schemas.microsoft.com/office/powerpoint/2010/main" val="3600032474"/>
      </p:ext>
    </p:extLst>
  </p:cSld>
  <p:clrMapOvr>
    <a:masterClrMapping/>
  </p:clrMapOvr>
</p:notes>
</file>

<file path=ppt/notesSlides/notesSlide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you don’t have a telescope, you can still participate by joining projects such as Galaxy</a:t>
            </a:r>
            <a:r>
              <a:rPr lang="en-US" baseline="0%" dirty="0"/>
              <a:t> Zoo, which is a classic example of successful crowdsourcing.</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20</a:t>
            </a:fld>
            <a:endParaRPr lang="en-GB"/>
          </a:p>
        </p:txBody>
      </p:sp>
    </p:spTree>
    <p:extLst>
      <p:ext uri="{BB962C8B-B14F-4D97-AF65-F5344CB8AC3E}">
        <p14:creationId xmlns:p14="http://schemas.microsoft.com/office/powerpoint/2010/main" val="4098260270"/>
      </p:ext>
    </p:extLst>
  </p:cSld>
  <p:clrMapOvr>
    <a:masterClrMapping/>
  </p:clrMapOvr>
</p:notes>
</file>

<file path=ppt/notesSlides/notesSlide7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Another example is a history course at Boston College. </a:t>
            </a:r>
            <a:r>
              <a:rPr lang="en-US" dirty="0"/>
              <a:t>One</a:t>
            </a:r>
            <a:r>
              <a:rPr lang="en-US" baseline="0%" dirty="0"/>
              <a:t> of the</a:t>
            </a:r>
            <a:r>
              <a:rPr lang="en-US" dirty="0"/>
              <a:t> students</a:t>
            </a:r>
            <a:r>
              <a:rPr lang="en-US" baseline="0%" dirty="0"/>
              <a:t> put their knowledge to use by writing an article about a native American woman who became an important doctor in the late 19</a:t>
            </a:r>
            <a:r>
              <a:rPr lang="en-US" baseline="30%" dirty="0"/>
              <a:t>th</a:t>
            </a:r>
            <a:r>
              <a:rPr lang="en-US" baseline="0%" dirty="0"/>
              <a:t> century. The student had to put what they learned in context by considering all aspects of a topic from history to medicine to politics and racism. I love this example because it shows how Wikipedia assignments can help highlight the issues around diversity.</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125</a:t>
            </a:fld>
            <a:endParaRPr lang="en-US"/>
          </a:p>
        </p:txBody>
      </p:sp>
    </p:spTree>
    <p:extLst>
      <p:ext uri="{BB962C8B-B14F-4D97-AF65-F5344CB8AC3E}">
        <p14:creationId xmlns:p14="http://schemas.microsoft.com/office/powerpoint/2010/main" val="4243220042"/>
      </p:ext>
    </p:extLst>
  </p:cSld>
  <p:clrMapOvr>
    <a:masterClrMapping/>
  </p:clrMapOvr>
</p:notes>
</file>

<file path=ppt/notesSlides/notesSlide7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huge benefit of Wikipedia assignments</a:t>
            </a:r>
            <a:r>
              <a:rPr lang="en-US" baseline="0%" dirty="0"/>
              <a:t> is that students are much more motivated to do good work.</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128</a:t>
            </a:fld>
            <a:endParaRPr lang="en-US"/>
          </a:p>
        </p:txBody>
      </p:sp>
    </p:spTree>
    <p:extLst>
      <p:ext uri="{BB962C8B-B14F-4D97-AF65-F5344CB8AC3E}">
        <p14:creationId xmlns:p14="http://schemas.microsoft.com/office/powerpoint/2010/main" val="278838231"/>
      </p:ext>
    </p:extLst>
  </p:cSld>
  <p:clrMapOvr>
    <a:masterClrMapping/>
  </p:clrMapOvr>
</p:notes>
</file>

<file path=ppt/notesSlides/notesSlide7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because traditional writing</a:t>
            </a:r>
            <a:r>
              <a:rPr lang="en-US" baseline="0%" dirty="0"/>
              <a:t> assignments have an audience of just one person: the instructor/professor. After an assignment is done it will just gather dust for all eternity.</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129</a:t>
            </a:fld>
            <a:endParaRPr lang="en-US"/>
          </a:p>
        </p:txBody>
      </p:sp>
    </p:spTree>
    <p:extLst>
      <p:ext uri="{BB962C8B-B14F-4D97-AF65-F5344CB8AC3E}">
        <p14:creationId xmlns:p14="http://schemas.microsoft.com/office/powerpoint/2010/main" val="1962658183"/>
      </p:ext>
    </p:extLst>
  </p:cSld>
  <p:clrMapOvr>
    <a:masterClrMapping/>
  </p:clrMapOvr>
</p:notes>
</file>

<file path=ppt/notesSlides/notesSlide7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millions of people visit Wikipedia!</a:t>
            </a:r>
          </a:p>
        </p:txBody>
      </p:sp>
      <p:sp>
        <p:nvSpPr>
          <p:cNvPr id="4" name="Slide Number Placeholder 3"/>
          <p:cNvSpPr>
            <a:spLocks noGrp="1"/>
          </p:cNvSpPr>
          <p:nvPr>
            <p:ph type="sldNum" sz="quarter" idx="10"/>
          </p:nvPr>
        </p:nvSpPr>
        <p:spPr/>
        <p:txBody>
          <a:bodyPr/>
          <a:lstStyle/>
          <a:p>
            <a:fld id="{8C915F34-051E-499D-B916-458936784749}" type="slidenum">
              <a:rPr lang="en-US" smtClean="0"/>
              <a:t>130</a:t>
            </a:fld>
            <a:endParaRPr lang="en-US"/>
          </a:p>
        </p:txBody>
      </p:sp>
    </p:spTree>
    <p:extLst>
      <p:ext uri="{BB962C8B-B14F-4D97-AF65-F5344CB8AC3E}">
        <p14:creationId xmlns:p14="http://schemas.microsoft.com/office/powerpoint/2010/main" val="4255075303"/>
      </p:ext>
    </p:extLst>
  </p:cSld>
  <p:clrMapOvr>
    <a:masterClrMapping/>
  </p:clrMapOvr>
</p:notes>
</file>

<file path=ppt/notesSlides/notesSlide7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there</a:t>
            </a:r>
            <a:r>
              <a:rPr lang="en-US" baseline="0%" dirty="0"/>
              <a:t> was a study by the Knight Foundation on the average monthly users on some major news websites. For example, CNN has 21 million monthly users. That sounds like a lot, but it’s nothing compared to the 52 million monthly users that gets, which is more than all of the other sites in the study put together! </a:t>
            </a:r>
            <a:r>
              <a:rPr lang="en-US" dirty="0"/>
              <a:t>And it has been shown that students feel a</a:t>
            </a:r>
            <a:r>
              <a:rPr lang="en-US" baseline="0%" dirty="0"/>
              <a:t> responsibility to do a good job when they know that their writing will have a readership of millions.</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131</a:t>
            </a:fld>
            <a:endParaRPr lang="en-US"/>
          </a:p>
        </p:txBody>
      </p:sp>
    </p:spTree>
    <p:extLst>
      <p:ext uri="{BB962C8B-B14F-4D97-AF65-F5344CB8AC3E}">
        <p14:creationId xmlns:p14="http://schemas.microsoft.com/office/powerpoint/2010/main" val="2754514531"/>
      </p:ext>
    </p:extLst>
  </p:cSld>
  <p:clrMapOvr>
    <a:masterClrMapping/>
  </p:clrMapOvr>
</p:notes>
</file>

<file path=ppt/notesSlides/notesSlide7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motivator is that students become aware of the huge privilege of being in a University, which has access to books and journals that are normally locked behind enormous paywalls that people can’t afford to access. So the students actually become excited to bring the knowledge they have access to over these paywalls so that everyone can learn from it.</a:t>
            </a:r>
          </a:p>
        </p:txBody>
      </p:sp>
      <p:sp>
        <p:nvSpPr>
          <p:cNvPr id="4" name="Slide Number Placeholder 3"/>
          <p:cNvSpPr>
            <a:spLocks noGrp="1"/>
          </p:cNvSpPr>
          <p:nvPr>
            <p:ph type="sldNum" sz="quarter" idx="5"/>
          </p:nvPr>
        </p:nvSpPr>
        <p:spPr/>
        <p:txBody>
          <a:bodyPr/>
          <a:lstStyle/>
          <a:p>
            <a:fld id="{5CB6D403-6AFB-487E-8534-4A9AFF913DDA}" type="slidenum">
              <a:rPr lang="en-GB" smtClean="0"/>
              <a:t>132</a:t>
            </a:fld>
            <a:endParaRPr lang="en-GB"/>
          </a:p>
        </p:txBody>
      </p:sp>
    </p:spTree>
    <p:extLst>
      <p:ext uri="{BB962C8B-B14F-4D97-AF65-F5344CB8AC3E}">
        <p14:creationId xmlns:p14="http://schemas.microsoft.com/office/powerpoint/2010/main" val="3440622773"/>
      </p:ext>
    </p:extLst>
  </p:cSld>
  <p:clrMapOvr>
    <a:masterClrMapping/>
  </p:clrMapOvr>
</p:notes>
</file>

<file path=ppt/notesSlides/notesSlide7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dirty="0"/>
              <a:t>And if that’s not enough, students face a</a:t>
            </a:r>
            <a:r>
              <a:rPr lang="en-US" baseline="0%" dirty="0"/>
              <a:t> rigorous editorial process when they submit changes to Wikipedia. If what they write isn’t good enough, it might be rejected completely.</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133</a:t>
            </a:fld>
            <a:endParaRPr lang="en-US"/>
          </a:p>
        </p:txBody>
      </p:sp>
    </p:spTree>
    <p:extLst>
      <p:ext uri="{BB962C8B-B14F-4D97-AF65-F5344CB8AC3E}">
        <p14:creationId xmlns:p14="http://schemas.microsoft.com/office/powerpoint/2010/main" val="849667412"/>
      </p:ext>
    </p:extLst>
  </p:cSld>
  <p:clrMapOvr>
    <a:masterClrMapping/>
  </p:clrMapOvr>
</p:notes>
</file>

<file path=ppt/notesSlides/notesSlide7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dirty="0"/>
              <a:t>So by gaining participating in the Wikipedia peer review process, the students are forced to think carefully and critically evaluate sources of information so that they can be summarized in a truthful way. In my view, this</a:t>
            </a:r>
            <a:r>
              <a:rPr lang="en-US" baseline="0%" dirty="0"/>
              <a:t> critical thinking is the most important skill a student can learn to be an educated global citizen in this post-truth world of alternative facts.</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134</a:t>
            </a:fld>
            <a:endParaRPr lang="en-US"/>
          </a:p>
        </p:txBody>
      </p:sp>
    </p:spTree>
    <p:extLst>
      <p:ext uri="{BB962C8B-B14F-4D97-AF65-F5344CB8AC3E}">
        <p14:creationId xmlns:p14="http://schemas.microsoft.com/office/powerpoint/2010/main" val="208268681"/>
      </p:ext>
    </p:extLst>
  </p:cSld>
  <p:clrMapOvr>
    <a:masterClrMapping/>
  </p:clrMapOvr>
</p:notes>
</file>

<file path=ppt/notesSlides/notesSlide7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B6D403-6AFB-487E-8534-4A9AFF913DDA}" type="slidenum">
              <a:rPr lang="en-GB" smtClean="0"/>
              <a:t>135</a:t>
            </a:fld>
            <a:endParaRPr lang="en-GB"/>
          </a:p>
        </p:txBody>
      </p:sp>
    </p:spTree>
    <p:extLst>
      <p:ext uri="{BB962C8B-B14F-4D97-AF65-F5344CB8AC3E}">
        <p14:creationId xmlns:p14="http://schemas.microsoft.com/office/powerpoint/2010/main" val="805712442"/>
      </p:ext>
    </p:extLst>
  </p:cSld>
  <p:clrMapOvr>
    <a:masterClrMapping/>
  </p:clrMapOvr>
</p:notes>
</file>

<file path=ppt/notesSlides/notesSlide7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dirty="0"/>
              <a:t>These are just a few of the benefits of using Wikipedia in teaching,</a:t>
            </a:r>
            <a:r>
              <a:rPr lang="en-US" baseline="0%" dirty="0"/>
              <a:t> w</a:t>
            </a:r>
            <a:r>
              <a:rPr lang="en-US" dirty="0"/>
              <a:t>hich makes for much richer learning, and provides students with transferrable skills that go way beyond the course.</a:t>
            </a:r>
            <a:r>
              <a:rPr lang="en-US" baseline="0%" dirty="0"/>
              <a:t> But how do we take this into our classes?</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140</a:t>
            </a:fld>
            <a:endParaRPr lang="en-US"/>
          </a:p>
        </p:txBody>
      </p:sp>
    </p:spTree>
    <p:extLst>
      <p:ext uri="{BB962C8B-B14F-4D97-AF65-F5344CB8AC3E}">
        <p14:creationId xmlns:p14="http://schemas.microsoft.com/office/powerpoint/2010/main" val="229335555"/>
      </p:ext>
    </p:extLst>
  </p:cSld>
  <p:clrMapOvr>
    <a:masterClrMapping/>
  </p:clrMapOvr>
</p:notes>
</file>

<file path=ppt/notesSlides/notesSlide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21</a:t>
            </a:fld>
            <a:endParaRPr lang="en-GB"/>
          </a:p>
        </p:txBody>
      </p:sp>
    </p:spTree>
    <p:extLst>
      <p:ext uri="{BB962C8B-B14F-4D97-AF65-F5344CB8AC3E}">
        <p14:creationId xmlns:p14="http://schemas.microsoft.com/office/powerpoint/2010/main" val="1616484777"/>
      </p:ext>
    </p:extLst>
  </p:cSld>
  <p:clrMapOvr>
    <a:masterClrMapping/>
  </p:clrMapOvr>
</p:notes>
</file>

<file path=ppt/notesSlides/notesSlide8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visit their website, they have short</a:t>
            </a:r>
            <a:r>
              <a:rPr lang="en-US" baseline="0%" dirty="0"/>
              <a:t> training modules to bring you up to speed on designing assignments based on Wikipedia.</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142</a:t>
            </a:fld>
            <a:endParaRPr lang="en-US"/>
          </a:p>
        </p:txBody>
      </p:sp>
    </p:spTree>
    <p:extLst>
      <p:ext uri="{BB962C8B-B14F-4D97-AF65-F5344CB8AC3E}">
        <p14:creationId xmlns:p14="http://schemas.microsoft.com/office/powerpoint/2010/main" val="1162253657"/>
      </p:ext>
    </p:extLst>
  </p:cSld>
  <p:clrMapOvr>
    <a:masterClrMapping/>
  </p:clrMapOvr>
</p:notes>
</file>

<file path=ppt/notesSlides/notesSlide8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have detailed booklets for instructors and students.</a:t>
            </a:r>
          </a:p>
        </p:txBody>
      </p:sp>
      <p:sp>
        <p:nvSpPr>
          <p:cNvPr id="4" name="Slide Number Placeholder 3"/>
          <p:cNvSpPr>
            <a:spLocks noGrp="1"/>
          </p:cNvSpPr>
          <p:nvPr>
            <p:ph type="sldNum" sz="quarter" idx="10"/>
          </p:nvPr>
        </p:nvSpPr>
        <p:spPr/>
        <p:txBody>
          <a:bodyPr/>
          <a:lstStyle/>
          <a:p>
            <a:fld id="{8C915F34-051E-499D-B916-458936784749}" type="slidenum">
              <a:rPr lang="en-US" smtClean="0"/>
              <a:t>143</a:t>
            </a:fld>
            <a:endParaRPr lang="en-US"/>
          </a:p>
        </p:txBody>
      </p:sp>
    </p:spTree>
    <p:extLst>
      <p:ext uri="{BB962C8B-B14F-4D97-AF65-F5344CB8AC3E}">
        <p14:creationId xmlns:p14="http://schemas.microsoft.com/office/powerpoint/2010/main" val="907292471"/>
      </p:ext>
    </p:extLst>
  </p:cSld>
  <p:clrMapOvr>
    <a:masterClrMapping/>
  </p:clrMapOvr>
</p:notes>
</file>

<file path=ppt/notesSlides/notesSlide8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think the most exciting feature is that you can discuss your course with the Foundation, and they will work with</a:t>
            </a:r>
            <a:r>
              <a:rPr lang="en-US" baseline="0%" dirty="0"/>
              <a:t> you to set up an interactive class dashboard on their website with a syllabus, course timeline, assignments, and other class management features.</a:t>
            </a:r>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144</a:t>
            </a:fld>
            <a:endParaRPr lang="en-US"/>
          </a:p>
        </p:txBody>
      </p:sp>
    </p:spTree>
    <p:extLst>
      <p:ext uri="{BB962C8B-B14F-4D97-AF65-F5344CB8AC3E}">
        <p14:creationId xmlns:p14="http://schemas.microsoft.com/office/powerpoint/2010/main" val="2009942365"/>
      </p:ext>
    </p:extLst>
  </p:cSld>
  <p:clrMapOvr>
    <a:masterClrMapping/>
  </p:clrMapOvr>
</p:notes>
</file>

<file path=ppt/notesSlides/notesSlide8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150</a:t>
            </a:fld>
            <a:endParaRPr lang="en-US"/>
          </a:p>
        </p:txBody>
      </p:sp>
    </p:spTree>
    <p:extLst>
      <p:ext uri="{BB962C8B-B14F-4D97-AF65-F5344CB8AC3E}">
        <p14:creationId xmlns:p14="http://schemas.microsoft.com/office/powerpoint/2010/main" val="2300062175"/>
      </p:ext>
    </p:extLst>
  </p:cSld>
  <p:clrMapOvr>
    <a:masterClrMapping/>
  </p:clrMapOvr>
</p:notes>
</file>

<file path=ppt/notesSlides/notesSlide8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15F34-051E-499D-B916-458936784749}" type="slidenum">
              <a:rPr lang="en-US" smtClean="0"/>
              <a:t>151</a:t>
            </a:fld>
            <a:endParaRPr lang="en-US"/>
          </a:p>
        </p:txBody>
      </p:sp>
    </p:spTree>
    <p:extLst>
      <p:ext uri="{BB962C8B-B14F-4D97-AF65-F5344CB8AC3E}">
        <p14:creationId xmlns:p14="http://schemas.microsoft.com/office/powerpoint/2010/main" val="1376859584"/>
      </p:ext>
    </p:extLst>
  </p:cSld>
  <p:clrMapOvr>
    <a:masterClrMapping/>
  </p:clrMapOvr>
</p:notes>
</file>

<file path=ppt/notesSlides/notesSlide8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153</a:t>
            </a:fld>
            <a:endParaRPr lang="en-GB"/>
          </a:p>
        </p:txBody>
      </p:sp>
    </p:spTree>
    <p:extLst>
      <p:ext uri="{BB962C8B-B14F-4D97-AF65-F5344CB8AC3E}">
        <p14:creationId xmlns:p14="http://schemas.microsoft.com/office/powerpoint/2010/main" val="3573763417"/>
      </p:ext>
    </p:extLst>
  </p:cSld>
  <p:clrMapOvr>
    <a:masterClrMapping/>
  </p:clrMapOvr>
</p:notes>
</file>

<file path=ppt/notesSlides/notesSlide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22</a:t>
            </a:fld>
            <a:endParaRPr lang="en-GB"/>
          </a:p>
        </p:txBody>
      </p:sp>
    </p:spTree>
    <p:extLst>
      <p:ext uri="{BB962C8B-B14F-4D97-AF65-F5344CB8AC3E}">
        <p14:creationId xmlns:p14="http://schemas.microsoft.com/office/powerpoint/2010/main" val="1561778025"/>
      </p:ext>
    </p:extLst>
  </p:cSld>
  <p:clrMapOvr>
    <a:masterClrMapping/>
  </p:clrMapOvr>
</p:notes>
</file>

<file path=ppt/slideLayouts/_rels/slideLayout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2.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4.xml.rels><?xml version="1.0" encoding="UTF-8" standalone="yes"?>
<Relationships xmlns="http://schemas.openxmlformats.org/package/2006/relationships"><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665278"/>
      </p:ext>
    </p:extLst>
  </p:cSld>
  <p:clrMapOvr>
    <a:masterClrMapping/>
  </p:clrMapOvr>
</p:sldLayout>
</file>

<file path=ppt/slideLayouts/slideLayout2.xml><?xml version="1.0" encoding="utf-8"?>
<p:sldLayout xmlns:a="http://purl.oclc.org/ooxml/drawingml/main" xmlns:r="http://purl.oclc.org/ooxml/officeDocument/relationships" xmlns:p="http://purl.oclc.org/ooxml/presentationml/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8875-688F-483C-96B1-D7FBFEC6DDAE}"/>
              </a:ext>
            </a:extLst>
          </p:cNvPr>
          <p:cNvSpPr>
            <a:spLocks noGrp="1"/>
          </p:cNvSpPr>
          <p:nvPr>
            <p:ph type="ctrTitle"/>
          </p:nvPr>
        </p:nvSpPr>
        <p:spPr>
          <a:xfrm>
            <a:off x="1524000" y="1122363"/>
            <a:ext cx="9144000" cy="2387600"/>
          </a:xfrm>
        </p:spPr>
        <p:txBody>
          <a:bodyPr anchor="b">
            <a:normAutofit/>
          </a:bodyPr>
          <a:lstStyle>
            <a:lvl1pPr algn="ctr">
              <a:defRPr sz="8000" b="1"/>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C7C2D7CB-E345-4F37-BB69-AED1D1E31F06}"/>
              </a:ext>
            </a:extLst>
          </p:cNvPr>
          <p:cNvSpPr>
            <a:spLocks noGrp="1"/>
          </p:cNvSpPr>
          <p:nvPr>
            <p:ph type="subTitle" idx="1"/>
          </p:nvPr>
        </p:nvSpPr>
        <p:spPr>
          <a:xfrm>
            <a:off x="1524000" y="3602038"/>
            <a:ext cx="9144000" cy="1655762"/>
          </a:xfrm>
        </p:spPr>
        <p:txBody>
          <a:bodyPr>
            <a:normAutofit/>
          </a:bodyPr>
          <a:lstStyle>
            <a:lvl1pPr marL="0" indent="0" algn="ctr">
              <a:buNone/>
              <a:defRPr sz="4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178394343"/>
      </p:ext>
    </p:extLst>
  </p:cSld>
  <p:clrMapOvr>
    <a:masterClrMapping/>
  </p:clrMapOvr>
</p:sldLayout>
</file>

<file path=ppt/slideLayouts/slideLayout3.xml><?xml version="1.0" encoding="utf-8"?>
<p:sldLayout xmlns:a="http://purl.oclc.org/ooxml/drawingml/main" xmlns:r="http://purl.oclc.org/ooxml/officeDocument/relationships" xmlns:p="http://purl.oclc.org/ooxml/presentationml/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C4ED-77EA-4B75-B8DE-247401C1E856}"/>
              </a:ext>
            </a:extLst>
          </p:cNvPr>
          <p:cNvSpPr>
            <a:spLocks noGrp="1"/>
          </p:cNvSpPr>
          <p:nvPr>
            <p:ph type="title"/>
          </p:nvPr>
        </p:nvSpPr>
        <p:spPr>
          <a:xfrm>
            <a:off x="831850" y="1709738"/>
            <a:ext cx="10515600" cy="2852737"/>
          </a:xfrm>
        </p:spPr>
        <p:txBody>
          <a:bodyPr anchor="b">
            <a:normAutofit/>
          </a:bodyPr>
          <a:lstStyle>
            <a:lvl1pPr>
              <a:defRPr sz="6600" b="1"/>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D5B131A-CC93-4998-926F-4EB61CC25696}"/>
              </a:ext>
            </a:extLst>
          </p:cNvPr>
          <p:cNvSpPr>
            <a:spLocks noGrp="1"/>
          </p:cNvSpPr>
          <p:nvPr>
            <p:ph type="body" idx="1"/>
          </p:nvPr>
        </p:nvSpPr>
        <p:spPr>
          <a:xfrm>
            <a:off x="831850" y="4589463"/>
            <a:ext cx="10515600" cy="1500187"/>
          </a:xfrm>
        </p:spPr>
        <p:txBody>
          <a:bodyPr>
            <a:normAutofit/>
          </a:bodyPr>
          <a:lstStyle>
            <a:lvl1pPr marL="0" indent="0">
              <a:buNone/>
              <a:defRPr sz="4000">
                <a:solidFill>
                  <a:schemeClr val="tx1">
                    <a:tint val="75%"/>
                  </a:schemeClr>
                </a:solidFill>
              </a:defRPr>
            </a:lvl1pPr>
            <a:lvl2pPr marL="457200" indent="0">
              <a:buNone/>
              <a:defRPr sz="2000">
                <a:solidFill>
                  <a:schemeClr val="tx1">
                    <a:tint val="75%"/>
                  </a:schemeClr>
                </a:solidFill>
              </a:defRPr>
            </a:lvl2pPr>
            <a:lvl3pPr marL="914400" indent="0">
              <a:buNone/>
              <a:defRPr sz="1800">
                <a:solidFill>
                  <a:schemeClr val="tx1">
                    <a:tint val="75%"/>
                  </a:schemeClr>
                </a:solidFill>
              </a:defRPr>
            </a:lvl3pPr>
            <a:lvl4pPr marL="1371600" indent="0">
              <a:buNone/>
              <a:defRPr sz="1600">
                <a:solidFill>
                  <a:schemeClr val="tx1">
                    <a:tint val="75%"/>
                  </a:schemeClr>
                </a:solidFill>
              </a:defRPr>
            </a:lvl4pPr>
            <a:lvl5pPr marL="1828800" indent="0">
              <a:buNone/>
              <a:defRPr sz="1600">
                <a:solidFill>
                  <a:schemeClr val="tx1">
                    <a:tint val="75%"/>
                  </a:schemeClr>
                </a:solidFill>
              </a:defRPr>
            </a:lvl5pPr>
            <a:lvl6pPr marL="2286000" indent="0">
              <a:buNone/>
              <a:defRPr sz="1600">
                <a:solidFill>
                  <a:schemeClr val="tx1">
                    <a:tint val="75%"/>
                  </a:schemeClr>
                </a:solidFill>
              </a:defRPr>
            </a:lvl6pPr>
            <a:lvl7pPr marL="2743200" indent="0">
              <a:buNone/>
              <a:defRPr sz="1600">
                <a:solidFill>
                  <a:schemeClr val="tx1">
                    <a:tint val="75%"/>
                  </a:schemeClr>
                </a:solidFill>
              </a:defRPr>
            </a:lvl7pPr>
            <a:lvl8pPr marL="3200400" indent="0">
              <a:buNone/>
              <a:defRPr sz="1600">
                <a:solidFill>
                  <a:schemeClr val="tx1">
                    <a:tint val="75%"/>
                  </a:schemeClr>
                </a:solidFill>
              </a:defRPr>
            </a:lvl8pPr>
            <a:lvl9pPr marL="3657600" indent="0">
              <a:buNone/>
              <a:defRPr sz="1600">
                <a:solidFill>
                  <a:schemeClr val="tx1">
                    <a:tint val="75%"/>
                  </a:schemeClr>
                </a:solidFill>
              </a:defRPr>
            </a:lvl9pPr>
          </a:lstStyle>
          <a:p>
            <a:pPr lvl="0"/>
            <a:r>
              <a:rPr lang="en-US" dirty="0"/>
              <a:t>Click to edit Master text styles</a:t>
            </a:r>
          </a:p>
        </p:txBody>
      </p:sp>
    </p:spTree>
    <p:extLst>
      <p:ext uri="{BB962C8B-B14F-4D97-AF65-F5344CB8AC3E}">
        <p14:creationId xmlns:p14="http://schemas.microsoft.com/office/powerpoint/2010/main" val="348138219"/>
      </p:ext>
    </p:extLst>
  </p:cSld>
  <p:clrMapOvr>
    <a:masterClrMapping/>
  </p:clrMapOvr>
</p:sldLayout>
</file>

<file path=ppt/slideLayouts/slideLayout4.xml><?xml version="1.0" encoding="utf-8"?>
<p:sldLayout xmlns:a="http://purl.oclc.org/ooxml/drawingml/main" xmlns:r="http://purl.oclc.org/ooxml/officeDocument/relationships" xmlns:p="http://purl.oclc.org/ooxml/presentationml/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BAA0-FEA2-4155-BC5C-AFEEF432860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77702407"/>
      </p:ext>
    </p:extLst>
  </p:cSld>
  <p:clrMapOvr>
    <a:masterClrMapping/>
  </p:clrMapOvr>
</p:sldLayout>
</file>

<file path=ppt/slideMasters/_rels/slideMaster1.xml.rels><?xml version="1.0" encoding="UTF-8" standalone="yes"?>
<Relationships xmlns="http://schemas.openxmlformats.org/package/2006/relationships"><Relationship Id="rId3" Type="http://purl.oclc.org/ooxml/officeDocument/relationships/slideLayout" Target="../slideLayouts/slideLayout3.xml"/><Relationship Id="rId2" Type="http://purl.oclc.org/ooxml/officeDocument/relationships/slideLayout" Target="../slideLayouts/slideLayout2.xml"/><Relationship Id="rId1" Type="http://purl.oclc.org/ooxml/officeDocument/relationships/slideLayout" Target="../slideLayouts/slideLayout1.xml"/><Relationship Id="rId5" Type="http://purl.oclc.org/ooxml/officeDocument/relationships/theme" Target="../theme/theme1.xml"/><Relationship Id="rId4" Type="http://purl.oclc.org/ooxml/officeDocument/relationships/slideLayout" Target="../slideLayouts/slideLayout4.xml"/></Relationships>
</file>

<file path=ppt/slideMasters/slideMaster1.xml><?xml version="1.0" encoding="utf-8"?>
<p:sldMaster xmlns:a="http://purl.oclc.org/ooxml/drawingml/main" xmlns:r="http://purl.oclc.org/ooxml/officeDocument/relationships" xmlns:p="http://purl.oclc.org/ooxml/presentationml/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4F3E7B-5716-43FD-B4A3-F8F3C560EA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BB8C9AA-AB28-4274-93E3-1376B3FC43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20032961"/>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1" r:id="rId3"/>
    <p:sldLayoutId id="2147483654" r:id="rId4"/>
  </p:sldLayoutIdLst>
  <p:txStyles>
    <p:titleStyle>
      <a:lvl1pPr algn="l" defTabSz="914400" rtl="0" eaLnBrk="1" latinLnBrk="0" hangingPunct="1">
        <a:lnSpc>
          <a:spcPct val="90%"/>
        </a:lnSpc>
        <a:spcBef>
          <a:spcPct val="0%"/>
        </a:spcBef>
        <a:buNone/>
        <a:defRPr sz="5400" b="0" kern="1200">
          <a:solidFill>
            <a:schemeClr val="tx2"/>
          </a:solidFill>
          <a:latin typeface="+mj-lt"/>
          <a:ea typeface="+mj-ea"/>
          <a:cs typeface="+mj-cs"/>
        </a:defRPr>
      </a:lvl1pPr>
    </p:titleStyle>
    <p:bodyStyle>
      <a:lvl1pPr marL="228600" indent="-228600" algn="l" defTabSz="914400" rtl="0" eaLnBrk="1" latinLnBrk="0" hangingPunct="1">
        <a:lnSpc>
          <a:spcPct val="90%"/>
        </a:lnSpc>
        <a:spcBef>
          <a:spcPts val="1000"/>
        </a:spcBef>
        <a:buFont typeface="Arial" panose="020B0604020202020204" pitchFamily="34" charset="0"/>
        <a:buChar char="•"/>
        <a:defRPr sz="4400" kern="1200">
          <a:solidFill>
            <a:schemeClr val="tx1"/>
          </a:solidFill>
          <a:latin typeface="+mn-lt"/>
          <a:ea typeface="+mn-ea"/>
          <a:cs typeface="+mn-cs"/>
        </a:defRPr>
      </a:lvl1pPr>
      <a:lvl2pPr marL="685800" indent="-228600" algn="l" defTabSz="914400" rtl="0" eaLnBrk="1" latinLnBrk="0" hangingPunct="1">
        <a:lnSpc>
          <a:spcPct val="90%"/>
        </a:lnSpc>
        <a:spcBef>
          <a:spcPts val="500"/>
        </a:spcBef>
        <a:buFont typeface="Arial" panose="020B0604020202020204" pitchFamily="34" charset="0"/>
        <a:buChar char="•"/>
        <a:defRPr sz="4000" kern="1200">
          <a:solidFill>
            <a:schemeClr val="tx1"/>
          </a:solidFill>
          <a:latin typeface="+mn-lt"/>
          <a:ea typeface="+mn-ea"/>
          <a:cs typeface="+mn-cs"/>
        </a:defRPr>
      </a:lvl2pPr>
      <a:lvl3pPr marL="1143000" indent="-228600" algn="l" defTabSz="914400" rtl="0" eaLnBrk="1" latinLnBrk="0" hangingPunct="1">
        <a:lnSpc>
          <a:spcPct val="90%"/>
        </a:lnSpc>
        <a:spcBef>
          <a:spcPts val="500"/>
        </a:spcBef>
        <a:buFont typeface="Arial" panose="020B0604020202020204" pitchFamily="34" charset="0"/>
        <a:buChar char="•"/>
        <a:defRPr sz="3600" kern="1200">
          <a:solidFill>
            <a:schemeClr val="tx1"/>
          </a:solidFill>
          <a:latin typeface="+mn-lt"/>
          <a:ea typeface="+mn-ea"/>
          <a:cs typeface="+mn-cs"/>
        </a:defRPr>
      </a:lvl3pPr>
      <a:lvl4pPr marL="1600200" indent="-228600" algn="l" defTabSz="914400" rtl="0" eaLnBrk="1" latinLnBrk="0" hangingPunct="1">
        <a:lnSpc>
          <a:spcPct val="90%"/>
        </a:lnSpc>
        <a:spcBef>
          <a:spcPts val="500"/>
        </a:spcBef>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purl.oclc.org/ooxml/officeDocument/relationships/image" Target="../media/image1.png"/><Relationship Id="rId2" Type="http://purl.oclc.org/ooxml/officeDocument/relationships/hyperlink" Target="https://creativecommons.org/licenses/by-sa/4.0/" TargetMode="External"/><Relationship Id="rId1" Type="http://purl.oclc.org/ooxml/officeDocument/relationships/slideLayout" Target="../slideLayouts/slideLayout1.xml"/><Relationship Id="rId6" Type="http://purl.oclc.org/ooxml/officeDocument/relationships/hyperlink" Target="https://creativecommons.org/licenses/by/3.0/" TargetMode="External"/><Relationship Id="rId5" Type="http://purl.oclc.org/ooxml/officeDocument/relationships/hyperlink" Target="https://thenounproject.com/icon/1125741/" TargetMode="External"/><Relationship Id="rId4" Type="http://purl.oclc.org/ooxml/officeDocument/relationships/image" Target="../media/image2.svg"/></Relationships>
</file>

<file path=ppt/slides/_rels/slide10.xml.rels><?xml version="1.0" encoding="UTF-8" standalone="yes"?>
<Relationships xmlns="http://schemas.openxmlformats.org/package/2006/relationships"><Relationship Id="rId2" Type="http://purl.oclc.org/ooxml/officeDocument/relationships/slideLayout" Target="../slideLayouts/slideLayout1.xml"/><Relationship Id="rId1" Type="http://purl.oclc.org/ooxml/officeDocument/relationships/tags" Target="../tags/tag4.xml"/></Relationships>
</file>

<file path=ppt/slides/_rels/slide100.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101.xml.rels><?xml version="1.0" encoding="UTF-8" standalone="yes"?>
<Relationships xmlns="http://schemas.openxmlformats.org/package/2006/relationships"><Relationship Id="rId2" Type="http://purl.oclc.org/ooxml/officeDocument/relationships/notesSlide" Target="../notesSlides/notesSlide46.xml"/><Relationship Id="rId1" Type="http://purl.oclc.org/ooxml/officeDocument/relationships/slideLayout" Target="../slideLayouts/slideLayout3.xml"/></Relationships>
</file>

<file path=ppt/slides/_rels/slide102.xml.rels><?xml version="1.0" encoding="UTF-8" standalone="yes"?>
<Relationships xmlns="http://schemas.openxmlformats.org/package/2006/relationships"><Relationship Id="rId2" Type="http://purl.oclc.org/ooxml/officeDocument/relationships/notesSlide" Target="../notesSlides/notesSlide47.xml"/><Relationship Id="rId1" Type="http://purl.oclc.org/ooxml/officeDocument/relationships/slideLayout" Target="../slideLayouts/slideLayout1.xml"/></Relationships>
</file>

<file path=ppt/slides/_rels/slide103.xml.rels><?xml version="1.0" encoding="UTF-8" standalone="yes"?>
<Relationships xmlns="http://schemas.openxmlformats.org/package/2006/relationships"><Relationship Id="rId3" Type="http://purl.oclc.org/ooxml/officeDocument/relationships/notesSlide" Target="../notesSlides/notesSlide48.xml"/><Relationship Id="rId2" Type="http://purl.oclc.org/ooxml/officeDocument/relationships/slideLayout" Target="../slideLayouts/slideLayout1.xml"/><Relationship Id="rId1" Type="http://purl.oclc.org/ooxml/officeDocument/relationships/tags" Target="../tags/tag18.xml"/><Relationship Id="rId6" Type="http://purl.oclc.org/ooxml/officeDocument/relationships/hyperlink" Target="http://creativecommons.org/licenses/by-sa/3.0/" TargetMode="External"/><Relationship Id="rId5" Type="http://purl.oclc.org/ooxml/officeDocument/relationships/image" Target="../media/image94.png"/><Relationship Id="rId4" Type="http://purl.oclc.org/ooxml/officeDocument/relationships/image" Target="../media/image93.png"/></Relationships>
</file>

<file path=ppt/slides/_rels/slide104.xml.rels><?xml version="1.0" encoding="UTF-8" standalone="yes"?>
<Relationships xmlns="http://schemas.openxmlformats.org/package/2006/relationships"><Relationship Id="rId3" Type="http://purl.oclc.org/ooxml/officeDocument/relationships/notesSlide" Target="../notesSlides/notesSlide49.xml"/><Relationship Id="rId2" Type="http://purl.oclc.org/ooxml/officeDocument/relationships/slideLayout" Target="../slideLayouts/slideLayout1.xml"/><Relationship Id="rId1" Type="http://purl.oclc.org/ooxml/officeDocument/relationships/tags" Target="../tags/tag19.xml"/><Relationship Id="rId6" Type="http://purl.oclc.org/ooxml/officeDocument/relationships/hyperlink" Target="http://creativecommons.org/licenses/by-sa/3.0/" TargetMode="External"/><Relationship Id="rId5" Type="http://purl.oclc.org/ooxml/officeDocument/relationships/image" Target="../media/image96.png"/><Relationship Id="rId4" Type="http://purl.oclc.org/ooxml/officeDocument/relationships/image" Target="../media/image95.png"/></Relationships>
</file>

<file path=ppt/slides/_rels/slide105.xml.rels><?xml version="1.0" encoding="UTF-8" standalone="yes"?>
<Relationships xmlns="http://schemas.openxmlformats.org/package/2006/relationships"><Relationship Id="rId2" Type="http://purl.oclc.org/ooxml/officeDocument/relationships/notesSlide" Target="../notesSlides/notesSlide50.xml"/><Relationship Id="rId1" Type="http://purl.oclc.org/ooxml/officeDocument/relationships/slideLayout" Target="../slideLayouts/slideLayout1.xml"/></Relationships>
</file>

<file path=ppt/slides/_rels/slide106.xml.rels><?xml version="1.0" encoding="UTF-8" standalone="yes"?>
<Relationships xmlns="http://schemas.openxmlformats.org/package/2006/relationships"><Relationship Id="rId3" Type="http://purl.oclc.org/ooxml/officeDocument/relationships/notesSlide" Target="../notesSlides/notesSlide51.xml"/><Relationship Id="rId2" Type="http://purl.oclc.org/ooxml/officeDocument/relationships/slideLayout" Target="../slideLayouts/slideLayout1.xml"/><Relationship Id="rId1" Type="http://purl.oclc.org/ooxml/officeDocument/relationships/tags" Target="../tags/tag20.xml"/><Relationship Id="rId5" Type="http://purl.oclc.org/ooxml/officeDocument/relationships/hyperlink" Target="http://creativecommons.org/licenses/by-sa/3.0/" TargetMode="External"/><Relationship Id="rId4" Type="http://purl.oclc.org/ooxml/officeDocument/relationships/image" Target="../media/image97.png"/></Relationships>
</file>

<file path=ppt/slides/_rels/slide107.xml.rels><?xml version="1.0" encoding="UTF-8" standalone="yes"?>
<Relationships xmlns="http://schemas.openxmlformats.org/package/2006/relationships"><Relationship Id="rId3" Type="http://purl.oclc.org/ooxml/officeDocument/relationships/image" Target="../media/image98.png"/><Relationship Id="rId2" Type="http://purl.oclc.org/ooxml/officeDocument/relationships/notesSlide" Target="../notesSlides/notesSlide52.xml"/><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108.xml.rels><?xml version="1.0" encoding="UTF-8" standalone="yes"?>
<Relationships xmlns="http://schemas.openxmlformats.org/package/2006/relationships"><Relationship Id="rId3" Type="http://purl.oclc.org/ooxml/officeDocument/relationships/notesSlide" Target="../notesSlides/notesSlide53.xml"/><Relationship Id="rId2" Type="http://purl.oclc.org/ooxml/officeDocument/relationships/slideLayout" Target="../slideLayouts/slideLayout1.xml"/><Relationship Id="rId1" Type="http://purl.oclc.org/ooxml/officeDocument/relationships/tags" Target="../tags/tag21.xml"/><Relationship Id="rId6" Type="http://purl.oclc.org/ooxml/officeDocument/relationships/hyperlink" Target="http://creativecommons.org/licenses/by-sa/3.0/" TargetMode="External"/><Relationship Id="rId5" Type="http://purl.oclc.org/ooxml/officeDocument/relationships/image" Target="../media/image100.gif"/><Relationship Id="rId4" Type="http://purl.oclc.org/ooxml/officeDocument/relationships/image" Target="../media/image99.png"/></Relationships>
</file>

<file path=ppt/slides/_rels/slide109.xml.rels><?xml version="1.0" encoding="UTF-8" standalone="yes"?>
<Relationships xmlns="http://schemas.openxmlformats.org/package/2006/relationships"><Relationship Id="rId3" Type="http://purl.oclc.org/ooxml/officeDocument/relationships/image" Target="../media/image95.png"/><Relationship Id="rId2" Type="http://purl.oclc.org/ooxml/officeDocument/relationships/notesSlide" Target="../notesSlides/notesSlide54.xml"/><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11.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110.xml.rels><?xml version="1.0" encoding="UTF-8" standalone="yes"?>
<Relationships xmlns="http://schemas.openxmlformats.org/package/2006/relationships"><Relationship Id="rId3" Type="http://purl.oclc.org/ooxml/officeDocument/relationships/image" Target="../media/image101.jpg"/><Relationship Id="rId2" Type="http://purl.oclc.org/ooxml/officeDocument/relationships/notesSlide" Target="../notesSlides/notesSlide55.xml"/><Relationship Id="rId1" Type="http://purl.oclc.org/ooxml/officeDocument/relationships/slideLayout" Target="../slideLayouts/slideLayout1.xml"/><Relationship Id="rId5" Type="http://purl.oclc.org/ooxml/officeDocument/relationships/hyperlink" Target="https://en.wikipedia.org/wiki/public_domain" TargetMode="External"/><Relationship Id="rId4" Type="http://purl.oclc.org/ooxml/officeDocument/relationships/hyperlink" Target="https://commons.wikimedia.org/wiki/File:Michelle_Obama_on_The_Colbert_Report.jpg" TargetMode="External"/></Relationships>
</file>

<file path=ppt/slides/_rels/slide111.xml.rels><?xml version="1.0" encoding="UTF-8" standalone="yes"?>
<Relationships xmlns="http://schemas.openxmlformats.org/package/2006/relationships"><Relationship Id="rId3" Type="http://purl.oclc.org/ooxml/officeDocument/relationships/image" Target="../media/image102.png"/><Relationship Id="rId2" Type="http://purl.oclc.org/ooxml/officeDocument/relationships/notesSlide" Target="../notesSlides/notesSlide56.xml"/><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112.xml.rels><?xml version="1.0" encoding="UTF-8" standalone="yes"?>
<Relationships xmlns="http://schemas.openxmlformats.org/package/2006/relationships"><Relationship Id="rId3" Type="http://purl.oclc.org/ooxml/officeDocument/relationships/image" Target="../media/image103.png"/><Relationship Id="rId2" Type="http://purl.oclc.org/ooxml/officeDocument/relationships/notesSlide" Target="../notesSlides/notesSlide57.xml"/><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113.xml.rels><?xml version="1.0" encoding="UTF-8" standalone="yes"?>
<Relationships xmlns="http://schemas.openxmlformats.org/package/2006/relationships"><Relationship Id="rId3" Type="http://purl.oclc.org/ooxml/officeDocument/relationships/image" Target="../media/image104.png"/><Relationship Id="rId2" Type="http://purl.oclc.org/ooxml/officeDocument/relationships/notesSlide" Target="../notesSlides/notesSlide58.xml"/><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114.xml.rels><?xml version="1.0" encoding="UTF-8" standalone="yes"?>
<Relationships xmlns="http://schemas.openxmlformats.org/package/2006/relationships"><Relationship Id="rId3" Type="http://purl.oclc.org/ooxml/officeDocument/relationships/notesSlide" Target="../notesSlides/notesSlide59.xml"/><Relationship Id="rId2" Type="http://purl.oclc.org/ooxml/officeDocument/relationships/slideLayout" Target="../slideLayouts/slideLayout1.xml"/><Relationship Id="rId1" Type="http://purl.oclc.org/ooxml/officeDocument/relationships/tags" Target="../tags/tag22.xml"/><Relationship Id="rId5" Type="http://purl.oclc.org/ooxml/officeDocument/relationships/hyperlink" Target="http://creativecommons.org/licenses/by-sa/3.0/" TargetMode="External"/><Relationship Id="rId4" Type="http://purl.oclc.org/ooxml/officeDocument/relationships/image" Target="../media/image103.png"/></Relationships>
</file>

<file path=ppt/slides/_rels/slide115.xml.rels><?xml version="1.0" encoding="UTF-8" standalone="yes"?>
<Relationships xmlns="http://schemas.openxmlformats.org/package/2006/relationships"><Relationship Id="rId3" Type="http://purl.oclc.org/ooxml/officeDocument/relationships/hyperlink" Target="https://theamericanscholar.org/dont-forget-intuition/" TargetMode="External"/><Relationship Id="rId2" Type="http://purl.oclc.org/ooxml/officeDocument/relationships/notesSlide" Target="../notesSlides/notesSlide60.xml"/><Relationship Id="rId1" Type="http://purl.oclc.org/ooxml/officeDocument/relationships/slideLayout" Target="../slideLayouts/slideLayout1.xml"/></Relationships>
</file>

<file path=ppt/slides/_rels/slide116.xml.rels><?xml version="1.0" encoding="UTF-8" standalone="yes"?>
<Relationships xmlns="http://schemas.openxmlformats.org/package/2006/relationships"><Relationship Id="rId8" Type="http://purl.oclc.org/ooxml/officeDocument/relationships/hyperlink" Target="https://creativecommons.org/share-your-work/public-domain/cc0/" TargetMode="External"/><Relationship Id="rId3" Type="http://purl.oclc.org/ooxml/officeDocument/relationships/notesSlide" Target="../notesSlides/notesSlide61.xml"/><Relationship Id="rId7" Type="http://purl.oclc.org/ooxml/officeDocument/relationships/hyperlink" Target="https://en.wikipedia.org/wiki/File:Wikipedia-logo-v2.svg" TargetMode="External"/><Relationship Id="rId2" Type="http://purl.oclc.org/ooxml/officeDocument/relationships/slideLayout" Target="../slideLayouts/slideLayout1.xml"/><Relationship Id="rId1" Type="http://purl.oclc.org/ooxml/officeDocument/relationships/tags" Target="../tags/tag23.xml"/><Relationship Id="rId6" Type="http://purl.oclc.org/ooxml/officeDocument/relationships/image" Target="../media/image107.png"/><Relationship Id="rId5" Type="http://purl.oclc.org/ooxml/officeDocument/relationships/image" Target="../media/image106.png"/><Relationship Id="rId4" Type="http://purl.oclc.org/ooxml/officeDocument/relationships/image" Target="../media/image105.png"/></Relationships>
</file>

<file path=ppt/slides/_rels/slide117.xml.rels><?xml version="1.0" encoding="UTF-8" standalone="yes"?>
<Relationships xmlns="http://schemas.openxmlformats.org/package/2006/relationships"><Relationship Id="rId2" Type="http://purl.oclc.org/ooxml/officeDocument/relationships/notesSlide" Target="../notesSlides/notesSlide62.xml"/><Relationship Id="rId1" Type="http://purl.oclc.org/ooxml/officeDocument/relationships/slideLayout" Target="../slideLayouts/slideLayout1.xml"/></Relationships>
</file>

<file path=ppt/slides/_rels/slide118.xml.rels><?xml version="1.0" encoding="UTF-8" standalone="yes"?>
<Relationships xmlns="http://schemas.openxmlformats.org/package/2006/relationships"><Relationship Id="rId3" Type="http://purl.oclc.org/ooxml/officeDocument/relationships/image" Target="../media/image96.png"/><Relationship Id="rId2" Type="http://purl.oclc.org/ooxml/officeDocument/relationships/notesSlide" Target="../notesSlides/notesSlide63.xml"/><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119.xml.rels><?xml version="1.0" encoding="UTF-8" standalone="yes"?>
<Relationships xmlns="http://schemas.openxmlformats.org/package/2006/relationships"><Relationship Id="rId3" Type="http://purl.oclc.org/ooxml/officeDocument/relationships/image" Target="../media/image108.jpg"/><Relationship Id="rId2" Type="http://purl.oclc.org/ooxml/officeDocument/relationships/notesSlide" Target="../notesSlides/notesSlide64.xml"/><Relationship Id="rId1" Type="http://purl.oclc.org/ooxml/officeDocument/relationships/slideLayout" Target="../slideLayouts/slideLayout1.xml"/><Relationship Id="rId5" Type="http://purl.oclc.org/ooxml/officeDocument/relationships/hyperlink" Target="https://creativecommons.org/licenses/by/2.0" TargetMode="External"/><Relationship Id="rId4" Type="http://purl.oclc.org/ooxml/officeDocument/relationships/hyperlink" Target="https://www.flickr.com/photos/cityofbostonarchives/13765375535" TargetMode="External"/></Relationships>
</file>

<file path=ppt/slides/_rels/slide12.xml.rels><?xml version="1.0" encoding="UTF-8" standalone="yes"?>
<Relationships xmlns="http://schemas.openxmlformats.org/package/2006/relationships"><Relationship Id="rId3" Type="http://purl.oclc.org/ooxml/officeDocument/relationships/notesSlide" Target="../notesSlides/notesSlide3.xml"/><Relationship Id="rId2" Type="http://purl.oclc.org/ooxml/officeDocument/relationships/slideLayout" Target="../slideLayouts/slideLayout3.xml"/><Relationship Id="rId1" Type="http://purl.oclc.org/ooxml/officeDocument/relationships/tags" Target="../tags/tag5.xml"/><Relationship Id="rId4" Type="http://purl.oclc.org/ooxml/officeDocument/relationships/hyperlink" Target="https://doi.org/10.1007/s11229-020-02660-w" TargetMode="External"/></Relationships>
</file>

<file path=ppt/slides/_rels/slide120.xml.rels><?xml version="1.0" encoding="UTF-8" standalone="yes"?>
<Relationships xmlns="http://schemas.openxmlformats.org/package/2006/relationships"><Relationship Id="rId3" Type="http://purl.oclc.org/ooxml/officeDocument/relationships/image" Target="../media/image109.jpg"/><Relationship Id="rId2" Type="http://purl.oclc.org/ooxml/officeDocument/relationships/notesSlide" Target="../notesSlides/notesSlide65.xml"/><Relationship Id="rId1" Type="http://purl.oclc.org/ooxml/officeDocument/relationships/slideLayout" Target="../slideLayouts/slideLayout1.xml"/><Relationship Id="rId5" Type="http://purl.oclc.org/ooxml/officeDocument/relationships/hyperlink" Target="http://creativecommons.org/licenses/by-sa/3.0/" TargetMode="External"/><Relationship Id="rId4" Type="http://purl.oclc.org/ooxml/officeDocument/relationships/hyperlink" Target="https://wikiedu.org/blog/2017/06/02/offsetting-negative-externalities-with-positive/" TargetMode="External"/></Relationships>
</file>

<file path=ppt/slides/_rels/slide121.xml.rels><?xml version="1.0" encoding="UTF-8" standalone="yes"?>
<Relationships xmlns="http://schemas.openxmlformats.org/package/2006/relationships"><Relationship Id="rId2" Type="http://purl.oclc.org/ooxml/officeDocument/relationships/notesSlide" Target="../notesSlides/notesSlide66.xml"/><Relationship Id="rId1" Type="http://purl.oclc.org/ooxml/officeDocument/relationships/slideLayout" Target="../slideLayouts/slideLayout3.xml"/></Relationships>
</file>

<file path=ppt/slides/_rels/slide122.xml.rels><?xml version="1.0" encoding="UTF-8" standalone="yes"?>
<Relationships xmlns="http://schemas.openxmlformats.org/package/2006/relationships"><Relationship Id="rId3" Type="http://purl.oclc.org/ooxml/officeDocument/relationships/image" Target="../media/image110.png"/><Relationship Id="rId2" Type="http://purl.oclc.org/ooxml/officeDocument/relationships/notesSlide" Target="../notesSlides/notesSlide67.xml"/><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123.xml.rels><?xml version="1.0" encoding="UTF-8" standalone="yes"?>
<Relationships xmlns="http://schemas.openxmlformats.org/package/2006/relationships"><Relationship Id="rId8" Type="http://purl.oclc.org/ooxml/officeDocument/relationships/hyperlink" Target="https://creativecommons.org/licenses/by-sa/2.5/deed.en" TargetMode="External"/><Relationship Id="rId13" Type="http://purl.oclc.org/ooxml/officeDocument/relationships/hyperlink" Target="https://en.wikipedia.org/wiki/File:Vespidae_-_Polistes_fuscatus.JPG" TargetMode="External"/><Relationship Id="rId3" Type="http://purl.oclc.org/ooxml/officeDocument/relationships/image" Target="../media/image111.jpg"/><Relationship Id="rId7" Type="http://purl.oclc.org/ooxml/officeDocument/relationships/hyperlink" Target="https://en.wikipedia.org/wiki/File:Vespula_rufa_on_bupleurum_falcatum_Richard_Bartz.jpg" TargetMode="External"/><Relationship Id="rId12" Type="http://purl.oclc.org/ooxml/officeDocument/relationships/image" Target="../media/image114.JPG"/><Relationship Id="rId2" Type="http://purl.oclc.org/ooxml/officeDocument/relationships/notesSlide" Target="../notesSlides/notesSlide68.xml"/><Relationship Id="rId1" Type="http://purl.oclc.org/ooxml/officeDocument/relationships/slideLayout" Target="../slideLayouts/slideLayout1.xml"/><Relationship Id="rId6" Type="http://purl.oclc.org/ooxml/officeDocument/relationships/image" Target="../media/image112.jpg"/><Relationship Id="rId11" Type="http://purl.oclc.org/ooxml/officeDocument/relationships/hyperlink" Target="https://creativecommons.org/licenses/by-sa/3.0/deed.en" TargetMode="External"/><Relationship Id="rId5" Type="http://purl.oclc.org/ooxml/officeDocument/relationships/hyperlink" Target="https://creativecommons.org/licenses/by-sa/4.0/" TargetMode="External"/><Relationship Id="rId10" Type="http://purl.oclc.org/ooxml/officeDocument/relationships/hyperlink" Target="https://en.wikipedia.org/wiki/File:Polistes_nympha,_female.jpg" TargetMode="External"/><Relationship Id="rId4" Type="http://purl.oclc.org/ooxml/officeDocument/relationships/hyperlink" Target="https://commons.wikimedia.org/w/index.php?curid=3883917" TargetMode="External"/><Relationship Id="rId9" Type="http://purl.oclc.org/ooxml/officeDocument/relationships/image" Target="../media/image113.jpg"/></Relationships>
</file>

<file path=ppt/slides/_rels/slide124.xml.rels><?xml version="1.0" encoding="UTF-8" standalone="yes"?>
<Relationships xmlns="http://schemas.openxmlformats.org/package/2006/relationships"><Relationship Id="rId2" Type="http://purl.oclc.org/ooxml/officeDocument/relationships/notesSlide" Target="../notesSlides/notesSlide69.xml"/><Relationship Id="rId1" Type="http://purl.oclc.org/ooxml/officeDocument/relationships/slideLayout" Target="../slideLayouts/slideLayout1.xml"/></Relationships>
</file>

<file path=ppt/slides/_rels/slide125.xml.rels><?xml version="1.0" encoding="UTF-8" standalone="yes"?>
<Relationships xmlns="http://schemas.openxmlformats.org/package/2006/relationships"><Relationship Id="rId3" Type="http://purl.oclc.org/ooxml/officeDocument/relationships/image" Target="../media/image115.png"/><Relationship Id="rId2" Type="http://purl.oclc.org/ooxml/officeDocument/relationships/notesSlide" Target="../notesSlides/notesSlide70.xml"/><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126.xml.rels><?xml version="1.0" encoding="UTF-8" standalone="yes"?>
<Relationships xmlns="http://schemas.openxmlformats.org/package/2006/relationships"><Relationship Id="rId2" Type="http://purl.oclc.org/ooxml/officeDocument/relationships/hyperlink" Target="https://wikiedu.org/blog/2023/07/06/diversifying-wikipedias-stem-biographies/" TargetMode="External"/><Relationship Id="rId1" Type="http://purl.oclc.org/ooxml/officeDocument/relationships/slideLayout" Target="../slideLayouts/slideLayout1.xml"/></Relationships>
</file>

<file path=ppt/slides/_rels/slide127.xml.rels><?xml version="1.0" encoding="UTF-8" standalone="yes"?>
<Relationships xmlns="http://schemas.openxmlformats.org/package/2006/relationships"><Relationship Id="rId2" Type="http://purl.oclc.org/ooxml/officeDocument/relationships/hyperlink" Target="https://wikiedu.org/blog/2023/07/06/applying-the-wikipedia-assignment-to-a-career-in-chemistry/" TargetMode="External"/><Relationship Id="rId1" Type="http://purl.oclc.org/ooxml/officeDocument/relationships/slideLayout" Target="../slideLayouts/slideLayout1.xml"/></Relationships>
</file>

<file path=ppt/slides/_rels/slide128.xml.rels><?xml version="1.0" encoding="UTF-8" standalone="yes"?>
<Relationships xmlns="http://schemas.openxmlformats.org/package/2006/relationships"><Relationship Id="rId2" Type="http://purl.oclc.org/ooxml/officeDocument/relationships/notesSlide" Target="../notesSlides/notesSlide71.xml"/><Relationship Id="rId1" Type="http://purl.oclc.org/ooxml/officeDocument/relationships/slideLayout" Target="../slideLayouts/slideLayout3.xml"/></Relationships>
</file>

<file path=ppt/slides/_rels/slide129.xml.rels><?xml version="1.0" encoding="UTF-8" standalone="yes"?>
<Relationships xmlns="http://schemas.openxmlformats.org/package/2006/relationships"><Relationship Id="rId3" Type="http://purl.oclc.org/ooxml/officeDocument/relationships/image" Target="../media/image116.png"/><Relationship Id="rId2" Type="http://purl.oclc.org/ooxml/officeDocument/relationships/notesSlide" Target="../notesSlides/notesSlide72.xml"/><Relationship Id="rId1" Type="http://purl.oclc.org/ooxml/officeDocument/relationships/slideLayout" Target="../slideLayouts/slideLayout1.xml"/><Relationship Id="rId6" Type="http://purl.oclc.org/ooxml/officeDocument/relationships/hyperlink" Target="https://creativecommons.org/licenses/by/3.0/" TargetMode="External"/><Relationship Id="rId5" Type="http://purl.oclc.org/ooxml/officeDocument/relationships/hyperlink" Target="http://thenounproject.com/" TargetMode="External"/><Relationship Id="rId4" Type="http://purl.oclc.org/ooxml/officeDocument/relationships/image" Target="../media/image117.png"/></Relationships>
</file>

<file path=ppt/slides/_rels/slide13.xml.rels><?xml version="1.0" encoding="UTF-8" standalone="yes"?>
<Relationships xmlns="http://schemas.openxmlformats.org/package/2006/relationships"><Relationship Id="rId3" Type="http://purl.oclc.org/ooxml/officeDocument/relationships/notesSlide" Target="../notesSlides/notesSlide4.xml"/><Relationship Id="rId2" Type="http://purl.oclc.org/ooxml/officeDocument/relationships/slideLayout" Target="../slideLayouts/slideLayout3.xml"/><Relationship Id="rId1" Type="http://purl.oclc.org/ooxml/officeDocument/relationships/tags" Target="../tags/tag6.xml"/></Relationships>
</file>

<file path=ppt/slides/_rels/slide130.xml.rels><?xml version="1.0" encoding="UTF-8" standalone="yes"?>
<Relationships xmlns="http://schemas.openxmlformats.org/package/2006/relationships"><Relationship Id="rId3" Type="http://purl.oclc.org/ooxml/officeDocument/relationships/image" Target="../media/image105.png"/><Relationship Id="rId7" Type="http://purl.oclc.org/ooxml/officeDocument/relationships/hyperlink" Target="https://creativecommons.org/licenses/by/3.0/" TargetMode="External"/><Relationship Id="rId2" Type="http://purl.oclc.org/ooxml/officeDocument/relationships/notesSlide" Target="../notesSlides/notesSlide73.xml"/><Relationship Id="rId1" Type="http://purl.oclc.org/ooxml/officeDocument/relationships/slideLayout" Target="../slideLayouts/slideLayout1.xml"/><Relationship Id="rId6" Type="http://purl.oclc.org/ooxml/officeDocument/relationships/hyperlink" Target="http://thenounproject.com/" TargetMode="External"/><Relationship Id="rId5" Type="http://purl.oclc.org/ooxml/officeDocument/relationships/image" Target="../media/image118.png"/><Relationship Id="rId4" Type="http://purl.oclc.org/ooxml/officeDocument/relationships/image" Target="../media/image106.png"/></Relationships>
</file>

<file path=ppt/slides/_rels/slide131.xml.rels><?xml version="1.0" encoding="UTF-8" standalone="yes"?>
<Relationships xmlns="http://schemas.openxmlformats.org/package/2006/relationships"><Relationship Id="rId3" Type="http://purl.oclc.org/ooxml/officeDocument/relationships/notesSlide" Target="../notesSlides/notesSlide74.xml"/><Relationship Id="rId2" Type="http://purl.oclc.org/ooxml/officeDocument/relationships/slideLayout" Target="../slideLayouts/slideLayout1.xml"/><Relationship Id="rId1" Type="http://purl.oclc.org/ooxml/officeDocument/relationships/tags" Target="../tags/tag24.xml"/><Relationship Id="rId4" Type="http://purl.oclc.org/ooxml/officeDocument/relationships/hyperlink" Target="https://medium.com/mobile-first-news-how-people-use-smartphones-to/news-goes-mobile-how-people-use-smartphones-to-access-information-53ccb850d80a" TargetMode="External"/></Relationships>
</file>

<file path=ppt/slides/_rels/slide132.xml.rels><?xml version="1.0" encoding="UTF-8" standalone="yes"?>
<Relationships xmlns="http://schemas.openxmlformats.org/package/2006/relationships"><Relationship Id="rId3" Type="http://purl.oclc.org/ooxml/officeDocument/relationships/image" Target="../media/image119.jpg"/><Relationship Id="rId2" Type="http://purl.oclc.org/ooxml/officeDocument/relationships/notesSlide" Target="../notesSlides/notesSlide75.xml"/><Relationship Id="rId1" Type="http://purl.oclc.org/ooxml/officeDocument/relationships/slideLayout" Target="../slideLayouts/slideLayout1.xml"/><Relationship Id="rId5" Type="http://purl.oclc.org/ooxml/officeDocument/relationships/hyperlink" Target="https://creativecommons.org/licenses/by-sa/3.0/" TargetMode="External"/><Relationship Id="rId4" Type="http://purl.oclc.org/ooxml/officeDocument/relationships/hyperlink" Target="https://commons.wikimedia.org/wiki/File:Airport_Frankfurt_-_Fraport_-_Flughafen_Frankfurt_-_barbed_wire_and_fence_-_Stacheldraht_und_Zaun_-_05.jpg" TargetMode="External"/></Relationships>
</file>

<file path=ppt/slides/_rels/slide133.xml.rels><?xml version="1.0" encoding="UTF-8" standalone="yes"?>
<Relationships xmlns="http://schemas.openxmlformats.org/package/2006/relationships"><Relationship Id="rId3" Type="http://purl.oclc.org/ooxml/officeDocument/relationships/image" Target="../media/image120.png"/><Relationship Id="rId2" Type="http://purl.oclc.org/ooxml/officeDocument/relationships/notesSlide" Target="../notesSlides/notesSlide76.xml"/><Relationship Id="rId1" Type="http://purl.oclc.org/ooxml/officeDocument/relationships/slideLayout" Target="../slideLayouts/slideLayout1.xml"/></Relationships>
</file>

<file path=ppt/slides/_rels/slide134.xml.rels><?xml version="1.0" encoding="UTF-8" standalone="yes"?>
<Relationships xmlns="http://schemas.openxmlformats.org/package/2006/relationships"><Relationship Id="rId2" Type="http://purl.oclc.org/ooxml/officeDocument/relationships/notesSlide" Target="../notesSlides/notesSlide77.xml"/><Relationship Id="rId1" Type="http://purl.oclc.org/ooxml/officeDocument/relationships/slideLayout" Target="../slideLayouts/slideLayout3.xml"/></Relationships>
</file>

<file path=ppt/slides/_rels/slide135.xml.rels><?xml version="1.0" encoding="UTF-8" standalone="yes"?>
<Relationships xmlns="http://schemas.openxmlformats.org/package/2006/relationships"><Relationship Id="rId2" Type="http://purl.oclc.org/ooxml/officeDocument/relationships/notesSlide" Target="../notesSlides/notesSlide78.xml"/><Relationship Id="rId1" Type="http://purl.oclc.org/ooxml/officeDocument/relationships/slideLayout" Target="../slideLayouts/slideLayout3.xml"/></Relationships>
</file>

<file path=ppt/slides/_rels/slide136.xml.rels><?xml version="1.0" encoding="UTF-8" standalone="yes"?>
<Relationships xmlns="http://schemas.openxmlformats.org/package/2006/relationships"><Relationship Id="rId3" Type="http://purl.oclc.org/ooxml/officeDocument/relationships/image" Target="../media/image121.jpg"/><Relationship Id="rId2" Type="http://purl.oclc.org/ooxml/officeDocument/relationships/slideLayout" Target="../slideLayouts/slideLayout1.xml"/><Relationship Id="rId1" Type="http://purl.oclc.org/ooxml/officeDocument/relationships/tags" Target="../tags/tag25.xml"/><Relationship Id="rId5" Type="http://purl.oclc.org/ooxml/officeDocument/relationships/hyperlink" Target="https://www.everythingisaremix.info/about" TargetMode="External"/><Relationship Id="rId4" Type="http://purl.oclc.org/ooxml/officeDocument/relationships/hyperlink" Target="https://everythingisaremix.info/" TargetMode="External"/></Relationships>
</file>

<file path=ppt/slides/_rels/slide137.xml.rels><?xml version="1.0" encoding="UTF-8" standalone="yes"?>
<Relationships xmlns="http://schemas.openxmlformats.org/package/2006/relationships"><Relationship Id="rId3" Type="http://purl.oclc.org/ooxml/officeDocument/relationships/hyperlink" Target="https://doi.org/10.13020/5r00-8c56" TargetMode="External"/><Relationship Id="rId2" Type="http://purl.oclc.org/ooxml/officeDocument/relationships/image" Target="../media/image122.jpg"/><Relationship Id="rId1" Type="http://purl.oclc.org/ooxml/officeDocument/relationships/slideLayout" Target="../slideLayouts/slideLayout1.xml"/></Relationships>
</file>

<file path=ppt/slides/_rels/slide138.xml.rels><?xml version="1.0" encoding="UTF-8" standalone="yes"?>
<Relationships xmlns="http://schemas.openxmlformats.org/package/2006/relationships"><Relationship Id="rId3" Type="http://purl.oclc.org/ooxml/officeDocument/relationships/hyperlink" Target="https://zooniverse.org/" TargetMode="External"/><Relationship Id="rId2" Type="http://purl.oclc.org/ooxml/officeDocument/relationships/hyperlink" Target="https://github.com/zooniverse/Brand" TargetMode="External"/><Relationship Id="rId1" Type="http://purl.oclc.org/ooxml/officeDocument/relationships/slideLayout" Target="../slideLayouts/slideLayout1.xml"/></Relationships>
</file>

<file path=ppt/slides/_rels/slide139.xml.rels><?xml version="1.0" encoding="UTF-8" standalone="yes"?>
<Relationships xmlns="http://schemas.openxmlformats.org/package/2006/relationships"><Relationship Id="rId3" Type="http://purl.oclc.org/ooxml/officeDocument/relationships/hyperlink" Target="https://classroom.zooniverse.org/" TargetMode="External"/><Relationship Id="rId2" Type="http://purl.oclc.org/ooxml/officeDocument/relationships/image" Target="../media/image123.jpg"/><Relationship Id="rId1" Type="http://purl.oclc.org/ooxml/officeDocument/relationships/slideLayout" Target="../slideLayouts/slideLayout1.xml"/></Relationships>
</file>

<file path=ppt/slides/_rels/slide14.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140.xml.rels><?xml version="1.0" encoding="UTF-8" standalone="yes"?>
<Relationships xmlns="http://schemas.openxmlformats.org/package/2006/relationships"><Relationship Id="rId2" Type="http://purl.oclc.org/ooxml/officeDocument/relationships/notesSlide" Target="../notesSlides/notesSlide79.xml"/><Relationship Id="rId1" Type="http://purl.oclc.org/ooxml/officeDocument/relationships/slideLayout" Target="../slideLayouts/slideLayout3.xml"/></Relationships>
</file>

<file path=ppt/slides/_rels/slide141.xml.rels><?xml version="1.0" encoding="UTF-8" standalone="yes"?>
<Relationships xmlns="http://schemas.openxmlformats.org/package/2006/relationships"><Relationship Id="rId3" Type="http://purl.oclc.org/ooxml/officeDocument/relationships/hyperlink" Target="http://creativecommons.org/licenses/by-sa/3.0/" TargetMode="External"/><Relationship Id="rId2" Type="http://purl.oclc.org/ooxml/officeDocument/relationships/hyperlink" Target="https://www.wikiedu.org/" TargetMode="External"/><Relationship Id="rId1" Type="http://purl.oclc.org/ooxml/officeDocument/relationships/slideLayout" Target="../slideLayouts/slideLayout3.xml"/><Relationship Id="rId4" Type="http://purl.oclc.org/ooxml/officeDocument/relationships/image" Target="../media/image124.png"/></Relationships>
</file>

<file path=ppt/slides/_rels/slide142.xml.rels><?xml version="1.0" encoding="UTF-8" standalone="yes"?>
<Relationships xmlns="http://schemas.openxmlformats.org/package/2006/relationships"><Relationship Id="rId3" Type="http://purl.oclc.org/ooxml/officeDocument/relationships/image" Target="../media/image125.png"/><Relationship Id="rId2" Type="http://purl.oclc.org/ooxml/officeDocument/relationships/notesSlide" Target="../notesSlides/notesSlide80.xml"/><Relationship Id="rId1" Type="http://purl.oclc.org/ooxml/officeDocument/relationships/slideLayout" Target="../slideLayouts/slideLayout1.xml"/><Relationship Id="rId5" Type="http://purl.oclc.org/ooxml/officeDocument/relationships/hyperlink" Target="http://creativecommons.org/licenses/by-sa/3.0/" TargetMode="External"/><Relationship Id="rId4" Type="http://purl.oclc.org/ooxml/officeDocument/relationships/image" Target="../media/image126.png"/></Relationships>
</file>

<file path=ppt/slides/_rels/slide143.xml.rels><?xml version="1.0" encoding="UTF-8" standalone="yes"?>
<Relationships xmlns="http://schemas.openxmlformats.org/package/2006/relationships"><Relationship Id="rId3" Type="http://purl.oclc.org/ooxml/officeDocument/relationships/image" Target="../media/image127.jpg"/><Relationship Id="rId2" Type="http://purl.oclc.org/ooxml/officeDocument/relationships/notesSlide" Target="../notesSlides/notesSlide81.xml"/><Relationship Id="rId1" Type="http://purl.oclc.org/ooxml/officeDocument/relationships/slideLayout" Target="../slideLayouts/slideLayout1.xml"/><Relationship Id="rId5" Type="http://purl.oclc.org/ooxml/officeDocument/relationships/hyperlink" Target="http://creativecommons.org/licenses/by-sa/3.0/" TargetMode="External"/><Relationship Id="rId4" Type="http://purl.oclc.org/ooxml/officeDocument/relationships/hyperlink" Target="https://wikiedu.org/for-instructors/" TargetMode="External"/></Relationships>
</file>

<file path=ppt/slides/_rels/slide144.xml.rels><?xml version="1.0" encoding="UTF-8" standalone="yes"?>
<Relationships xmlns="http://schemas.openxmlformats.org/package/2006/relationships"><Relationship Id="rId3" Type="http://purl.oclc.org/ooxml/officeDocument/relationships/image" Target="../media/image125.png"/><Relationship Id="rId2" Type="http://purl.oclc.org/ooxml/officeDocument/relationships/notesSlide" Target="../notesSlides/notesSlide82.xml"/><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145.xml.rels><?xml version="1.0" encoding="UTF-8" standalone="yes"?>
<Relationships xmlns="http://schemas.openxmlformats.org/package/2006/relationships"><Relationship Id="rId2" Type="http://purl.oclc.org/ooxml/officeDocument/relationships/hyperlink" Target="https://wikiedu.org/impact/" TargetMode="External"/><Relationship Id="rId1" Type="http://purl.oclc.org/ooxml/officeDocument/relationships/slideLayout" Target="../slideLayouts/slideLayout1.xml"/></Relationships>
</file>

<file path=ppt/slides/_rels/slide146.xml.rels><?xml version="1.0" encoding="UTF-8" standalone="yes"?>
<Relationships xmlns="http://schemas.openxmlformats.org/package/2006/relationships"><Relationship Id="rId3" Type="http://purl.oclc.org/ooxml/officeDocument/relationships/hyperlink" Target="https://apcz.umk.pl/czasopisma/index.php/LSE/article/view/LSE.2020.59.07" TargetMode="External"/><Relationship Id="rId2" Type="http://purl.oclc.org/ooxml/officeDocument/relationships/hyperlink" Target="http://cconlinejournal.org/dec_2022/ShettyChoi/Shetty2/Templates/UPDATEDWikipedia_BU_USC.html" TargetMode="External"/><Relationship Id="rId1" Type="http://purl.oclc.org/ooxml/officeDocument/relationships/slideLayout" Target="../slideLayouts/slideLayout2.xml"/></Relationships>
</file>

<file path=ppt/slides/_rels/slide147.xml.rels><?xml version="1.0" encoding="UTF-8" standalone="yes"?>
<Relationships xmlns="http://schemas.openxmlformats.org/package/2006/relationships"><Relationship Id="rId3" Type="http://purl.oclc.org/ooxml/officeDocument/relationships/image" Target="../media/image128.png"/><Relationship Id="rId2" Type="http://purl.oclc.org/ooxml/officeDocument/relationships/hyperlink" Target="https://www.aacu.org/webinars/making-the-case-for-open-educational-resources-evidence-based-tools-to-elevate-your-advocacy-efforts" TargetMode="External"/><Relationship Id="rId1" Type="http://purl.oclc.org/ooxml/officeDocument/relationships/slideLayout" Target="../slideLayouts/slideLayout3.xml"/></Relationships>
</file>

<file path=ppt/slides/_rels/slide148.xml.rels><?xml version="1.0" encoding="UTF-8" standalone="yes"?>
<Relationships xmlns="http://schemas.openxmlformats.org/package/2006/relationships"><Relationship Id="rId3" Type="http://purl.oclc.org/ooxml/officeDocument/relationships/image" Target="../media/image129.png"/><Relationship Id="rId2" Type="http://purl.oclc.org/ooxml/officeDocument/relationships/hyperlink" Target="https://forrt.org/" TargetMode="External"/><Relationship Id="rId1" Type="http://purl.oclc.org/ooxml/officeDocument/relationships/slideLayout" Target="../slideLayouts/slideLayout3.xml"/></Relationships>
</file>

<file path=ppt/slides/_rels/slide149.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15.xml.rels><?xml version="1.0" encoding="UTF-8" standalone="yes"?>
<Relationships xmlns="http://schemas.openxmlformats.org/package/2006/relationships"><Relationship Id="rId3" Type="http://purl.oclc.org/ooxml/officeDocument/relationships/hyperlink" Target="https://doi.org/10.7551/mitpress/8470.003.0001" TargetMode="External"/><Relationship Id="rId2" Type="http://purl.oclc.org/ooxml/officeDocument/relationships/image" Target="../media/image7.jpg"/><Relationship Id="rId1" Type="http://purl.oclc.org/ooxml/officeDocument/relationships/slideLayout" Target="../slideLayouts/slideLayout1.xml"/></Relationships>
</file>

<file path=ppt/slides/_rels/slide150.xml.rels><?xml version="1.0" encoding="UTF-8" standalone="yes"?>
<Relationships xmlns="http://schemas.openxmlformats.org/package/2006/relationships"><Relationship Id="rId3" Type="http://purl.oclc.org/ooxml/officeDocument/relationships/hyperlink" Target="https://doi.org/10.1098/rsos.221255" TargetMode="External"/><Relationship Id="rId2" Type="http://purl.oclc.org/ooxml/officeDocument/relationships/notesSlide" Target="../notesSlides/notesSlide83.xml"/><Relationship Id="rId1" Type="http://purl.oclc.org/ooxml/officeDocument/relationships/slideLayout" Target="../slideLayouts/slideLayout1.xml"/></Relationships>
</file>

<file path=ppt/slides/_rels/slide151.xml.rels><?xml version="1.0" encoding="UTF-8" standalone="yes"?>
<Relationships xmlns="http://schemas.openxmlformats.org/package/2006/relationships"><Relationship Id="rId3" Type="http://purl.oclc.org/ooxml/officeDocument/relationships/hyperlink" Target="https://doi.org/10.1098/rsos.221255" TargetMode="External"/><Relationship Id="rId2" Type="http://purl.oclc.org/ooxml/officeDocument/relationships/notesSlide" Target="../notesSlides/notesSlide84.xml"/><Relationship Id="rId1" Type="http://purl.oclc.org/ooxml/officeDocument/relationships/slideLayout" Target="../slideLayouts/slideLayout1.xml"/></Relationships>
</file>

<file path=ppt/slides/_rels/slide152.xml.rels><?xml version="1.0" encoding="UTF-8" standalone="yes"?>
<Relationships xmlns="http://schemas.openxmlformats.org/package/2006/relationships"><Relationship Id="rId3" Type="http://purl.oclc.org/ooxml/officeDocument/relationships/hyperlink" Target="https://commons.wikimedia.org/wiki/File:Joseph_Wright_of_Derby_The_Alchemist.jpg" TargetMode="External"/><Relationship Id="rId2" Type="http://purl.oclc.org/ooxml/officeDocument/relationships/image" Target="../media/image5.jpg"/><Relationship Id="rId1" Type="http://purl.oclc.org/ooxml/officeDocument/relationships/slideLayout" Target="../slideLayouts/slideLayout1.xml"/></Relationships>
</file>

<file path=ppt/slides/_rels/slide153.xml.rels><?xml version="1.0" encoding="UTF-8" standalone="yes"?>
<Relationships xmlns="http://schemas.openxmlformats.org/package/2006/relationships"><Relationship Id="rId3" Type="http://purl.oclc.org/ooxml/officeDocument/relationships/notesSlide" Target="../notesSlides/notesSlide85.xml"/><Relationship Id="rId2" Type="http://purl.oclc.org/ooxml/officeDocument/relationships/slideLayout" Target="../slideLayouts/slideLayout1.xml"/><Relationship Id="rId1" Type="http://purl.oclc.org/ooxml/officeDocument/relationships/tags" Target="../tags/tag26.xml"/><Relationship Id="rId6" Type="http://purl.oclc.org/ooxml/officeDocument/relationships/hyperlink" Target="https://dscovr.gsfc.nasa.gov/" TargetMode="External"/><Relationship Id="rId5" Type="http://purl.oclc.org/ooxml/officeDocument/relationships/hyperlink" Target="https://dscovr.gsfc.nasa.gov/?date=2015-10-12" TargetMode="External"/><Relationship Id="rId4" Type="http://purl.oclc.org/ooxml/officeDocument/relationships/image" Target="../media/image130.jpg"/></Relationships>
</file>

<file path=ppt/slides/_rels/slide154.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155.xml.rels><?xml version="1.0" encoding="UTF-8" standalone="yes"?>
<Relationships xmlns="http://schemas.openxmlformats.org/package/2006/relationships"><Relationship Id="rId8" Type="http://purl.oclc.org/ooxml/officeDocument/relationships/hyperlink" Target="https://creativecommons.org/licenses/by/3.0/" TargetMode="External"/><Relationship Id="rId3" Type="http://purl.oclc.org/ooxml/officeDocument/relationships/image" Target="../media/image1.png"/><Relationship Id="rId7" Type="http://purl.oclc.org/ooxml/officeDocument/relationships/hyperlink" Target="https://thenounproject.com/icon/1002247/" TargetMode="External"/><Relationship Id="rId2" Type="http://purl.oclc.org/ooxml/officeDocument/relationships/hyperlink" Target="https://creativecommons.org/licenses/by-sa/4.0/" TargetMode="External"/><Relationship Id="rId1" Type="http://purl.oclc.org/ooxml/officeDocument/relationships/slideLayout" Target="../slideLayouts/slideLayout1.xml"/><Relationship Id="rId6" Type="http://purl.oclc.org/ooxml/officeDocument/relationships/hyperlink" Target="https://thenounproject.com/icon/1125741/" TargetMode="External"/><Relationship Id="rId5" Type="http://purl.oclc.org/ooxml/officeDocument/relationships/hyperlink" Target="https://thenounproject.com/search/?q=internet&amp;i=1213108" TargetMode="External"/><Relationship Id="rId10" Type="http://purl.oclc.org/ooxml/officeDocument/relationships/hyperlink" Target="https://doi.org/10.5281/zenodo.8286403" TargetMode="External"/><Relationship Id="rId4" Type="http://purl.oclc.org/ooxml/officeDocument/relationships/image" Target="../media/image2.svg"/><Relationship Id="rId9" Type="http://purl.oclc.org/ooxml/officeDocument/relationships/image" Target="../media/image131.png"/></Relationships>
</file>

<file path=ppt/slides/_rels/slide16.xml.rels><?xml version="1.0" encoding="UTF-8" standalone="yes"?>
<Relationships xmlns="http://schemas.openxmlformats.org/package/2006/relationships"><Relationship Id="rId3" Type="http://purl.oclc.org/ooxml/officeDocument/relationships/hyperlink" Target="https://doi.org/10.1038/scientificamerican0712-34" TargetMode="External"/><Relationship Id="rId2" Type="http://purl.oclc.org/ooxml/officeDocument/relationships/image" Target="../media/image8.jpg"/><Relationship Id="rId1" Type="http://purl.oclc.org/ooxml/officeDocument/relationships/slideLayout" Target="../slideLayouts/slideLayout1.xml"/></Relationships>
</file>

<file path=ppt/slides/_rels/slide17.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18.xml.rels><?xml version="1.0" encoding="UTF-8" standalone="yes"?>
<Relationships xmlns="http://schemas.openxmlformats.org/package/2006/relationships"><Relationship Id="rId2" Type="http://purl.oclc.org/ooxml/officeDocument/relationships/notesSlide" Target="../notesSlides/notesSlide5.xml"/><Relationship Id="rId1" Type="http://purl.oclc.org/ooxml/officeDocument/relationships/slideLayout" Target="../slideLayouts/slideLayout3.xml"/></Relationships>
</file>

<file path=ppt/slides/_rels/slide19.xml.rels><?xml version="1.0" encoding="UTF-8" standalone="yes"?>
<Relationships xmlns="http://schemas.openxmlformats.org/package/2006/relationships"><Relationship Id="rId3" Type="http://purl.oclc.org/ooxml/officeDocument/relationships/slideLayout" Target="../slideLayouts/slideLayout1.xml"/><Relationship Id="rId7" Type="http://purl.oclc.org/ooxml/officeDocument/relationships/hyperlink" Target="https://creativecommons.org/licenses/by/2.0/" TargetMode="External"/><Relationship Id="rId2" Type="http://purl.oclc.org/ooxml/officeDocument/relationships/video" Target="../media/media1.mp4"/><Relationship Id="rId1" Type="http://schemas.microsoft.com/office/2007/relationships/media" Target="../media/media1.mp4"/><Relationship Id="rId6" Type="http://purl.oclc.org/ooxml/officeDocument/relationships/hyperlink" Target="https://flic.kr/p/eiwgeo" TargetMode="External"/><Relationship Id="rId5" Type="http://purl.oclc.org/ooxml/officeDocument/relationships/image" Target="../media/image9.png"/><Relationship Id="rId4" Type="http://purl.oclc.org/ooxml/officeDocument/relationships/notesSlide" Target="../notesSlides/notesSlide6.xml"/></Relationships>
</file>

<file path=ppt/slides/_rels/slide2.xml.rels><?xml version="1.0" encoding="UTF-8" standalone="yes"?>
<Relationships xmlns="http://schemas.openxmlformats.org/package/2006/relationships"><Relationship Id="rId2" Type="http://purl.oclc.org/ooxml/officeDocument/relationships/notesSlide" Target="../notesSlides/notesSlide1.xml"/><Relationship Id="rId1" Type="http://purl.oclc.org/ooxml/officeDocument/relationships/slideLayout" Target="../slideLayouts/slideLayout1.xml"/></Relationships>
</file>

<file path=ppt/slides/_rels/slide20.xml.rels><?xml version="1.0" encoding="UTF-8" standalone="yes"?>
<Relationships xmlns="http://schemas.openxmlformats.org/package/2006/relationships"><Relationship Id="rId3" Type="http://purl.oclc.org/ooxml/officeDocument/relationships/image" Target="../media/image10.jpg"/><Relationship Id="rId2" Type="http://purl.oclc.org/ooxml/officeDocument/relationships/notesSlide" Target="../notesSlides/notesSlide7.xml"/><Relationship Id="rId1" Type="http://purl.oclc.org/ooxml/officeDocument/relationships/slideLayout" Target="../slideLayouts/slideLayout1.xml"/><Relationship Id="rId4" Type="http://purl.oclc.org/ooxml/officeDocument/relationships/hyperlink" Target="https://www.galaxyzoo.org/" TargetMode="External"/></Relationships>
</file>

<file path=ppt/slides/_rels/slide21.xml.rels><?xml version="1.0" encoding="UTF-8" standalone="yes"?>
<Relationships xmlns="http://schemas.openxmlformats.org/package/2006/relationships"><Relationship Id="rId3" Type="http://purl.oclc.org/ooxml/officeDocument/relationships/notesSlide" Target="../notesSlides/notesSlide8.xml"/><Relationship Id="rId2" Type="http://purl.oclc.org/ooxml/officeDocument/relationships/slideLayout" Target="../slideLayouts/slideLayout1.xml"/><Relationship Id="rId1" Type="http://purl.oclc.org/ooxml/officeDocument/relationships/tags" Target="../tags/tag7.xml"/><Relationship Id="rId5" Type="http://purl.oclc.org/ooxml/officeDocument/relationships/image" Target="../media/image11.png"/><Relationship Id="rId4" Type="http://purl.oclc.org/ooxml/officeDocument/relationships/hyperlink" Target="https://www.mammalweb.org/" TargetMode="External"/></Relationships>
</file>

<file path=ppt/slides/_rels/slide22.xml.rels><?xml version="1.0" encoding="UTF-8" standalone="yes"?>
<Relationships xmlns="http://schemas.openxmlformats.org/package/2006/relationships"><Relationship Id="rId8" Type="http://purl.oclc.org/ooxml/officeDocument/relationships/hyperlink" Target="https://www.openstreetmap.org/copyright" TargetMode="External"/><Relationship Id="rId3" Type="http://purl.oclc.org/ooxml/officeDocument/relationships/image" Target="../media/image12.jpg"/><Relationship Id="rId7" Type="http://purl.oclc.org/ooxml/officeDocument/relationships/hyperlink" Target="https://openstreetmap.org/" TargetMode="External"/><Relationship Id="rId2" Type="http://purl.oclc.org/ooxml/officeDocument/relationships/notesSlide" Target="../notesSlides/notesSlide9.xml"/><Relationship Id="rId1" Type="http://purl.oclc.org/ooxml/officeDocument/relationships/slideLayout" Target="../slideLayouts/slideLayout1.xml"/><Relationship Id="rId6" Type="http://purl.oclc.org/ooxml/officeDocument/relationships/hyperlink" Target="https://creativecommons.org/licenses/by/3.0" TargetMode="External"/><Relationship Id="rId5" Type="http://purl.oclc.org/ooxml/officeDocument/relationships/hyperlink" Target="https://stamen.com/" TargetMode="External"/><Relationship Id="rId4" Type="http://purl.oclc.org/ooxml/officeDocument/relationships/hyperlink" Target="http://maps.stamen.com/m2i/image/20171201/toner-background_-1GJbwkXD60" TargetMode="External"/></Relationships>
</file>

<file path=ppt/slides/_rels/slide23.xml.rels><?xml version="1.0" encoding="UTF-8" standalone="yes"?>
<Relationships xmlns="http://schemas.openxmlformats.org/package/2006/relationships"><Relationship Id="rId3" Type="http://purl.oclc.org/ooxml/officeDocument/relationships/image" Target="../media/image13.jpeg"/><Relationship Id="rId2" Type="http://purl.oclc.org/ooxml/officeDocument/relationships/notesSlide" Target="../notesSlides/notesSlide10.xml"/><Relationship Id="rId1" Type="http://purl.oclc.org/ooxml/officeDocument/relationships/slideLayout" Target="../slideLayouts/slideLayout1.xml"/><Relationship Id="rId5" Type="http://purl.oclc.org/ooxml/officeDocument/relationships/hyperlink" Target="https://creativecommons.org/publicdomain/mark/1.0/" TargetMode="External"/><Relationship Id="rId4" Type="http://purl.oclc.org/ooxml/officeDocument/relationships/hyperlink" Target="https://flic.kr/p/e4FUan" TargetMode="External"/></Relationships>
</file>

<file path=ppt/slides/_rels/slide24.xml.rels><?xml version="1.0" encoding="UTF-8" standalone="yes"?>
<Relationships xmlns="http://schemas.openxmlformats.org/package/2006/relationships"><Relationship Id="rId8" Type="http://purl.oclc.org/ooxml/officeDocument/relationships/image" Target="../media/image18.png"/><Relationship Id="rId3" Type="http://purl.oclc.org/ooxml/officeDocument/relationships/notesSlide" Target="../notesSlides/notesSlide11.xml"/><Relationship Id="rId7" Type="http://purl.oclc.org/ooxml/officeDocument/relationships/image" Target="../media/image17.png"/><Relationship Id="rId2" Type="http://purl.oclc.org/ooxml/officeDocument/relationships/slideLayout" Target="../slideLayouts/slideLayout1.xml"/><Relationship Id="rId1" Type="http://purl.oclc.org/ooxml/officeDocument/relationships/tags" Target="../tags/tag8.xml"/><Relationship Id="rId6" Type="http://purl.oclc.org/ooxml/officeDocument/relationships/image" Target="../media/image16.png"/><Relationship Id="rId11" Type="http://purl.oclc.org/ooxml/officeDocument/relationships/image" Target="../media/image21.png"/><Relationship Id="rId5" Type="http://purl.oclc.org/ooxml/officeDocument/relationships/image" Target="../media/image15.png"/><Relationship Id="rId10" Type="http://purl.oclc.org/ooxml/officeDocument/relationships/image" Target="../media/image20.png"/><Relationship Id="rId4" Type="http://purl.oclc.org/ooxml/officeDocument/relationships/image" Target="../media/image14.png"/><Relationship Id="rId9" Type="http://purl.oclc.org/ooxml/officeDocument/relationships/image" Target="../media/image19.png"/></Relationships>
</file>

<file path=ppt/slides/_rels/slide25.xml.rels><?xml version="1.0" encoding="UTF-8" standalone="yes"?>
<Relationships xmlns="http://schemas.openxmlformats.org/package/2006/relationships"><Relationship Id="rId2" Type="http://purl.oclc.org/ooxml/officeDocument/relationships/image" Target="../media/image22.jpg"/><Relationship Id="rId1" Type="http://purl.oclc.org/ooxml/officeDocument/relationships/slideLayout" Target="../slideLayouts/slideLayout1.xml"/></Relationships>
</file>

<file path=ppt/slides/_rels/slide26.xml.rels><?xml version="1.0" encoding="UTF-8" standalone="yes"?>
<Relationships xmlns="http://schemas.openxmlformats.org/package/2006/relationships"><Relationship Id="rId2" Type="http://purl.oclc.org/ooxml/officeDocument/relationships/image" Target="../media/image23.jpg"/><Relationship Id="rId1" Type="http://purl.oclc.org/ooxml/officeDocument/relationships/slideLayout" Target="../slideLayouts/slideLayout1.xml"/></Relationships>
</file>

<file path=ppt/slides/_rels/slide27.xml.rels><?xml version="1.0" encoding="UTF-8" standalone="yes"?>
<Relationships xmlns="http://schemas.openxmlformats.org/package/2006/relationships"><Relationship Id="rId2" Type="http://purl.oclc.org/ooxml/officeDocument/relationships/image" Target="../media/image24.jpg"/><Relationship Id="rId1" Type="http://purl.oclc.org/ooxml/officeDocument/relationships/slideLayout" Target="../slideLayouts/slideLayout1.xml"/></Relationships>
</file>

<file path=ppt/slides/_rels/slide28.xml.rels><?xml version="1.0" encoding="UTF-8" standalone="yes"?>
<Relationships xmlns="http://schemas.openxmlformats.org/package/2006/relationships"><Relationship Id="rId2" Type="http://purl.oclc.org/ooxml/officeDocument/relationships/image" Target="../media/image25.jpg"/><Relationship Id="rId1" Type="http://purl.oclc.org/ooxml/officeDocument/relationships/slideLayout" Target="../slideLayouts/slideLayout1.xml"/></Relationships>
</file>

<file path=ppt/slides/_rels/slide29.xml.rels><?xml version="1.0" encoding="UTF-8" standalone="yes"?>
<Relationships xmlns="http://schemas.openxmlformats.org/package/2006/relationships"><Relationship Id="rId2" Type="http://purl.oclc.org/ooxml/officeDocument/relationships/image" Target="../media/image26.jpg"/><Relationship Id="rId1" Type="http://purl.oclc.org/ooxml/officeDocument/relationships/slideLayout" Target="../slideLayouts/slideLayout1.xml"/></Relationships>
</file>

<file path=ppt/slides/_rels/slide3.xml.rels><?xml version="1.0" encoding="UTF-8" standalone="yes"?>
<Relationships xmlns="http://schemas.openxmlformats.org/package/2006/relationships"><Relationship Id="rId2" Type="http://purl.oclc.org/ooxml/officeDocument/relationships/notesSlide" Target="../notesSlides/notesSlide2.xml"/><Relationship Id="rId1" Type="http://purl.oclc.org/ooxml/officeDocument/relationships/slideLayout" Target="../slideLayouts/slideLayout3.xml"/></Relationships>
</file>

<file path=ppt/slides/_rels/slide30.xml.rels><?xml version="1.0" encoding="UTF-8" standalone="yes"?>
<Relationships xmlns="http://schemas.openxmlformats.org/package/2006/relationships"><Relationship Id="rId3" Type="http://purl.oclc.org/ooxml/officeDocument/relationships/image" Target="../media/image27.jpg"/><Relationship Id="rId2" Type="http://purl.oclc.org/ooxml/officeDocument/relationships/notesSlide" Target="../notesSlides/notesSlide12.xml"/><Relationship Id="rId1" Type="http://purl.oclc.org/ooxml/officeDocument/relationships/slideLayout" Target="../slideLayouts/slideLayout1.xml"/></Relationships>
</file>

<file path=ppt/slides/_rels/slide31.xml.rels><?xml version="1.0" encoding="UTF-8" standalone="yes"?>
<Relationships xmlns="http://schemas.openxmlformats.org/package/2006/relationships"><Relationship Id="rId3" Type="http://purl.oclc.org/ooxml/officeDocument/relationships/image" Target="../media/image28.JPG"/><Relationship Id="rId2" Type="http://purl.oclc.org/ooxml/officeDocument/relationships/notesSlide" Target="../notesSlides/notesSlide13.xml"/><Relationship Id="rId1" Type="http://purl.oclc.org/ooxml/officeDocument/relationships/slideLayout" Target="../slideLayouts/slideLayout1.xml"/></Relationships>
</file>

<file path=ppt/slides/_rels/slide32.xml.rels><?xml version="1.0" encoding="UTF-8" standalone="yes"?>
<Relationships xmlns="http://schemas.openxmlformats.org/package/2006/relationships"><Relationship Id="rId3" Type="http://purl.oclc.org/ooxml/officeDocument/relationships/image" Target="../media/image29.JPG"/><Relationship Id="rId2" Type="http://purl.oclc.org/ooxml/officeDocument/relationships/notesSlide" Target="../notesSlides/notesSlide14.xml"/><Relationship Id="rId1" Type="http://purl.oclc.org/ooxml/officeDocument/relationships/slideLayout" Target="../slideLayouts/slideLayout1.xml"/><Relationship Id="rId4" Type="http://purl.oclc.org/ooxml/officeDocument/relationships/hyperlink" Target="https://creativecommons.org/licenses/by-sa/4.0/" TargetMode="External"/></Relationships>
</file>

<file path=ppt/slides/_rels/slide33.xml.rels><?xml version="1.0" encoding="UTF-8" standalone="yes"?>
<Relationships xmlns="http://schemas.openxmlformats.org/package/2006/relationships"><Relationship Id="rId3" Type="http://purl.oclc.org/ooxml/officeDocument/relationships/image" Target="../media/image30.JPG"/><Relationship Id="rId2" Type="http://purl.oclc.org/ooxml/officeDocument/relationships/notesSlide" Target="../notesSlides/notesSlide15.xml"/><Relationship Id="rId1" Type="http://purl.oclc.org/ooxml/officeDocument/relationships/slideLayout" Target="../slideLayouts/slideLayout1.xml"/><Relationship Id="rId4" Type="http://purl.oclc.org/ooxml/officeDocument/relationships/hyperlink" Target="https://creativecommons.org/licenses/by-sa/4.0/" TargetMode="External"/></Relationships>
</file>

<file path=ppt/slides/_rels/slide34.xml.rels><?xml version="1.0" encoding="UTF-8" standalone="yes"?>
<Relationships xmlns="http://schemas.openxmlformats.org/package/2006/relationships"><Relationship Id="rId3" Type="http://purl.oclc.org/ooxml/officeDocument/relationships/slideLayout" Target="../slideLayouts/slideLayout1.xml"/><Relationship Id="rId2" Type="http://purl.oclc.org/ooxml/officeDocument/relationships/video" Target="../media/media2.mp4"/><Relationship Id="rId1" Type="http://schemas.microsoft.com/office/2007/relationships/media" Target="../media/media2.mp4"/><Relationship Id="rId5" Type="http://purl.oclc.org/ooxml/officeDocument/relationships/image" Target="../media/image31.png"/><Relationship Id="rId4" Type="http://purl.oclc.org/ooxml/officeDocument/relationships/notesSlide" Target="../notesSlides/notesSlide16.xml"/></Relationships>
</file>

<file path=ppt/slides/_rels/slide35.xml.rels><?xml version="1.0" encoding="UTF-8" standalone="yes"?>
<Relationships xmlns="http://schemas.openxmlformats.org/package/2006/relationships"><Relationship Id="rId3" Type="http://purl.oclc.org/ooxml/officeDocument/relationships/image" Target="../media/image32.png"/><Relationship Id="rId2" Type="http://purl.oclc.org/ooxml/officeDocument/relationships/notesSlide" Target="../notesSlides/notesSlide17.xml"/><Relationship Id="rId1" Type="http://purl.oclc.org/ooxml/officeDocument/relationships/slideLayout" Target="../slideLayouts/slideLayout1.xml"/></Relationships>
</file>

<file path=ppt/slides/_rels/slide36.xml.rels><?xml version="1.0" encoding="UTF-8" standalone="yes"?>
<Relationships xmlns="http://schemas.openxmlformats.org/package/2006/relationships"><Relationship Id="rId3" Type="http://purl.oclc.org/ooxml/officeDocument/relationships/image" Target="../media/image33.jpeg"/><Relationship Id="rId7" Type="http://purl.oclc.org/ooxml/officeDocument/relationships/image" Target="../media/image35.png"/><Relationship Id="rId2" Type="http://purl.oclc.org/ooxml/officeDocument/relationships/notesSlide" Target="../notesSlides/notesSlide18.xml"/><Relationship Id="rId1" Type="http://purl.oclc.org/ooxml/officeDocument/relationships/slideLayout" Target="../slideLayouts/slideLayout1.xml"/><Relationship Id="rId6" Type="http://purl.oclc.org/ooxml/officeDocument/relationships/hyperlink" Target="https://creativecommons.org/publicdomain/zero/1.0/" TargetMode="External"/><Relationship Id="rId5" Type="http://purl.oclc.org/ooxml/officeDocument/relationships/hyperlink" Target="https://openclipart.org/detail/29785/ipad" TargetMode="External"/><Relationship Id="rId4" Type="http://purl.oclc.org/ooxml/officeDocument/relationships/image" Target="../media/image34.png"/></Relationships>
</file>

<file path=ppt/slides/_rels/slide37.xml.rels><?xml version="1.0" encoding="UTF-8" standalone="yes"?>
<Relationships xmlns="http://schemas.openxmlformats.org/package/2006/relationships"><Relationship Id="rId3" Type="http://purl.oclc.org/ooxml/officeDocument/relationships/slideLayout" Target="../slideLayouts/slideLayout1.xml"/><Relationship Id="rId2" Type="http://purl.oclc.org/ooxml/officeDocument/relationships/video" Target="../media/media3.mp4"/><Relationship Id="rId1" Type="http://schemas.microsoft.com/office/2007/relationships/media" Target="../media/media3.mp4"/><Relationship Id="rId4" Type="http://purl.oclc.org/ooxml/officeDocument/relationships/image" Target="../media/image36.png"/></Relationships>
</file>

<file path=ppt/slides/_rels/slide38.xml.rels><?xml version="1.0" encoding="UTF-8" standalone="yes"?>
<Relationships xmlns="http://schemas.openxmlformats.org/package/2006/relationships"><Relationship Id="rId2" Type="http://purl.oclc.org/ooxml/officeDocument/relationships/notesSlide" Target="../notesSlides/notesSlide19.xml"/><Relationship Id="rId1" Type="http://purl.oclc.org/ooxml/officeDocument/relationships/slideLayout" Target="../slideLayouts/slideLayout1.xml"/></Relationships>
</file>

<file path=ppt/slides/_rels/slide39.xml.rels><?xml version="1.0" encoding="UTF-8" standalone="yes"?>
<Relationships xmlns="http://schemas.openxmlformats.org/package/2006/relationships"><Relationship Id="rId2" Type="http://purl.oclc.org/ooxml/officeDocument/relationships/image" Target="../media/image37.JPG"/><Relationship Id="rId1" Type="http://purl.oclc.org/ooxml/officeDocument/relationships/slideLayout" Target="../slideLayouts/slideLayout1.xml"/></Relationships>
</file>

<file path=ppt/slides/_rels/slide4.xml.rels><?xml version="1.0" encoding="UTF-8" standalone="yes"?>
<Relationships xmlns="http://schemas.openxmlformats.org/package/2006/relationships"><Relationship Id="rId3" Type="http://purl.oclc.org/ooxml/officeDocument/relationships/hyperlink" Target="https://openpeeps.com/" TargetMode="External"/><Relationship Id="rId2" Type="http://purl.oclc.org/ooxml/officeDocument/relationships/image" Target="../media/image3.jpg"/><Relationship Id="rId1" Type="http://purl.oclc.org/ooxml/officeDocument/relationships/slideLayout" Target="../slideLayouts/slideLayout1.xml"/><Relationship Id="rId4" Type="http://purl.oclc.org/ooxml/officeDocument/relationships/hyperlink" Target="https://creativecommons.org/publicdomain/zero/1.0/" TargetMode="External"/></Relationships>
</file>

<file path=ppt/slides/_rels/slide40.xml.rels><?xml version="1.0" encoding="UTF-8" standalone="yes"?>
<Relationships xmlns="http://schemas.openxmlformats.org/package/2006/relationships"><Relationship Id="rId3" Type="http://purl.oclc.org/ooxml/officeDocument/relationships/hyperlink" Target="https://doi.org/10.1073/pnas.1719367115" TargetMode="External"/><Relationship Id="rId2" Type="http://purl.oclc.org/ooxml/officeDocument/relationships/image" Target="../media/image38.jpg"/><Relationship Id="rId1" Type="http://purl.oclc.org/ooxml/officeDocument/relationships/slideLayout" Target="../slideLayouts/slideLayout1.xml"/><Relationship Id="rId4" Type="http://purl.oclc.org/ooxml/officeDocument/relationships/hyperlink" Target="https://creativecommons.org/licenses/by-nc-nd/4.0/" TargetMode="External"/></Relationships>
</file>

<file path=ppt/slides/_rels/slide41.xml.rels><?xml version="1.0" encoding="UTF-8" standalone="yes"?>
<Relationships xmlns="http://schemas.openxmlformats.org/package/2006/relationships"><Relationship Id="rId3" Type="http://purl.oclc.org/ooxml/officeDocument/relationships/image" Target="../media/image40.jpg"/><Relationship Id="rId2" Type="http://purl.oclc.org/ooxml/officeDocument/relationships/image" Target="../media/image39.jpg"/><Relationship Id="rId1" Type="http://purl.oclc.org/ooxml/officeDocument/relationships/slideLayout" Target="../slideLayouts/slideLayout1.xml"/><Relationship Id="rId5" Type="http://purl.oclc.org/ooxml/officeDocument/relationships/hyperlink" Target="https://doi.org/10.1109/WACV45572.2020.9093570" TargetMode="External"/><Relationship Id="rId4" Type="http://purl.oclc.org/ooxml/officeDocument/relationships/image" Target="../media/image41.jpg"/></Relationships>
</file>

<file path=ppt/slides/_rels/slide42.xml.rels><?xml version="1.0" encoding="UTF-8" standalone="yes"?>
<Relationships xmlns="http://schemas.openxmlformats.org/package/2006/relationships"><Relationship Id="rId3" Type="http://purl.oclc.org/ooxml/officeDocument/relationships/notesSlide" Target="../notesSlides/notesSlide20.xml"/><Relationship Id="rId2" Type="http://purl.oclc.org/ooxml/officeDocument/relationships/slideLayout" Target="../slideLayouts/slideLayout1.xml"/><Relationship Id="rId1" Type="http://purl.oclc.org/ooxml/officeDocument/relationships/tags" Target="../tags/tag9.xml"/><Relationship Id="rId5" Type="http://purl.oclc.org/ooxml/officeDocument/relationships/image" Target="../media/image43.png"/><Relationship Id="rId4" Type="http://purl.oclc.org/ooxml/officeDocument/relationships/image" Target="../media/image42.png"/></Relationships>
</file>

<file path=ppt/slides/_rels/slide43.xml.rels><?xml version="1.0" encoding="UTF-8" standalone="yes"?>
<Relationships xmlns="http://schemas.openxmlformats.org/package/2006/relationships"><Relationship Id="rId3" Type="http://purl.oclc.org/ooxml/officeDocument/relationships/image" Target="../media/image44.jpg"/><Relationship Id="rId2" Type="http://purl.oclc.org/ooxml/officeDocument/relationships/notesSlide" Target="../notesSlides/notesSlide21.xml"/><Relationship Id="rId1" Type="http://purl.oclc.org/ooxml/officeDocument/relationships/slideLayout" Target="../slideLayouts/slideLayout1.xml"/></Relationships>
</file>

<file path=ppt/slides/_rels/slide44.xml.rels><?xml version="1.0" encoding="UTF-8" standalone="yes"?>
<Relationships xmlns="http://schemas.openxmlformats.org/package/2006/relationships"><Relationship Id="rId3" Type="http://purl.oclc.org/ooxml/officeDocument/relationships/slideLayout" Target="../slideLayouts/slideLayout1.xml"/><Relationship Id="rId2" Type="http://purl.oclc.org/ooxml/officeDocument/relationships/video" Target="../media/media4.mp4"/><Relationship Id="rId1" Type="http://schemas.microsoft.com/office/2007/relationships/media" Target="../media/media4.mp4"/><Relationship Id="rId5" Type="http://purl.oclc.org/ooxml/officeDocument/relationships/image" Target="../media/image45.png"/><Relationship Id="rId4" Type="http://purl.oclc.org/ooxml/officeDocument/relationships/notesSlide" Target="../notesSlides/notesSlide22.xml"/></Relationships>
</file>

<file path=ppt/slides/_rels/slide45.xml.rels><?xml version="1.0" encoding="UTF-8" standalone="yes"?>
<Relationships xmlns="http://schemas.openxmlformats.org/package/2006/relationships"><Relationship Id="rId3" Type="http://purl.oclc.org/ooxml/officeDocument/relationships/slideLayout" Target="../slideLayouts/slideLayout1.xml"/><Relationship Id="rId2" Type="http://purl.oclc.org/ooxml/officeDocument/relationships/video" Target="../media/media5.mp4"/><Relationship Id="rId1" Type="http://schemas.microsoft.com/office/2007/relationships/media" Target="../media/media5.mp4"/><Relationship Id="rId5" Type="http://purl.oclc.org/ooxml/officeDocument/relationships/image" Target="../media/image46.png"/><Relationship Id="rId4" Type="http://purl.oclc.org/ooxml/officeDocument/relationships/notesSlide" Target="../notesSlides/notesSlide23.xml"/></Relationships>
</file>

<file path=ppt/slides/_rels/slide46.xml.rels><?xml version="1.0" encoding="UTF-8" standalone="yes"?>
<Relationships xmlns="http://schemas.openxmlformats.org/package/2006/relationships"><Relationship Id="rId3" Type="http://purl.oclc.org/ooxml/officeDocument/relationships/image" Target="../media/image47.jpeg"/><Relationship Id="rId2" Type="http://purl.oclc.org/ooxml/officeDocument/relationships/notesSlide" Target="../notesSlides/notesSlide24.xml"/><Relationship Id="rId1" Type="http://purl.oclc.org/ooxml/officeDocument/relationships/slideLayout" Target="../slideLayouts/slideLayout1.xml"/></Relationships>
</file>

<file path=ppt/slides/_rels/slide47.xml.rels><?xml version="1.0" encoding="UTF-8" standalone="yes"?>
<Relationships xmlns="http://schemas.openxmlformats.org/package/2006/relationships"><Relationship Id="rId2" Type="http://purl.oclc.org/ooxml/officeDocument/relationships/image" Target="../media/image48.jpg"/><Relationship Id="rId1" Type="http://purl.oclc.org/ooxml/officeDocument/relationships/slideLayout" Target="../slideLayouts/slideLayout1.xml"/></Relationships>
</file>

<file path=ppt/slides/_rels/slide48.xml.rels><?xml version="1.0" encoding="UTF-8" standalone="yes"?>
<Relationships xmlns="http://schemas.openxmlformats.org/package/2006/relationships"><Relationship Id="rId2" Type="http://purl.oclc.org/ooxml/officeDocument/relationships/image" Target="../media/image49.jpeg"/><Relationship Id="rId1" Type="http://purl.oclc.org/ooxml/officeDocument/relationships/slideLayout" Target="../slideLayouts/slideLayout1.xml"/></Relationships>
</file>

<file path=ppt/slides/_rels/slide49.xml.rels><?xml version="1.0" encoding="UTF-8" standalone="yes"?>
<Relationships xmlns="http://schemas.openxmlformats.org/package/2006/relationships"><Relationship Id="rId3" Type="http://purl.oclc.org/ooxml/officeDocument/relationships/notesSlide" Target="../notesSlides/notesSlide25.xml"/><Relationship Id="rId2" Type="http://purl.oclc.org/ooxml/officeDocument/relationships/slideLayout" Target="../slideLayouts/slideLayout1.xml"/><Relationship Id="rId1" Type="http://purl.oclc.org/ooxml/officeDocument/relationships/tags" Target="../tags/tag10.xml"/><Relationship Id="rId4" Type="http://purl.oclc.org/ooxml/officeDocument/relationships/image" Target="../media/image50.jpeg"/></Relationships>
</file>

<file path=ppt/slides/_rels/slide5.xml.rels><?xml version="1.0" encoding="UTF-8" standalone="yes"?>
<Relationships xmlns="http://schemas.openxmlformats.org/package/2006/relationships"><Relationship Id="rId2" Type="http://purl.oclc.org/ooxml/officeDocument/relationships/hyperlink" Target="https://commons.wikimedia.org/wiki/File:UNESCO_logo_English.svg" TargetMode="External"/><Relationship Id="rId1" Type="http://purl.oclc.org/ooxml/officeDocument/relationships/slideLayout" Target="../slideLayouts/slideLayout3.xml"/></Relationships>
</file>

<file path=ppt/slides/_rels/slide50.xml.rels><?xml version="1.0" encoding="UTF-8" standalone="yes"?>
<Relationships xmlns="http://schemas.openxmlformats.org/package/2006/relationships"><Relationship Id="rId3" Type="http://purl.oclc.org/ooxml/officeDocument/relationships/slideLayout" Target="../slideLayouts/slideLayout1.xml"/><Relationship Id="rId2" Type="http://purl.oclc.org/ooxml/officeDocument/relationships/video" Target="../media/media6.mp4"/><Relationship Id="rId1" Type="http://schemas.microsoft.com/office/2007/relationships/media" Target="../media/media6.mp4"/><Relationship Id="rId5" Type="http://purl.oclc.org/ooxml/officeDocument/relationships/image" Target="../media/image51.png"/><Relationship Id="rId4" Type="http://purl.oclc.org/ooxml/officeDocument/relationships/notesSlide" Target="../notesSlides/notesSlide26.xml"/></Relationships>
</file>

<file path=ppt/slides/_rels/slide51.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52.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53.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54.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55.xml.rels><?xml version="1.0" encoding="UTF-8" standalone="yes"?>
<Relationships xmlns="http://schemas.openxmlformats.org/package/2006/relationships"><Relationship Id="rId3" Type="http://purl.oclc.org/ooxml/officeDocument/relationships/notesSlide" Target="../notesSlides/notesSlide27.xml"/><Relationship Id="rId2" Type="http://purl.oclc.org/ooxml/officeDocument/relationships/slideLayout" Target="../slideLayouts/slideLayout3.xml"/><Relationship Id="rId1" Type="http://purl.oclc.org/ooxml/officeDocument/relationships/tags" Target="../tags/tag11.xml"/><Relationship Id="rId4" Type="http://purl.oclc.org/ooxml/officeDocument/relationships/hyperlink" Target="https://doi.org/10.4324/9781315685397-31" TargetMode="External"/></Relationships>
</file>

<file path=ppt/slides/_rels/slide56.xml.rels><?xml version="1.0" encoding="UTF-8" standalone="yes"?>
<Relationships xmlns="http://schemas.openxmlformats.org/package/2006/relationships"><Relationship Id="rId3" Type="http://purl.oclc.org/ooxml/officeDocument/relationships/hyperlink" Target="https://flic.kr/p/HuLbrC" TargetMode="External"/><Relationship Id="rId2" Type="http://purl.oclc.org/ooxml/officeDocument/relationships/image" Target="../media/image52.jpg"/><Relationship Id="rId1" Type="http://purl.oclc.org/ooxml/officeDocument/relationships/slideLayout" Target="../slideLayouts/slideLayout1.xml"/></Relationships>
</file>

<file path=ppt/slides/_rels/slide57.xml.rels><?xml version="1.0" encoding="UTF-8" standalone="yes"?>
<Relationships xmlns="http://schemas.openxmlformats.org/package/2006/relationships"><Relationship Id="rId8" Type="http://purl.oclc.org/ooxml/officeDocument/relationships/hyperlink" Target="https://github.com/zooniverse/Brand" TargetMode="External"/><Relationship Id="rId3" Type="http://purl.oclc.org/ooxml/officeDocument/relationships/slideLayout" Target="../slideLayouts/slideLayout1.xml"/><Relationship Id="rId7" Type="http://purl.oclc.org/ooxml/officeDocument/relationships/hyperlink" Target="https://creativecommons.org/licenses/by/2.0/" TargetMode="External"/><Relationship Id="rId2" Type="http://purl.oclc.org/ooxml/officeDocument/relationships/video" Target="../media/media1.mp4"/><Relationship Id="rId1" Type="http://schemas.microsoft.com/office/2007/relationships/media" Target="../media/media1.mp4"/><Relationship Id="rId6" Type="http://purl.oclc.org/ooxml/officeDocument/relationships/hyperlink" Target="https://flic.kr/p/eiwgeo" TargetMode="External"/><Relationship Id="rId5" Type="http://purl.oclc.org/ooxml/officeDocument/relationships/image" Target="../media/image9.png"/><Relationship Id="rId4" Type="http://purl.oclc.org/ooxml/officeDocument/relationships/notesSlide" Target="../notesSlides/notesSlide28.xml"/></Relationships>
</file>

<file path=ppt/slides/_rels/slide58.xml.rels><?xml version="1.0" encoding="UTF-8" standalone="yes"?>
<Relationships xmlns="http://schemas.openxmlformats.org/package/2006/relationships"><Relationship Id="rId3" Type="http://purl.oclc.org/ooxml/officeDocument/relationships/image" Target="../media/image53.jpg"/><Relationship Id="rId2" Type="http://purl.oclc.org/ooxml/officeDocument/relationships/notesSlide" Target="../notesSlides/notesSlide29.xml"/><Relationship Id="rId1" Type="http://purl.oclc.org/ooxml/officeDocument/relationships/slideLayout" Target="../slideLayouts/slideLayout1.xml"/><Relationship Id="rId4" Type="http://purl.oclc.org/ooxml/officeDocument/relationships/hyperlink" Target="https://www.galaxyzoo.org/" TargetMode="External"/></Relationships>
</file>

<file path=ppt/slides/_rels/slide59.xml.rels><?xml version="1.0" encoding="UTF-8" standalone="yes"?>
<Relationships xmlns="http://schemas.openxmlformats.org/package/2006/relationships"><Relationship Id="rId3" Type="http://purl.oclc.org/ooxml/officeDocument/relationships/notesSlide" Target="../notesSlides/notesSlide30.xml"/><Relationship Id="rId2" Type="http://purl.oclc.org/ooxml/officeDocument/relationships/slideLayout" Target="../slideLayouts/slideLayout1.xml"/><Relationship Id="rId1" Type="http://purl.oclc.org/ooxml/officeDocument/relationships/tags" Target="../tags/tag12.xml"/><Relationship Id="rId5" Type="http://purl.oclc.org/ooxml/officeDocument/relationships/image" Target="../media/image11.png"/><Relationship Id="rId4" Type="http://purl.oclc.org/ooxml/officeDocument/relationships/hyperlink" Target="https://www.mammalweb.org/" TargetMode="External"/></Relationships>
</file>

<file path=ppt/slides/_rels/slide6.xml.rels><?xml version="1.0" encoding="UTF-8" standalone="yes"?>
<Relationships xmlns="http://schemas.openxmlformats.org/package/2006/relationships"><Relationship Id="rId3" Type="http://purl.oclc.org/ooxml/officeDocument/relationships/image" Target="../media/image4.jpg"/><Relationship Id="rId2" Type="http://purl.oclc.org/ooxml/officeDocument/relationships/slideLayout" Target="../slideLayouts/slideLayout1.xml"/><Relationship Id="rId1" Type="http://purl.oclc.org/ooxml/officeDocument/relationships/tags" Target="../tags/tag1.xml"/><Relationship Id="rId4" Type="http://purl.oclc.org/ooxml/officeDocument/relationships/hyperlink" Target="https://en.unesco.org/science-sustainable-future/open-science/recommendation" TargetMode="External"/></Relationships>
</file>

<file path=ppt/slides/_rels/slide60.xml.rels><?xml version="1.0" encoding="UTF-8" standalone="yes"?>
<Relationships xmlns="http://schemas.openxmlformats.org/package/2006/relationships"><Relationship Id="rId3" Type="http://purl.oclc.org/ooxml/officeDocument/relationships/notesSlide" Target="../notesSlides/notesSlide31.xml"/><Relationship Id="rId2" Type="http://purl.oclc.org/ooxml/officeDocument/relationships/slideLayout" Target="../slideLayouts/slideLayout1.xml"/><Relationship Id="rId1" Type="http://purl.oclc.org/ooxml/officeDocument/relationships/tags" Target="../tags/tag13.xml"/><Relationship Id="rId4" Type="http://purl.oclc.org/ooxml/officeDocument/relationships/image" Target="../media/image54.png"/></Relationships>
</file>

<file path=ppt/slides/_rels/slide61.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62.xml.rels><?xml version="1.0" encoding="UTF-8" standalone="yes"?>
<Relationships xmlns="http://schemas.openxmlformats.org/package/2006/relationships"><Relationship Id="rId3" Type="http://purl.oclc.org/ooxml/officeDocument/relationships/image" Target="../media/image55.jpg"/><Relationship Id="rId2" Type="http://purl.oclc.org/ooxml/officeDocument/relationships/notesSlide" Target="../notesSlides/notesSlide32.xml"/><Relationship Id="rId1" Type="http://purl.oclc.org/ooxml/officeDocument/relationships/slideLayout" Target="../slideLayouts/slideLayout1.xml"/></Relationships>
</file>

<file path=ppt/slides/_rels/slide63.xml.rels><?xml version="1.0" encoding="UTF-8" standalone="yes"?>
<Relationships xmlns="http://schemas.openxmlformats.org/package/2006/relationships"><Relationship Id="rId3" Type="http://purl.oclc.org/ooxml/officeDocument/relationships/slideLayout" Target="../slideLayouts/slideLayout1.xml"/><Relationship Id="rId2" Type="http://purl.oclc.org/ooxml/officeDocument/relationships/video" Target="../media/media7.mp4"/><Relationship Id="rId1" Type="http://schemas.microsoft.com/office/2007/relationships/media" Target="../media/media7.mp4"/><Relationship Id="rId4" Type="http://purl.oclc.org/ooxml/officeDocument/relationships/image" Target="../media/image56.png"/></Relationships>
</file>

<file path=ppt/slides/_rels/slide64.xml.rels><?xml version="1.0" encoding="UTF-8" standalone="yes"?>
<Relationships xmlns="http://schemas.openxmlformats.org/package/2006/relationships"><Relationship Id="rId8" Type="http://purl.oclc.org/ooxml/officeDocument/relationships/hyperlink" Target="https://www.openstreetmap.org/copyright" TargetMode="External"/><Relationship Id="rId13" Type="http://purl.oclc.org/ooxml/officeDocument/relationships/image" Target="../media/image62.png"/><Relationship Id="rId3" Type="http://purl.oclc.org/ooxml/officeDocument/relationships/image" Target="../media/image57.jpg"/><Relationship Id="rId7" Type="http://purl.oclc.org/ooxml/officeDocument/relationships/hyperlink" Target="https://openstreetmap.org/" TargetMode="External"/><Relationship Id="rId12" Type="http://purl.oclc.org/ooxml/officeDocument/relationships/image" Target="../media/image61.png"/><Relationship Id="rId2" Type="http://purl.oclc.org/ooxml/officeDocument/relationships/notesSlide" Target="../notesSlides/notesSlide33.xml"/><Relationship Id="rId1" Type="http://purl.oclc.org/ooxml/officeDocument/relationships/slideLayout" Target="../slideLayouts/slideLayout1.xml"/><Relationship Id="rId6" Type="http://purl.oclc.org/ooxml/officeDocument/relationships/hyperlink" Target="https://creativecommons.org/licenses/by/3.0" TargetMode="External"/><Relationship Id="rId11" Type="http://purl.oclc.org/ooxml/officeDocument/relationships/image" Target="../media/image60.png"/><Relationship Id="rId5" Type="http://purl.oclc.org/ooxml/officeDocument/relationships/hyperlink" Target="http://maps.stamen.com/" TargetMode="External"/><Relationship Id="rId15" Type="http://purl.oclc.org/ooxml/officeDocument/relationships/hyperlink" Target="https://github.com/lipis/flag-icons/blob/main/LICENSE" TargetMode="External"/><Relationship Id="rId10" Type="http://purl.oclc.org/ooxml/officeDocument/relationships/image" Target="../media/image59.png"/><Relationship Id="rId4" Type="http://purl.oclc.org/ooxml/officeDocument/relationships/hyperlink" Target="http://maps.stamen.com/m2i/image/20210228/toner-background_kzXVpPLlSwg" TargetMode="External"/><Relationship Id="rId9" Type="http://purl.oclc.org/ooxml/officeDocument/relationships/image" Target="../media/image58.png"/><Relationship Id="rId14" Type="http://purl.oclc.org/ooxml/officeDocument/relationships/hyperlink" Target="https://github.com/lipis/flag-icon-css" TargetMode="External"/></Relationships>
</file>

<file path=ppt/slides/_rels/slide65.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66.xml.rels><?xml version="1.0" encoding="UTF-8" standalone="yes"?>
<Relationships xmlns="http://schemas.openxmlformats.org/package/2006/relationships"><Relationship Id="rId2" Type="http://purl.oclc.org/ooxml/officeDocument/relationships/image" Target="../media/image63.jpg"/><Relationship Id="rId1" Type="http://purl.oclc.org/ooxml/officeDocument/relationships/slideLayout" Target="../slideLayouts/slideLayout1.xml"/></Relationships>
</file>

<file path=ppt/slides/_rels/slide67.xml.rels><?xml version="1.0" encoding="UTF-8" standalone="yes"?>
<Relationships xmlns="http://schemas.openxmlformats.org/package/2006/relationships"><Relationship Id="rId2" Type="http://purl.oclc.org/ooxml/officeDocument/relationships/image" Target="../media/image64.jpg"/><Relationship Id="rId1" Type="http://purl.oclc.org/ooxml/officeDocument/relationships/slideLayout" Target="../slideLayouts/slideLayout1.xml"/></Relationships>
</file>

<file path=ppt/slides/_rels/slide68.xml.rels><?xml version="1.0" encoding="UTF-8" standalone="yes"?>
<Relationships xmlns="http://schemas.openxmlformats.org/package/2006/relationships"><Relationship Id="rId2" Type="http://purl.oclc.org/ooxml/officeDocument/relationships/image" Target="../media/image65.jpg"/><Relationship Id="rId1" Type="http://purl.oclc.org/ooxml/officeDocument/relationships/slideLayout" Target="../slideLayouts/slideLayout1.xml"/></Relationships>
</file>

<file path=ppt/slides/_rels/slide69.xml.rels><?xml version="1.0" encoding="UTF-8" standalone="yes"?>
<Relationships xmlns="http://schemas.openxmlformats.org/package/2006/relationships"><Relationship Id="rId3" Type="http://purl.oclc.org/ooxml/officeDocument/relationships/image" Target="../media/image67.png"/><Relationship Id="rId2" Type="http://purl.oclc.org/ooxml/officeDocument/relationships/image" Target="../media/image66.jpg"/><Relationship Id="rId1" Type="http://purl.oclc.org/ooxml/officeDocument/relationships/slideLayout" Target="../slideLayouts/slideLayout1.xml"/><Relationship Id="rId5" Type="http://purl.oclc.org/ooxml/officeDocument/relationships/hyperlink" Target="https://creativecommons.org/licenses/by/2.0/deed.en" TargetMode="External"/><Relationship Id="rId4" Type="http://purl.oclc.org/ooxml/officeDocument/relationships/hyperlink" Target="https://commons.wikimedia.org/wiki/File:Coati_eating_(5752285310).jpg" TargetMode="External"/></Relationships>
</file>

<file path=ppt/slides/_rels/slide7.xml.rels><?xml version="1.0" encoding="UTF-8" standalone="yes"?>
<Relationships xmlns="http://schemas.openxmlformats.org/package/2006/relationships"><Relationship Id="rId3" Type="http://purl.oclc.org/ooxml/officeDocument/relationships/hyperlink" Target="https://creativecommons.org/share-your-work/public-domain/freeworks/" TargetMode="External"/><Relationship Id="rId2" Type="http://purl.oclc.org/ooxml/officeDocument/relationships/slideLayout" Target="../slideLayouts/slideLayout1.xml"/><Relationship Id="rId1" Type="http://purl.oclc.org/ooxml/officeDocument/relationships/tags" Target="../tags/tag2.xml"/><Relationship Id="rId4" Type="http://purl.oclc.org/ooxml/officeDocument/relationships/hyperlink" Target="https://creativecommons.org/licenses/by/4.0/" TargetMode="External"/></Relationships>
</file>

<file path=ppt/slides/_rels/slide70.xml.rels><?xml version="1.0" encoding="UTF-8" standalone="yes"?>
<Relationships xmlns="http://schemas.openxmlformats.org/package/2006/relationships"><Relationship Id="rId3" Type="http://purl.oclc.org/ooxml/officeDocument/relationships/image" Target="../media/image68.jpg"/><Relationship Id="rId2" Type="http://purl.oclc.org/ooxml/officeDocument/relationships/notesSlide" Target="../notesSlides/notesSlide34.xml"/><Relationship Id="rId1" Type="http://purl.oclc.org/ooxml/officeDocument/relationships/slideLayout" Target="../slideLayouts/slideLayout1.xml"/><Relationship Id="rId5" Type="http://purl.oclc.org/ooxml/officeDocument/relationships/hyperlink" Target="https://creativecommons.org/licenses/by-sa/2.0/" TargetMode="External"/><Relationship Id="rId4" Type="http://purl.oclc.org/ooxml/officeDocument/relationships/hyperlink" Target="https://flic.kr/p/ZHoMfP" TargetMode="External"/></Relationships>
</file>

<file path=ppt/slides/_rels/slide71.xml.rels><?xml version="1.0" encoding="UTF-8" standalone="yes"?>
<Relationships xmlns="http://schemas.openxmlformats.org/package/2006/relationships"><Relationship Id="rId3" Type="http://purl.oclc.org/ooxml/officeDocument/relationships/image" Target="../media/image69.jpg"/><Relationship Id="rId2" Type="http://purl.oclc.org/ooxml/officeDocument/relationships/notesSlide" Target="../notesSlides/notesSlide35.xml"/><Relationship Id="rId1" Type="http://purl.oclc.org/ooxml/officeDocument/relationships/slideLayout" Target="../slideLayouts/slideLayout1.xml"/><Relationship Id="rId5" Type="http://purl.oclc.org/ooxml/officeDocument/relationships/hyperlink" Target="https://creativecommons.org/licenses/by-sa/2.0/" TargetMode="External"/><Relationship Id="rId4" Type="http://purl.oclc.org/ooxml/officeDocument/relationships/hyperlink" Target="https://flic.kr/p/224KfGa" TargetMode="External"/></Relationships>
</file>

<file path=ppt/slides/_rels/slide72.xml.rels><?xml version="1.0" encoding="UTF-8" standalone="yes"?>
<Relationships xmlns="http://schemas.openxmlformats.org/package/2006/relationships"><Relationship Id="rId3" Type="http://purl.oclc.org/ooxml/officeDocument/relationships/image" Target="../media/image70.JPG"/><Relationship Id="rId2" Type="http://purl.oclc.org/ooxml/officeDocument/relationships/notesSlide" Target="../notesSlides/notesSlide36.xml"/><Relationship Id="rId1" Type="http://purl.oclc.org/ooxml/officeDocument/relationships/slideLayout" Target="../slideLayouts/slideLayout1.xml"/><Relationship Id="rId4" Type="http://purl.oclc.org/ooxml/officeDocument/relationships/hyperlink" Target="https://creativecommons.org/licenses/by-sa/4.0/" TargetMode="External"/></Relationships>
</file>

<file path=ppt/slides/_rels/slide73.xml.rels><?xml version="1.0" encoding="UTF-8" standalone="yes"?>
<Relationships xmlns="http://schemas.openxmlformats.org/package/2006/relationships"><Relationship Id="rId3" Type="http://purl.oclc.org/ooxml/officeDocument/relationships/image" Target="../media/image71.png"/><Relationship Id="rId2" Type="http://purl.oclc.org/ooxml/officeDocument/relationships/notesSlide" Target="../notesSlides/notesSlide37.xml"/><Relationship Id="rId1" Type="http://purl.oclc.org/ooxml/officeDocument/relationships/slideLayout" Target="../slideLayouts/slideLayout1.xml"/><Relationship Id="rId4" Type="http://purl.oclc.org/ooxml/officeDocument/relationships/hyperlink" Target="https://creativecommons.org/licenses/by-sa/4.0/" TargetMode="External"/></Relationships>
</file>

<file path=ppt/slides/_rels/slide74.xml.rels><?xml version="1.0" encoding="UTF-8" standalone="yes"?>
<Relationships xmlns="http://schemas.openxmlformats.org/package/2006/relationships"><Relationship Id="rId3" Type="http://purl.oclc.org/ooxml/officeDocument/relationships/image" Target="../media/image72.JPG"/><Relationship Id="rId2" Type="http://purl.oclc.org/ooxml/officeDocument/relationships/notesSlide" Target="../notesSlides/notesSlide38.xml"/><Relationship Id="rId1" Type="http://purl.oclc.org/ooxml/officeDocument/relationships/slideLayout" Target="../slideLayouts/slideLayout1.xml"/><Relationship Id="rId5" Type="http://purl.oclc.org/ooxml/officeDocument/relationships/hyperlink" Target="https://creativecommons.org/licenses/by-sa/2.0/" TargetMode="External"/><Relationship Id="rId4" Type="http://purl.oclc.org/ooxml/officeDocument/relationships/hyperlink" Target="https://flic.kr/p/2bjgS8D" TargetMode="External"/></Relationships>
</file>

<file path=ppt/slides/_rels/slide75.xml.rels><?xml version="1.0" encoding="UTF-8" standalone="yes"?>
<Relationships xmlns="http://schemas.openxmlformats.org/package/2006/relationships"><Relationship Id="rId3" Type="http://purl.oclc.org/ooxml/officeDocument/relationships/image" Target="../media/image73.JPG"/><Relationship Id="rId2" Type="http://purl.oclc.org/ooxml/officeDocument/relationships/notesSlide" Target="../notesSlides/notesSlide39.xml"/><Relationship Id="rId1" Type="http://purl.oclc.org/ooxml/officeDocument/relationships/slideLayout" Target="../slideLayouts/slideLayout1.xml"/><Relationship Id="rId5" Type="http://purl.oclc.org/ooxml/officeDocument/relationships/hyperlink" Target="https://creativecommons.org/licenses/by-sa/2.0/" TargetMode="External"/><Relationship Id="rId4" Type="http://purl.oclc.org/ooxml/officeDocument/relationships/hyperlink" Target="https://flic.kr/p/NWP6TK" TargetMode="External"/></Relationships>
</file>

<file path=ppt/slides/_rels/slide76.xml.rels><?xml version="1.0" encoding="UTF-8" standalone="yes"?>
<Relationships xmlns="http://schemas.openxmlformats.org/package/2006/relationships"><Relationship Id="rId3" Type="http://purl.oclc.org/ooxml/officeDocument/relationships/notesSlide" Target="../notesSlides/notesSlide40.xml"/><Relationship Id="rId2" Type="http://purl.oclc.org/ooxml/officeDocument/relationships/slideLayout" Target="../slideLayouts/slideLayout3.xml"/><Relationship Id="rId1" Type="http://purl.oclc.org/ooxml/officeDocument/relationships/tags" Target="../tags/tag14.xml"/><Relationship Id="rId4" Type="http://purl.oclc.org/ooxml/officeDocument/relationships/hyperlink" Target="https://doi.org/10.4324/9781315685397-31" TargetMode="External"/></Relationships>
</file>

<file path=ppt/slides/_rels/slide77.xml.rels><?xml version="1.0" encoding="UTF-8" standalone="yes"?>
<Relationships xmlns="http://schemas.openxmlformats.org/package/2006/relationships"><Relationship Id="rId3" Type="http://purl.oclc.org/ooxml/officeDocument/relationships/image" Target="../media/image74.png"/><Relationship Id="rId2" Type="http://purl.oclc.org/ooxml/officeDocument/relationships/hyperlink" Target="https://safecast.org/" TargetMode="External"/><Relationship Id="rId1" Type="http://purl.oclc.org/ooxml/officeDocument/relationships/slideLayout" Target="../slideLayouts/slideLayout1.xml"/><Relationship Id="rId4" Type="http://purl.oclc.org/ooxml/officeDocument/relationships/hyperlink" Target="https://blog.safecast.org/about/" TargetMode="External"/></Relationships>
</file>

<file path=ppt/slides/_rels/slide78.xml.rels><?xml version="1.0" encoding="UTF-8" standalone="yes"?>
<Relationships xmlns="http://schemas.openxmlformats.org/package/2006/relationships"><Relationship Id="rId3" Type="http://purl.oclc.org/ooxml/officeDocument/relationships/hyperlink" Target="https://flic.kr/p/9zVuYN" TargetMode="External"/><Relationship Id="rId2" Type="http://purl.oclc.org/ooxml/officeDocument/relationships/image" Target="../media/image75.jpg"/><Relationship Id="rId1" Type="http://purl.oclc.org/ooxml/officeDocument/relationships/slideLayout" Target="../slideLayouts/slideLayout1.xml"/><Relationship Id="rId4" Type="http://purl.oclc.org/ooxml/officeDocument/relationships/hyperlink" Target="https://creativecommons.org/licenses/by/2.0/" TargetMode="External"/></Relationships>
</file>

<file path=ppt/slides/_rels/slide79.xml.rels><?xml version="1.0" encoding="UTF-8" standalone="yes"?>
<Relationships xmlns="http://schemas.openxmlformats.org/package/2006/relationships"><Relationship Id="rId3" Type="http://purl.oclc.org/ooxml/officeDocument/relationships/hyperlink" Target="https://flic.kr/p/avVdsE" TargetMode="External"/><Relationship Id="rId2" Type="http://purl.oclc.org/ooxml/officeDocument/relationships/image" Target="../media/image76.jpg"/><Relationship Id="rId1" Type="http://purl.oclc.org/ooxml/officeDocument/relationships/slideLayout" Target="../slideLayouts/slideLayout1.xml"/><Relationship Id="rId4" Type="http://purl.oclc.org/ooxml/officeDocument/relationships/hyperlink" Target="https://creativecommons.org/licenses/by/2.0/" TargetMode="External"/></Relationships>
</file>

<file path=ppt/slides/_rels/slide8.xml.rels><?xml version="1.0" encoding="UTF-8" standalone="yes"?>
<Relationships xmlns="http://schemas.openxmlformats.org/package/2006/relationships"><Relationship Id="rId3" Type="http://purl.oclc.org/ooxml/officeDocument/relationships/hyperlink" Target="https://commons.wikimedia.org/wiki/File:Joseph_Wright_of_Derby_The_Alchemist.jpg" TargetMode="External"/><Relationship Id="rId2" Type="http://purl.oclc.org/ooxml/officeDocument/relationships/image" Target="../media/image5.jpg"/><Relationship Id="rId1" Type="http://purl.oclc.org/ooxml/officeDocument/relationships/slideLayout" Target="../slideLayouts/slideLayout1.xml"/></Relationships>
</file>

<file path=ppt/slides/_rels/slide80.xml.rels><?xml version="1.0" encoding="UTF-8" standalone="yes"?>
<Relationships xmlns="http://schemas.openxmlformats.org/package/2006/relationships"><Relationship Id="rId3" Type="http://purl.oclc.org/ooxml/officeDocument/relationships/hyperlink" Target="http://safecast.org/tilemap/?y=37.56&amp;x=140.753&amp;z=10&amp;l=0&amp;m=0" TargetMode="External"/><Relationship Id="rId2" Type="http://purl.oclc.org/ooxml/officeDocument/relationships/image" Target="../media/image77.jpg"/><Relationship Id="rId1" Type="http://purl.oclc.org/ooxml/officeDocument/relationships/slideLayout" Target="../slideLayouts/slideLayout1.xml"/></Relationships>
</file>

<file path=ppt/slides/_rels/slide81.xml.rels><?xml version="1.0" encoding="UTF-8" standalone="yes"?>
<Relationships xmlns="http://schemas.openxmlformats.org/package/2006/relationships"><Relationship Id="rId8" Type="http://purl.oclc.org/ooxml/officeDocument/relationships/hyperlink" Target="https://flic.kr/p/2iWGtno" TargetMode="External"/><Relationship Id="rId3" Type="http://purl.oclc.org/ooxml/officeDocument/relationships/notesSlide" Target="../notesSlides/notesSlide41.xml"/><Relationship Id="rId7" Type="http://purl.oclc.org/ooxml/officeDocument/relationships/image" Target="../media/image79.jpg"/><Relationship Id="rId2" Type="http://purl.oclc.org/ooxml/officeDocument/relationships/slideLayout" Target="../slideLayouts/slideLayout1.xml"/><Relationship Id="rId1" Type="http://purl.oclc.org/ooxml/officeDocument/relationships/tags" Target="../tags/tag15.xml"/><Relationship Id="rId6" Type="http://purl.oclc.org/ooxml/officeDocument/relationships/hyperlink" Target="https://creativecommons.org/licenses/by-sa/2.0/" TargetMode="External"/><Relationship Id="rId5" Type="http://purl.oclc.org/ooxml/officeDocument/relationships/hyperlink" Target="https://flic.kr/p/2kvHud8" TargetMode="External"/><Relationship Id="rId4" Type="http://purl.oclc.org/ooxml/officeDocument/relationships/image" Target="../media/image78.jpg"/></Relationships>
</file>

<file path=ppt/slides/_rels/slide82.xml.rels><?xml version="1.0" encoding="UTF-8" standalone="yes"?>
<Relationships xmlns="http://schemas.openxmlformats.org/package/2006/relationships"><Relationship Id="rId3" Type="http://purl.oclc.org/ooxml/officeDocument/relationships/image" Target="../media/image80.jpg"/><Relationship Id="rId2" Type="http://purl.oclc.org/ooxml/officeDocument/relationships/slideLayout" Target="../slideLayouts/slideLayout1.xml"/><Relationship Id="rId1" Type="http://purl.oclc.org/ooxml/officeDocument/relationships/tags" Target="../tags/tag16.xml"/><Relationship Id="rId5" Type="http://purl.oclc.org/ooxml/officeDocument/relationships/hyperlink" Target="https://creativecommons.org/licenses/by-sa/3.0/" TargetMode="External"/><Relationship Id="rId4" Type="http://purl.oclc.org/ooxml/officeDocument/relationships/hyperlink" Target="https://web.archive.org/web/20211030151358/https:/safecast.org/" TargetMode="External"/></Relationships>
</file>

<file path=ppt/slides/_rels/slide83.xml.rels><?xml version="1.0" encoding="UTF-8" standalone="yes"?>
<Relationships xmlns="http://schemas.openxmlformats.org/package/2006/relationships"><Relationship Id="rId8" Type="http://purl.oclc.org/ooxml/officeDocument/relationships/hyperlink" Target="https://creativecommons.org/licenses/by/2.0/" TargetMode="External"/><Relationship Id="rId3" Type="http://purl.oclc.org/ooxml/officeDocument/relationships/image" Target="../media/image81.jpg"/><Relationship Id="rId7" Type="http://purl.oclc.org/ooxml/officeDocument/relationships/hyperlink" Target="https://flic.kr/p/anJMSK" TargetMode="External"/><Relationship Id="rId2" Type="http://purl.oclc.org/ooxml/officeDocument/relationships/notesSlide" Target="../notesSlides/notesSlide42.xml"/><Relationship Id="rId1" Type="http://purl.oclc.org/ooxml/officeDocument/relationships/slideLayout" Target="../slideLayouts/slideLayout1.xml"/><Relationship Id="rId6" Type="http://purl.oclc.org/ooxml/officeDocument/relationships/hyperlink" Target="https://creativecommons.org/licenses/by-sa/3.0/" TargetMode="External"/><Relationship Id="rId5" Type="http://purl.oclc.org/ooxml/officeDocument/relationships/hyperlink" Target="https://publiclab.org/wiki/kits-artwork" TargetMode="External"/><Relationship Id="rId4" Type="http://purl.oclc.org/ooxml/officeDocument/relationships/hyperlink" Target="https://publiclab.org/" TargetMode="External"/></Relationships>
</file>

<file path=ppt/slides/_rels/slide84.xml.rels><?xml version="1.0" encoding="UTF-8" standalone="yes"?>
<Relationships xmlns="http://schemas.openxmlformats.org/package/2006/relationships"><Relationship Id="rId3" Type="http://purl.oclc.org/ooxml/officeDocument/relationships/hyperlink" Target="https://flic.kr/p/8bkzov" TargetMode="External"/><Relationship Id="rId2" Type="http://purl.oclc.org/ooxml/officeDocument/relationships/image" Target="../media/image82.jpg"/><Relationship Id="rId1" Type="http://purl.oclc.org/ooxml/officeDocument/relationships/slideLayout" Target="../slideLayouts/slideLayout1.xml"/><Relationship Id="rId4" Type="http://purl.oclc.org/ooxml/officeDocument/relationships/hyperlink" Target="https://creativecommons.org/licenses/by/2.0/" TargetMode="External"/></Relationships>
</file>

<file path=ppt/slides/_rels/slide85.xml.rels><?xml version="1.0" encoding="UTF-8" standalone="yes"?>
<Relationships xmlns="http://schemas.openxmlformats.org/package/2006/relationships"><Relationship Id="rId3" Type="http://purl.oclc.org/ooxml/officeDocument/relationships/image" Target="../media/image83.jpg"/><Relationship Id="rId2" Type="http://purl.oclc.org/ooxml/officeDocument/relationships/notesSlide" Target="../notesSlides/notesSlide43.xml"/><Relationship Id="rId1" Type="http://purl.oclc.org/ooxml/officeDocument/relationships/slideLayout" Target="../slideLayouts/slideLayout1.xml"/><Relationship Id="rId5" Type="http://purl.oclc.org/ooxml/officeDocument/relationships/hyperlink" Target="https://creativecommons.org/licenses/by-sa/2.0/" TargetMode="External"/><Relationship Id="rId4" Type="http://purl.oclc.org/ooxml/officeDocument/relationships/hyperlink" Target="https://flic.kr/p/dnt8qZ" TargetMode="External"/></Relationships>
</file>

<file path=ppt/slides/_rels/slide86.xml.rels><?xml version="1.0" encoding="UTF-8" standalone="yes"?>
<Relationships xmlns="http://schemas.openxmlformats.org/package/2006/relationships"><Relationship Id="rId3" Type="http://purl.oclc.org/ooxml/officeDocument/relationships/hyperlink" Target="https://store.publiclab.org/products/balloon-mapping-kit?variant=7028822724" TargetMode="External"/><Relationship Id="rId2" Type="http://purl.oclc.org/ooxml/officeDocument/relationships/image" Target="../media/image84.jpg"/><Relationship Id="rId1" Type="http://purl.oclc.org/ooxml/officeDocument/relationships/slideLayout" Target="../slideLayouts/slideLayout1.xml"/><Relationship Id="rId4" Type="http://purl.oclc.org/ooxml/officeDocument/relationships/hyperlink" Target="https://creativecommons.org/licenses/by-sa/3.0/" TargetMode="External"/></Relationships>
</file>

<file path=ppt/slides/_rels/slide87.xml.rels><?xml version="1.0" encoding="UTF-8" standalone="yes"?>
<Relationships xmlns="http://schemas.openxmlformats.org/package/2006/relationships"><Relationship Id="rId3" Type="http://purl.oclc.org/ooxml/officeDocument/relationships/hyperlink" Target="https://flic.kr/p/89k3WH" TargetMode="External"/><Relationship Id="rId2" Type="http://purl.oclc.org/ooxml/officeDocument/relationships/image" Target="../media/image85.png"/><Relationship Id="rId1" Type="http://purl.oclc.org/ooxml/officeDocument/relationships/slideLayout" Target="../slideLayouts/slideLayout1.xml"/><Relationship Id="rId4" Type="http://purl.oclc.org/ooxml/officeDocument/relationships/hyperlink" Target="https://creativecommons.org/licenses/by/2.0/" TargetMode="External"/></Relationships>
</file>

<file path=ppt/slides/_rels/slide88.xml.rels><?xml version="1.0" encoding="UTF-8" standalone="yes"?>
<Relationships xmlns="http://schemas.openxmlformats.org/package/2006/relationships"><Relationship Id="rId3" Type="http://purl.oclc.org/ooxml/officeDocument/relationships/hyperlink" Target="https://publiclab.org/notes/eustatic/05-28-2013/kite-photos-of-ongoing-coal-pollution-in-plaquemines-parish-la" TargetMode="External"/><Relationship Id="rId2" Type="http://purl.oclc.org/ooxml/officeDocument/relationships/image" Target="../media/image86.jpg"/><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89.xml.rels><?xml version="1.0" encoding="UTF-8" standalone="yes"?>
<Relationships xmlns="http://schemas.openxmlformats.org/package/2006/relationships"><Relationship Id="rId3" Type="http://purl.oclc.org/ooxml/officeDocument/relationships/hyperlink" Target="https://publiclab.org/wiki/stories" TargetMode="External"/><Relationship Id="rId2" Type="http://purl.oclc.org/ooxml/officeDocument/relationships/image" Target="../media/image87.jpg"/><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9.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slideLayout" Target="../slideLayouts/slideLayout1.xml"/><Relationship Id="rId1" Type="http://purl.oclc.org/ooxml/officeDocument/relationships/tags" Target="../tags/tag3.xml"/><Relationship Id="rId6" Type="http://purl.oclc.org/ooxml/officeDocument/relationships/hyperlink" Target="https://creativecommons.org/licenses/by-sa/3.0/deed.en" TargetMode="External"/><Relationship Id="rId5" Type="http://purl.oclc.org/ooxml/officeDocument/relationships/hyperlink" Target="https://commons.wikimedia.org/wiki/File:Cory_Doctorow_by_Gage_Skidmore.jpg" TargetMode="External"/><Relationship Id="rId4" Type="http://purl.oclc.org/ooxml/officeDocument/relationships/hyperlink" Target="https://youtu.be/2-CvOrDODds?t=678" TargetMode="External"/></Relationships>
</file>

<file path=ppt/slides/_rels/slide90.xml.rels><?xml version="1.0" encoding="UTF-8" standalone="yes"?>
<Relationships xmlns="http://schemas.openxmlformats.org/package/2006/relationships"><Relationship Id="rId3" Type="http://purl.oclc.org/ooxml/officeDocument/relationships/hyperlink" Target="https://publiclab.org/notes/clauds/04-28-2016/camp-code-how-to-navigate-a-refugee-settlement" TargetMode="External"/><Relationship Id="rId2" Type="http://purl.oclc.org/ooxml/officeDocument/relationships/image" Target="../media/image88.jpg"/><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91.xml.rels><?xml version="1.0" encoding="UTF-8" standalone="yes"?>
<Relationships xmlns="http://schemas.openxmlformats.org/package/2006/relationships"><Relationship Id="rId3" Type="http://purl.oclc.org/ooxml/officeDocument/relationships/hyperlink" Target="https://publiclab.org/notes/clauds/09-03-2015/a-public-lab-chapter-in-bourj-al-shamali" TargetMode="External"/><Relationship Id="rId2" Type="http://purl.oclc.org/ooxml/officeDocument/relationships/image" Target="../media/image89.jpg"/><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92.xml.rels><?xml version="1.0" encoding="UTF-8" standalone="yes"?>
<Relationships xmlns="http://schemas.openxmlformats.org/package/2006/relationships"><Relationship Id="rId3" Type="http://purl.oclc.org/ooxml/officeDocument/relationships/hyperlink" Target="https://publiclab.org/notes/firas/03-13-2017/exhibition-and-mapping-workshops-in-bourj-al-shamali" TargetMode="External"/><Relationship Id="rId2" Type="http://purl.oclc.org/ooxml/officeDocument/relationships/image" Target="../media/image90.JPG"/><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93.xml.rels><?xml version="1.0" encoding="UTF-8" standalone="yes"?>
<Relationships xmlns="http://schemas.openxmlformats.org/package/2006/relationships"><Relationship Id="rId3" Type="http://purl.oclc.org/ooxml/officeDocument/relationships/hyperlink" Target="https://publiclab.org/wiki/bourj-al-shamali-refugee-camp" TargetMode="External"/><Relationship Id="rId2" Type="http://purl.oclc.org/ooxml/officeDocument/relationships/image" Target="../media/image91.jpg"/><Relationship Id="rId1" Type="http://purl.oclc.org/ooxml/officeDocument/relationships/slideLayout" Target="../slideLayouts/slideLayout1.xml"/><Relationship Id="rId4" Type="http://purl.oclc.org/ooxml/officeDocument/relationships/hyperlink" Target="http://creativecommons.org/licenses/by-sa/3.0/" TargetMode="External"/></Relationships>
</file>

<file path=ppt/slides/_rels/slide94.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95.xml.rels><?xml version="1.0" encoding="UTF-8" standalone="yes"?>
<Relationships xmlns="http://schemas.openxmlformats.org/package/2006/relationships"><Relationship Id="rId3" Type="http://purl.oclc.org/ooxml/officeDocument/relationships/hyperlink" Target="http://citizenscienceglobal.org/index.html" TargetMode="External"/><Relationship Id="rId2" Type="http://purl.oclc.org/ooxml/officeDocument/relationships/image" Target="../media/image92.jpg"/><Relationship Id="rId1" Type="http://purl.oclc.org/ooxml/officeDocument/relationships/slideLayout" Target="../slideLayouts/slideLayout1.xml"/></Relationships>
</file>

<file path=ppt/slides/_rels/slide96.xml.rels><?xml version="1.0" encoding="UTF-8" standalone="yes"?>
<Relationships xmlns="http://schemas.openxmlformats.org/package/2006/relationships"><Relationship Id="rId2" Type="http://purl.oclc.org/ooxml/officeDocument/relationships/hyperlink" Target="https://commons.wikimedia.org/wiki/File:UNESCO_logo_English.svg" TargetMode="External"/><Relationship Id="rId1" Type="http://purl.oclc.org/ooxml/officeDocument/relationships/slideLayout" Target="../slideLayouts/slideLayout3.xml"/></Relationships>
</file>

<file path=ppt/slides/_rels/slide97.xml.rels><?xml version="1.0" encoding="UTF-8" standalone="yes"?>
<Relationships xmlns="http://schemas.openxmlformats.org/package/2006/relationships"><Relationship Id="rId3" Type="http://purl.oclc.org/ooxml/officeDocument/relationships/image" Target="../media/image4.jpg"/><Relationship Id="rId2" Type="http://purl.oclc.org/ooxml/officeDocument/relationships/slideLayout" Target="../slideLayouts/slideLayout1.xml"/><Relationship Id="rId1" Type="http://purl.oclc.org/ooxml/officeDocument/relationships/tags" Target="../tags/tag17.xml"/><Relationship Id="rId4" Type="http://purl.oclc.org/ooxml/officeDocument/relationships/hyperlink" Target="https://en.unesco.org/science-sustainable-future/open-science/recommendation" TargetMode="External"/></Relationships>
</file>

<file path=ppt/slides/_rels/slide98.xml.rels><?xml version="1.0" encoding="UTF-8" standalone="yes"?>
<Relationships xmlns="http://schemas.openxmlformats.org/package/2006/relationships"><Relationship Id="rId2" Type="http://purl.oclc.org/ooxml/officeDocument/relationships/notesSlide" Target="../notesSlides/notesSlide44.xml"/><Relationship Id="rId1" Type="http://purl.oclc.org/ooxml/officeDocument/relationships/slideLayout" Target="../slideLayouts/slideLayout1.xml"/></Relationships>
</file>

<file path=ppt/slides/_rels/slide99.xml.rels><?xml version="1.0" encoding="UTF-8" standalone="yes"?>
<Relationships xmlns="http://schemas.openxmlformats.org/package/2006/relationships"><Relationship Id="rId2" Type="http://purl.oclc.org/ooxml/officeDocument/relationships/notesSlide" Target="../notesSlides/notesSlide45.xml"/><Relationship Id="rId1" Type="http://purl.oclc.org/ooxml/officeDocument/relationships/slideLayout" Target="../slideLayouts/slideLayout1.xml"/></Relationships>
</file>

<file path=ppt/slides/slide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6155E7-F97A-4066-A8CB-31895882774C}"/>
              </a:ext>
            </a:extLst>
          </p:cNvPr>
          <p:cNvSpPr>
            <a:spLocks noGrp="1"/>
          </p:cNvSpPr>
          <p:nvPr>
            <p:ph type="ctrTitle" idx="4294967295"/>
          </p:nvPr>
        </p:nvSpPr>
        <p:spPr>
          <a:xfrm>
            <a:off x="252547" y="307375"/>
            <a:ext cx="11348357" cy="2624138"/>
          </a:xfrm>
        </p:spPr>
        <p:txBody>
          <a:bodyPr anchor="t">
            <a:normAutofit/>
          </a:bodyPr>
          <a:lstStyle/>
          <a:p>
            <a:pPr algn="l"/>
            <a:r>
              <a:rPr lang="en-GB" sz="5800" dirty="0"/>
              <a:t>Embedding open &amp; participatory research into research training</a:t>
            </a:r>
          </a:p>
        </p:txBody>
      </p:sp>
      <p:sp>
        <p:nvSpPr>
          <p:cNvPr id="6" name="TextBox 5">
            <a:extLst>
              <a:ext uri="{FF2B5EF4-FFF2-40B4-BE49-F238E27FC236}">
                <a16:creationId xmlns:a16="http://schemas.microsoft.com/office/drawing/2014/main" id="{EE1A550B-FA7A-4831-856E-CE638A268843}"/>
              </a:ext>
            </a:extLst>
          </p:cNvPr>
          <p:cNvSpPr txBox="1"/>
          <p:nvPr/>
        </p:nvSpPr>
        <p:spPr>
          <a:xfrm>
            <a:off x="252547" y="4209678"/>
            <a:ext cx="6476244" cy="2246769"/>
          </a:xfrm>
          <a:prstGeom prst="rect">
            <a:avLst/>
          </a:prstGeom>
          <a:noFill/>
        </p:spPr>
        <p:txBody>
          <a:bodyPr wrap="square" rtlCol="0">
            <a:spAutoFit/>
          </a:bodyPr>
          <a:lstStyle/>
          <a:p>
            <a:r>
              <a:rPr lang="en-GB" sz="2800" b="1" dirty="0"/>
              <a:t>Pen-Yuan Hsing</a:t>
            </a:r>
          </a:p>
          <a:p>
            <a:r>
              <a:rPr lang="en-GB" sz="2800" dirty="0"/>
              <a:t>University of Bristol, United Kingdom</a:t>
            </a:r>
          </a:p>
          <a:p>
            <a:endParaRPr lang="en-GB" sz="2800" dirty="0"/>
          </a:p>
          <a:p>
            <a:r>
              <a:rPr lang="en-GB" sz="2800" b="1" dirty="0"/>
              <a:t>Trine University</a:t>
            </a:r>
          </a:p>
          <a:p>
            <a:r>
              <a:rPr lang="en-GB" sz="2800" dirty="0"/>
              <a:t>14:00 UTC, 29 August 2023</a:t>
            </a:r>
          </a:p>
        </p:txBody>
      </p:sp>
      <p:pic>
        <p:nvPicPr>
          <p:cNvPr id="7" name="Graphic 6">
            <a:hlinkClick r:id="rId2"/>
            <a:extLst>
              <a:ext uri="{FF2B5EF4-FFF2-40B4-BE49-F238E27FC236}">
                <a16:creationId xmlns:a16="http://schemas.microsoft.com/office/drawing/2014/main" id="{3795F908-D5A8-4DBF-9129-B717BF3A7F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5226" y="5183914"/>
            <a:ext cx="3612348" cy="1272533"/>
          </a:xfrm>
          <a:prstGeom prst="rect">
            <a:avLst/>
          </a:prstGeom>
        </p:spPr>
      </p:pic>
      <p:sp>
        <p:nvSpPr>
          <p:cNvPr id="8" name="Freeform 5">
            <a:extLst>
              <a:ext uri="{FF2B5EF4-FFF2-40B4-BE49-F238E27FC236}">
                <a16:creationId xmlns:a16="http://schemas.microsoft.com/office/drawing/2014/main" id="{26FC6089-FB4E-4E80-A10F-427B661481C2}"/>
              </a:ext>
            </a:extLst>
          </p:cNvPr>
          <p:cNvSpPr>
            <a:spLocks noEditPoints="1"/>
          </p:cNvSpPr>
          <p:nvPr/>
        </p:nvSpPr>
        <p:spPr bwMode="auto">
          <a:xfrm>
            <a:off x="8004529" y="3700741"/>
            <a:ext cx="814370" cy="706527"/>
          </a:xfrm>
          <a:custGeom>
            <a:avLst/>
            <a:gdLst>
              <a:gd name="T0" fmla="*/ 400 w 403"/>
              <a:gd name="T1" fmla="*/ 48 h 350"/>
              <a:gd name="T2" fmla="*/ 386 w 403"/>
              <a:gd name="T3" fmla="*/ 39 h 350"/>
              <a:gd name="T4" fmla="*/ 333 w 403"/>
              <a:gd name="T5" fmla="*/ 39 h 350"/>
              <a:gd name="T6" fmla="*/ 322 w 403"/>
              <a:gd name="T7" fmla="*/ 28 h 350"/>
              <a:gd name="T8" fmla="*/ 220 w 403"/>
              <a:gd name="T9" fmla="*/ 14 h 350"/>
              <a:gd name="T10" fmla="*/ 158 w 403"/>
              <a:gd name="T11" fmla="*/ 97 h 350"/>
              <a:gd name="T12" fmla="*/ 156 w 403"/>
              <a:gd name="T13" fmla="*/ 113 h 350"/>
              <a:gd name="T14" fmla="*/ 107 w 403"/>
              <a:gd name="T15" fmla="*/ 177 h 350"/>
              <a:gd name="T16" fmla="*/ 27 w 403"/>
              <a:gd name="T17" fmla="*/ 167 h 350"/>
              <a:gd name="T18" fmla="*/ 8 w 403"/>
              <a:gd name="T19" fmla="*/ 166 h 350"/>
              <a:gd name="T20" fmla="*/ 3 w 403"/>
              <a:gd name="T21" fmla="*/ 185 h 350"/>
              <a:gd name="T22" fmla="*/ 104 w 403"/>
              <a:gd name="T23" fmla="*/ 285 h 350"/>
              <a:gd name="T24" fmla="*/ 173 w 403"/>
              <a:gd name="T25" fmla="*/ 298 h 350"/>
              <a:gd name="T26" fmla="*/ 173 w 403"/>
              <a:gd name="T27" fmla="*/ 334 h 350"/>
              <a:gd name="T28" fmla="*/ 189 w 403"/>
              <a:gd name="T29" fmla="*/ 350 h 350"/>
              <a:gd name="T30" fmla="*/ 204 w 403"/>
              <a:gd name="T31" fmla="*/ 334 h 350"/>
              <a:gd name="T32" fmla="*/ 204 w 403"/>
              <a:gd name="T33" fmla="*/ 296 h 350"/>
              <a:gd name="T34" fmla="*/ 232 w 403"/>
              <a:gd name="T35" fmla="*/ 289 h 350"/>
              <a:gd name="T36" fmla="*/ 232 w 403"/>
              <a:gd name="T37" fmla="*/ 334 h 350"/>
              <a:gd name="T38" fmla="*/ 248 w 403"/>
              <a:gd name="T39" fmla="*/ 350 h 350"/>
              <a:gd name="T40" fmla="*/ 264 w 403"/>
              <a:gd name="T41" fmla="*/ 334 h 350"/>
              <a:gd name="T42" fmla="*/ 264 w 403"/>
              <a:gd name="T43" fmla="*/ 276 h 350"/>
              <a:gd name="T44" fmla="*/ 306 w 403"/>
              <a:gd name="T45" fmla="*/ 246 h 350"/>
              <a:gd name="T46" fmla="*/ 347 w 403"/>
              <a:gd name="T47" fmla="*/ 189 h 350"/>
              <a:gd name="T48" fmla="*/ 361 w 403"/>
              <a:gd name="T49" fmla="*/ 129 h 350"/>
              <a:gd name="T50" fmla="*/ 361 w 403"/>
              <a:gd name="T51" fmla="*/ 117 h 350"/>
              <a:gd name="T52" fmla="*/ 399 w 403"/>
              <a:gd name="T53" fmla="*/ 64 h 350"/>
              <a:gd name="T54" fmla="*/ 400 w 403"/>
              <a:gd name="T55" fmla="*/ 48 h 350"/>
              <a:gd name="T56" fmla="*/ 332 w 403"/>
              <a:gd name="T57" fmla="*/ 103 h 350"/>
              <a:gd name="T58" fmla="*/ 329 w 403"/>
              <a:gd name="T59" fmla="*/ 114 h 350"/>
              <a:gd name="T60" fmla="*/ 330 w 403"/>
              <a:gd name="T61" fmla="*/ 129 h 350"/>
              <a:gd name="T62" fmla="*/ 318 w 403"/>
              <a:gd name="T63" fmla="*/ 176 h 350"/>
              <a:gd name="T64" fmla="*/ 284 w 403"/>
              <a:gd name="T65" fmla="*/ 223 h 350"/>
              <a:gd name="T66" fmla="*/ 235 w 403"/>
              <a:gd name="T67" fmla="*/ 255 h 350"/>
              <a:gd name="T68" fmla="*/ 116 w 403"/>
              <a:gd name="T69" fmla="*/ 256 h 350"/>
              <a:gd name="T70" fmla="*/ 57 w 403"/>
              <a:gd name="T71" fmla="*/ 213 h 350"/>
              <a:gd name="T72" fmla="*/ 119 w 403"/>
              <a:gd name="T73" fmla="*/ 206 h 350"/>
              <a:gd name="T74" fmla="*/ 187 w 403"/>
              <a:gd name="T75" fmla="*/ 116 h 350"/>
              <a:gd name="T76" fmla="*/ 189 w 403"/>
              <a:gd name="T77" fmla="*/ 100 h 350"/>
              <a:gd name="T78" fmla="*/ 232 w 403"/>
              <a:gd name="T79" fmla="*/ 43 h 350"/>
              <a:gd name="T80" fmla="*/ 303 w 403"/>
              <a:gd name="T81" fmla="*/ 52 h 350"/>
              <a:gd name="T82" fmla="*/ 313 w 403"/>
              <a:gd name="T83" fmla="*/ 63 h 350"/>
              <a:gd name="T84" fmla="*/ 326 w 403"/>
              <a:gd name="T85" fmla="*/ 70 h 350"/>
              <a:gd name="T86" fmla="*/ 356 w 403"/>
              <a:gd name="T87" fmla="*/ 70 h 350"/>
              <a:gd name="T88" fmla="*/ 332 w 403"/>
              <a:gd name="T89" fmla="*/ 10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350">
                <a:moveTo>
                  <a:pt x="400" y="48"/>
                </a:moveTo>
                <a:cubicBezTo>
                  <a:pt x="398" y="42"/>
                  <a:pt x="392" y="39"/>
                  <a:pt x="386" y="39"/>
                </a:cubicBezTo>
                <a:lnTo>
                  <a:pt x="333" y="39"/>
                </a:lnTo>
                <a:cubicBezTo>
                  <a:pt x="330" y="35"/>
                  <a:pt x="326" y="31"/>
                  <a:pt x="322" y="28"/>
                </a:cubicBezTo>
                <a:cubicBezTo>
                  <a:pt x="293" y="5"/>
                  <a:pt x="254" y="0"/>
                  <a:pt x="220" y="14"/>
                </a:cubicBezTo>
                <a:cubicBezTo>
                  <a:pt x="185" y="29"/>
                  <a:pt x="162" y="60"/>
                  <a:pt x="158" y="97"/>
                </a:cubicBezTo>
                <a:lnTo>
                  <a:pt x="156" y="113"/>
                </a:lnTo>
                <a:cubicBezTo>
                  <a:pt x="153" y="142"/>
                  <a:pt x="135" y="166"/>
                  <a:pt x="107" y="177"/>
                </a:cubicBezTo>
                <a:cubicBezTo>
                  <a:pt x="80" y="189"/>
                  <a:pt x="50" y="185"/>
                  <a:pt x="27" y="167"/>
                </a:cubicBezTo>
                <a:cubicBezTo>
                  <a:pt x="22" y="162"/>
                  <a:pt x="14" y="162"/>
                  <a:pt x="8" y="166"/>
                </a:cubicBezTo>
                <a:cubicBezTo>
                  <a:pt x="3" y="171"/>
                  <a:pt x="0" y="178"/>
                  <a:pt x="3" y="185"/>
                </a:cubicBezTo>
                <a:cubicBezTo>
                  <a:pt x="22" y="231"/>
                  <a:pt x="58" y="266"/>
                  <a:pt x="104" y="285"/>
                </a:cubicBezTo>
                <a:cubicBezTo>
                  <a:pt x="127" y="294"/>
                  <a:pt x="150" y="298"/>
                  <a:pt x="173" y="298"/>
                </a:cubicBezTo>
                <a:lnTo>
                  <a:pt x="173" y="334"/>
                </a:lnTo>
                <a:cubicBezTo>
                  <a:pt x="173" y="343"/>
                  <a:pt x="180" y="350"/>
                  <a:pt x="189" y="350"/>
                </a:cubicBezTo>
                <a:cubicBezTo>
                  <a:pt x="197" y="350"/>
                  <a:pt x="204" y="343"/>
                  <a:pt x="204" y="334"/>
                </a:cubicBezTo>
                <a:lnTo>
                  <a:pt x="204" y="296"/>
                </a:lnTo>
                <a:cubicBezTo>
                  <a:pt x="214" y="294"/>
                  <a:pt x="223" y="292"/>
                  <a:pt x="232" y="289"/>
                </a:cubicBezTo>
                <a:lnTo>
                  <a:pt x="232" y="334"/>
                </a:lnTo>
                <a:cubicBezTo>
                  <a:pt x="232" y="343"/>
                  <a:pt x="239" y="350"/>
                  <a:pt x="248" y="350"/>
                </a:cubicBezTo>
                <a:cubicBezTo>
                  <a:pt x="257" y="350"/>
                  <a:pt x="264" y="343"/>
                  <a:pt x="264" y="334"/>
                </a:cubicBezTo>
                <a:lnTo>
                  <a:pt x="264" y="276"/>
                </a:lnTo>
                <a:cubicBezTo>
                  <a:pt x="279" y="268"/>
                  <a:pt x="293" y="258"/>
                  <a:pt x="306" y="246"/>
                </a:cubicBezTo>
                <a:cubicBezTo>
                  <a:pt x="323" y="229"/>
                  <a:pt x="337" y="210"/>
                  <a:pt x="347" y="189"/>
                </a:cubicBezTo>
                <a:cubicBezTo>
                  <a:pt x="356" y="170"/>
                  <a:pt x="361" y="150"/>
                  <a:pt x="361" y="129"/>
                </a:cubicBezTo>
                <a:cubicBezTo>
                  <a:pt x="361" y="125"/>
                  <a:pt x="361" y="121"/>
                  <a:pt x="361" y="117"/>
                </a:cubicBezTo>
                <a:lnTo>
                  <a:pt x="399" y="64"/>
                </a:lnTo>
                <a:cubicBezTo>
                  <a:pt x="402" y="59"/>
                  <a:pt x="403" y="53"/>
                  <a:pt x="400" y="48"/>
                </a:cubicBezTo>
                <a:close/>
                <a:moveTo>
                  <a:pt x="332" y="103"/>
                </a:moveTo>
                <a:cubicBezTo>
                  <a:pt x="330" y="106"/>
                  <a:pt x="329" y="110"/>
                  <a:pt x="329" y="114"/>
                </a:cubicBezTo>
                <a:cubicBezTo>
                  <a:pt x="330" y="119"/>
                  <a:pt x="330" y="124"/>
                  <a:pt x="330" y="129"/>
                </a:cubicBezTo>
                <a:cubicBezTo>
                  <a:pt x="329" y="145"/>
                  <a:pt x="326" y="161"/>
                  <a:pt x="318" y="176"/>
                </a:cubicBezTo>
                <a:cubicBezTo>
                  <a:pt x="310" y="194"/>
                  <a:pt x="299" y="209"/>
                  <a:pt x="284" y="223"/>
                </a:cubicBezTo>
                <a:cubicBezTo>
                  <a:pt x="270" y="236"/>
                  <a:pt x="254" y="247"/>
                  <a:pt x="235" y="255"/>
                </a:cubicBezTo>
                <a:cubicBezTo>
                  <a:pt x="197" y="271"/>
                  <a:pt x="155" y="271"/>
                  <a:pt x="116" y="256"/>
                </a:cubicBezTo>
                <a:cubicBezTo>
                  <a:pt x="93" y="246"/>
                  <a:pt x="73" y="232"/>
                  <a:pt x="57" y="213"/>
                </a:cubicBezTo>
                <a:cubicBezTo>
                  <a:pt x="77" y="217"/>
                  <a:pt x="99" y="215"/>
                  <a:pt x="119" y="206"/>
                </a:cubicBezTo>
                <a:cubicBezTo>
                  <a:pt x="157" y="190"/>
                  <a:pt x="182" y="157"/>
                  <a:pt x="187" y="116"/>
                </a:cubicBezTo>
                <a:lnTo>
                  <a:pt x="189" y="100"/>
                </a:lnTo>
                <a:cubicBezTo>
                  <a:pt x="192" y="74"/>
                  <a:pt x="208" y="53"/>
                  <a:pt x="232" y="43"/>
                </a:cubicBezTo>
                <a:cubicBezTo>
                  <a:pt x="256" y="33"/>
                  <a:pt x="282" y="36"/>
                  <a:pt x="303" y="52"/>
                </a:cubicBezTo>
                <a:cubicBezTo>
                  <a:pt x="307" y="56"/>
                  <a:pt x="310" y="59"/>
                  <a:pt x="313" y="63"/>
                </a:cubicBezTo>
                <a:cubicBezTo>
                  <a:pt x="316" y="68"/>
                  <a:pt x="320" y="70"/>
                  <a:pt x="326" y="70"/>
                </a:cubicBezTo>
                <a:lnTo>
                  <a:pt x="356" y="70"/>
                </a:lnTo>
                <a:lnTo>
                  <a:pt x="332" y="10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TextBox 8">
            <a:extLst>
              <a:ext uri="{FF2B5EF4-FFF2-40B4-BE49-F238E27FC236}">
                <a16:creationId xmlns:a16="http://schemas.microsoft.com/office/drawing/2014/main" id="{48EA5693-D938-4C2F-995B-F5E652C776B4}"/>
              </a:ext>
            </a:extLst>
          </p:cNvPr>
          <p:cNvSpPr txBox="1"/>
          <p:nvPr/>
        </p:nvSpPr>
        <p:spPr>
          <a:xfrm rot="10800000" flipV="1">
            <a:off x="9068448" y="6627168"/>
            <a:ext cx="3123552" cy="230832"/>
          </a:xfrm>
          <a:prstGeom prst="rect">
            <a:avLst/>
          </a:prstGeom>
          <a:noFill/>
        </p:spPr>
        <p:txBody>
          <a:bodyPr wrap="square" rtlCol="0">
            <a:spAutoFit/>
          </a:bodyPr>
          <a:lstStyle/>
          <a:p>
            <a:pPr algn="r"/>
            <a:r>
              <a:rPr lang="en-US" sz="900" dirty="0">
                <a:hlinkClick r:id="rId5"/>
              </a:rPr>
              <a:t>bird</a:t>
            </a:r>
            <a:r>
              <a:rPr lang="en-US" sz="900" dirty="0"/>
              <a:t> icon by </a:t>
            </a:r>
            <a:r>
              <a:rPr lang="en-US" sz="900" dirty="0" err="1"/>
              <a:t>Symbolon</a:t>
            </a:r>
            <a:r>
              <a:rPr lang="en-US" sz="900" dirty="0"/>
              <a:t> from the Noun Project </a:t>
            </a:r>
            <a:r>
              <a:rPr lang="en-US" sz="900" dirty="0">
                <a:hlinkClick r:id="rId6"/>
              </a:rPr>
              <a:t>CC BY 3.0</a:t>
            </a:r>
            <a:endParaRPr lang="en-GB" sz="900" dirty="0"/>
          </a:p>
        </p:txBody>
      </p:sp>
      <p:sp>
        <p:nvSpPr>
          <p:cNvPr id="10" name="TextBox 9">
            <a:extLst>
              <a:ext uri="{FF2B5EF4-FFF2-40B4-BE49-F238E27FC236}">
                <a16:creationId xmlns:a16="http://schemas.microsoft.com/office/drawing/2014/main" id="{5B834139-E1B5-4781-9871-A7A1CE146CF4}"/>
              </a:ext>
            </a:extLst>
          </p:cNvPr>
          <p:cNvSpPr txBox="1"/>
          <p:nvPr/>
        </p:nvSpPr>
        <p:spPr>
          <a:xfrm>
            <a:off x="8973278" y="3361508"/>
            <a:ext cx="2904296" cy="1384995"/>
          </a:xfrm>
          <a:prstGeom prst="rect">
            <a:avLst/>
          </a:prstGeom>
          <a:noFill/>
        </p:spPr>
        <p:txBody>
          <a:bodyPr wrap="square" rtlCol="0">
            <a:spAutoFit/>
          </a:bodyPr>
          <a:lstStyle/>
          <a:p>
            <a:r>
              <a:rPr lang="en-GB" sz="2800" dirty="0"/>
              <a:t>@MammalWeb</a:t>
            </a:r>
          </a:p>
          <a:p>
            <a:r>
              <a:rPr lang="en-GB" sz="2800" dirty="0"/>
              <a:t>#CitizenScience</a:t>
            </a:r>
          </a:p>
          <a:p>
            <a:r>
              <a:rPr lang="en-GB" sz="2800" dirty="0"/>
              <a:t>#OpenScience</a:t>
            </a:r>
          </a:p>
        </p:txBody>
      </p:sp>
    </p:spTree>
    <p:extLst>
      <p:ext uri="{BB962C8B-B14F-4D97-AF65-F5344CB8AC3E}">
        <p14:creationId xmlns:p14="http://schemas.microsoft.com/office/powerpoint/2010/main" val="502220055"/>
      </p:ext>
    </p:extLst>
  </p:cSld>
  <p:clrMapOvr>
    <a:masterClrMapping/>
  </p:clrMapOvr>
</p:sld>
</file>

<file path=ppt/slides/slide1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A5F889-FD00-4ED0-BF31-7286D9847ECD}"/>
              </a:ext>
            </a:extLst>
          </p:cNvPr>
          <p:cNvSpPr txBox="1"/>
          <p:nvPr/>
        </p:nvSpPr>
        <p:spPr>
          <a:xfrm>
            <a:off x="4230455" y="1859339"/>
            <a:ext cx="3731090" cy="3139321"/>
          </a:xfrm>
          <a:prstGeom prst="rect">
            <a:avLst/>
          </a:prstGeom>
          <a:noFill/>
        </p:spPr>
        <p:txBody>
          <a:bodyPr wrap="square" rtlCol="0">
            <a:spAutoFit/>
          </a:bodyPr>
          <a:lstStyle/>
          <a:p>
            <a:pPr algn="ctr"/>
            <a:r>
              <a:rPr lang="en-GB" sz="6600" dirty="0">
                <a:solidFill>
                  <a:schemeClr val="accent4"/>
                </a:solidFill>
              </a:rPr>
              <a:t>science</a:t>
            </a:r>
            <a:br>
              <a:rPr lang="en-GB" sz="6600" dirty="0"/>
            </a:br>
            <a:r>
              <a:rPr lang="en-GB" sz="6600" dirty="0"/>
              <a:t>vs</a:t>
            </a:r>
          </a:p>
          <a:p>
            <a:pPr algn="ctr"/>
            <a:r>
              <a:rPr lang="en-GB" sz="6600" dirty="0">
                <a:solidFill>
                  <a:schemeClr val="accent4"/>
                </a:solidFill>
              </a:rPr>
              <a:t>alchemy</a:t>
            </a:r>
          </a:p>
        </p:txBody>
      </p:sp>
      <p:sp>
        <p:nvSpPr>
          <p:cNvPr id="7" name="TextBox 6">
            <a:extLst>
              <a:ext uri="{FF2B5EF4-FFF2-40B4-BE49-F238E27FC236}">
                <a16:creationId xmlns:a16="http://schemas.microsoft.com/office/drawing/2014/main" id="{C830278D-253C-4AE4-9EAA-85C10A8C5C61}"/>
              </a:ext>
            </a:extLst>
          </p:cNvPr>
          <p:cNvSpPr txBox="1"/>
          <p:nvPr/>
        </p:nvSpPr>
        <p:spPr>
          <a:xfrm>
            <a:off x="4230455" y="1859338"/>
            <a:ext cx="3731090" cy="3139321"/>
          </a:xfrm>
          <a:prstGeom prst="rect">
            <a:avLst/>
          </a:prstGeom>
          <a:noFill/>
        </p:spPr>
        <p:txBody>
          <a:bodyPr wrap="square" rtlCol="0">
            <a:spAutoFit/>
          </a:bodyPr>
          <a:lstStyle/>
          <a:p>
            <a:pPr algn="ctr"/>
            <a:r>
              <a:rPr lang="en-GB" sz="6600" dirty="0">
                <a:solidFill>
                  <a:schemeClr val="accent4"/>
                </a:solidFill>
              </a:rPr>
              <a:t>science</a:t>
            </a:r>
            <a:br>
              <a:rPr lang="en-GB" sz="6600" dirty="0"/>
            </a:br>
            <a:r>
              <a:rPr lang="en-GB" sz="6600" dirty="0"/>
              <a:t>is</a:t>
            </a:r>
          </a:p>
          <a:p>
            <a:pPr algn="ctr"/>
            <a:r>
              <a:rPr lang="en-GB" sz="6600" dirty="0">
                <a:solidFill>
                  <a:schemeClr val="accent4"/>
                </a:solidFill>
              </a:rPr>
              <a:t>iterative</a:t>
            </a:r>
          </a:p>
        </p:txBody>
      </p:sp>
      <p:sp>
        <p:nvSpPr>
          <p:cNvPr id="8" name="TextBox 7">
            <a:extLst>
              <a:ext uri="{FF2B5EF4-FFF2-40B4-BE49-F238E27FC236}">
                <a16:creationId xmlns:a16="http://schemas.microsoft.com/office/drawing/2014/main" id="{594BD472-2D73-4321-AF00-2D69360C6F0A}"/>
              </a:ext>
            </a:extLst>
          </p:cNvPr>
          <p:cNvSpPr txBox="1"/>
          <p:nvPr/>
        </p:nvSpPr>
        <p:spPr>
          <a:xfrm>
            <a:off x="2809699" y="1859337"/>
            <a:ext cx="6572602" cy="3139321"/>
          </a:xfrm>
          <a:prstGeom prst="rect">
            <a:avLst/>
          </a:prstGeom>
          <a:noFill/>
        </p:spPr>
        <p:txBody>
          <a:bodyPr wrap="square" rtlCol="0">
            <a:spAutoFit/>
          </a:bodyPr>
          <a:lstStyle/>
          <a:p>
            <a:pPr algn="ctr"/>
            <a:r>
              <a:rPr lang="en-GB" sz="6600" dirty="0">
                <a:solidFill>
                  <a:schemeClr val="accent4"/>
                </a:solidFill>
              </a:rPr>
              <a:t>good science</a:t>
            </a:r>
            <a:br>
              <a:rPr lang="en-GB" sz="6600" dirty="0"/>
            </a:br>
            <a:r>
              <a:rPr lang="en-GB" sz="6600" dirty="0"/>
              <a:t>is</a:t>
            </a:r>
          </a:p>
          <a:p>
            <a:pPr algn="ctr"/>
            <a:r>
              <a:rPr lang="en-GB" sz="6600" dirty="0">
                <a:solidFill>
                  <a:schemeClr val="accent4"/>
                </a:solidFill>
              </a:rPr>
              <a:t>open science</a:t>
            </a:r>
          </a:p>
        </p:txBody>
      </p:sp>
      <p:grpSp>
        <p:nvGrpSpPr>
          <p:cNvPr id="11" name="Group 10">
            <a:extLst>
              <a:ext uri="{FF2B5EF4-FFF2-40B4-BE49-F238E27FC236}">
                <a16:creationId xmlns:a16="http://schemas.microsoft.com/office/drawing/2014/main" id="{3D2CEE2B-0C68-4207-955A-65AACCEA23A5}"/>
              </a:ext>
            </a:extLst>
          </p:cNvPr>
          <p:cNvGrpSpPr/>
          <p:nvPr/>
        </p:nvGrpSpPr>
        <p:grpSpPr>
          <a:xfrm rot="19177337">
            <a:off x="3258227" y="591223"/>
            <a:ext cx="5675545" cy="5675545"/>
            <a:chOff x="5529866" y="407524"/>
            <a:chExt cx="5675545" cy="5675545"/>
          </a:xfrm>
        </p:grpSpPr>
        <p:sp>
          <p:nvSpPr>
            <p:cNvPr id="9" name="Arc 8">
              <a:extLst>
                <a:ext uri="{FF2B5EF4-FFF2-40B4-BE49-F238E27FC236}">
                  <a16:creationId xmlns:a16="http://schemas.microsoft.com/office/drawing/2014/main" id="{75F51197-FD5F-4155-9CC2-52227565A12F}"/>
                </a:ext>
              </a:extLst>
            </p:cNvPr>
            <p:cNvSpPr/>
            <p:nvPr/>
          </p:nvSpPr>
          <p:spPr>
            <a:xfrm>
              <a:off x="5529866" y="407524"/>
              <a:ext cx="5523145" cy="5523145"/>
            </a:xfrm>
            <a:prstGeom prst="arc">
              <a:avLst/>
            </a:prstGeom>
            <a:ln w="190500" cap="rnd">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9">
              <a:extLst>
                <a:ext uri="{FF2B5EF4-FFF2-40B4-BE49-F238E27FC236}">
                  <a16:creationId xmlns:a16="http://schemas.microsoft.com/office/drawing/2014/main" id="{21C5ADD3-2C63-4EB3-AE68-A238F4C8C613}"/>
                </a:ext>
              </a:extLst>
            </p:cNvPr>
            <p:cNvSpPr/>
            <p:nvPr/>
          </p:nvSpPr>
          <p:spPr>
            <a:xfrm rot="10800000">
              <a:off x="5682266" y="559924"/>
              <a:ext cx="5523145" cy="5523145"/>
            </a:xfrm>
            <a:prstGeom prst="arc">
              <a:avLst/>
            </a:prstGeom>
            <a:ln w="190500" cap="rnd">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279298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50"/>
                                        <p:tgtEl>
                                          <p:spTgt spid="6"/>
                                        </p:tgtEl>
                                      </p:cBhvr>
                                    </p:animEffect>
                                    <p:set>
                                      <p:cBhvr>
                                        <p:cTn id="7" dur="1" fill="hold">
                                          <p:stCondLst>
                                            <p:cond delay="24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8" presetClass="emph" presetSubtype="0" fill="hold" nodeType="withEffect">
                                  <p:stCondLst>
                                    <p:cond delay="0"/>
                                  </p:stCondLst>
                                  <p:childTnLst>
                                    <p:animRot by="10800000">
                                      <p:cBhvr>
                                        <p:cTn id="15" dur="1000" fill="hold"/>
                                        <p:tgtEl>
                                          <p:spTgt spid="1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7"/>
                                        </p:tgtEl>
                                      </p:cBhvr>
                                    </p:animEffect>
                                    <p:set>
                                      <p:cBhvr>
                                        <p:cTn id="20" dur="1" fill="hold">
                                          <p:stCondLst>
                                            <p:cond delay="249"/>
                                          </p:stCondLst>
                                        </p:cTn>
                                        <p:tgtEl>
                                          <p:spTgt spid="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xit" presetSubtype="0" fill="hold" nodeType="withEffect">
                                  <p:stCondLst>
                                    <p:cond delay="0"/>
                                  </p:stCondLst>
                                  <p:childTnLst>
                                    <p:animEffect transition="out" filter="fade">
                                      <p:cBhvr>
                                        <p:cTn id="25" dur="250"/>
                                        <p:tgtEl>
                                          <p:spTgt spid="11"/>
                                        </p:tgtEl>
                                      </p:cBhvr>
                                    </p:animEffect>
                                    <p:set>
                                      <p:cBhvr>
                                        <p:cTn id="26" dur="1" fill="hold">
                                          <p:stCondLst>
                                            <p:cond delay="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Lst>
  </p:timing>
</p:sld>
</file>

<file path=ppt/slides/slide10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37647"/>
      </p:ext>
    </p:extLst>
  </p:cSld>
  <p:clrMapOvr>
    <a:masterClrMapping/>
  </p:clrMapOvr>
</p:sld>
</file>

<file path=ppt/slides/slide10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55CE-6C15-4FE8-8083-BFA7787B7A08}"/>
              </a:ext>
            </a:extLst>
          </p:cNvPr>
          <p:cNvSpPr>
            <a:spLocks noGrp="1"/>
          </p:cNvSpPr>
          <p:nvPr>
            <p:ph type="title"/>
          </p:nvPr>
        </p:nvSpPr>
        <p:spPr>
          <a:xfrm>
            <a:off x="831850" y="318052"/>
            <a:ext cx="10515600" cy="4244423"/>
          </a:xfrm>
        </p:spPr>
        <p:txBody>
          <a:bodyPr>
            <a:normAutofit/>
          </a:bodyPr>
          <a:lstStyle/>
          <a:p>
            <a:r>
              <a:rPr lang="en-US" sz="19200" b="0" dirty="0">
                <a:solidFill>
                  <a:schemeClr val="tx1"/>
                </a:solidFill>
              </a:rPr>
              <a:t>3</a:t>
            </a:r>
            <a:br>
              <a:rPr lang="en-US" dirty="0"/>
            </a:br>
            <a:r>
              <a:rPr lang="en-US" dirty="0"/>
              <a:t>Wikipedia</a:t>
            </a:r>
            <a:endParaRPr lang="en-GB" dirty="0"/>
          </a:p>
        </p:txBody>
      </p:sp>
      <p:sp>
        <p:nvSpPr>
          <p:cNvPr id="4" name="Text Placeholder 3">
            <a:extLst>
              <a:ext uri="{FF2B5EF4-FFF2-40B4-BE49-F238E27FC236}">
                <a16:creationId xmlns:a16="http://schemas.microsoft.com/office/drawing/2014/main" id="{045AEDD3-E4F6-425F-B6D6-0AFF1978E17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84867257"/>
      </p:ext>
    </p:extLst>
  </p:cSld>
  <p:clrMapOvr>
    <a:masterClrMapping/>
  </p:clrMapOvr>
</p:sld>
</file>

<file path=ppt/slides/slide10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A9BA0B-2205-4E6C-AACB-99B04E046407}"/>
              </a:ext>
            </a:extLst>
          </p:cNvPr>
          <p:cNvSpPr txBox="1"/>
          <p:nvPr/>
        </p:nvSpPr>
        <p:spPr>
          <a:xfrm>
            <a:off x="722199" y="1926014"/>
            <a:ext cx="9986197" cy="1200329"/>
          </a:xfrm>
          <a:prstGeom prst="rect">
            <a:avLst/>
          </a:prstGeom>
          <a:noFill/>
        </p:spPr>
        <p:txBody>
          <a:bodyPr wrap="square" rtlCol="0">
            <a:spAutoFit/>
          </a:bodyPr>
          <a:lstStyle/>
          <a:p>
            <a:pPr algn="ctr"/>
            <a:r>
              <a:rPr lang="en-GB" sz="7200" b="1" dirty="0">
                <a:solidFill>
                  <a:schemeClr val="tx2"/>
                </a:solidFill>
              </a:rPr>
              <a:t>participatory learning</a:t>
            </a:r>
          </a:p>
        </p:txBody>
      </p:sp>
      <p:sp>
        <p:nvSpPr>
          <p:cNvPr id="5" name="TextBox 4">
            <a:extLst>
              <a:ext uri="{FF2B5EF4-FFF2-40B4-BE49-F238E27FC236}">
                <a16:creationId xmlns:a16="http://schemas.microsoft.com/office/drawing/2014/main" id="{14840CEF-95D3-4746-A572-9247B46D169F}"/>
              </a:ext>
            </a:extLst>
          </p:cNvPr>
          <p:cNvSpPr txBox="1"/>
          <p:nvPr/>
        </p:nvSpPr>
        <p:spPr>
          <a:xfrm>
            <a:off x="4512362" y="3555386"/>
            <a:ext cx="7201847" cy="1200329"/>
          </a:xfrm>
          <a:prstGeom prst="rect">
            <a:avLst/>
          </a:prstGeom>
          <a:noFill/>
        </p:spPr>
        <p:txBody>
          <a:bodyPr wrap="square" rtlCol="0">
            <a:spAutoFit/>
          </a:bodyPr>
          <a:lstStyle/>
          <a:p>
            <a:pPr algn="ctr"/>
            <a:r>
              <a:rPr lang="en-GB" sz="7200" b="1" dirty="0">
                <a:solidFill>
                  <a:schemeClr val="tx2"/>
                </a:solidFill>
              </a:rPr>
              <a:t>open research</a:t>
            </a:r>
          </a:p>
        </p:txBody>
      </p:sp>
      <p:sp>
        <p:nvSpPr>
          <p:cNvPr id="6" name="TextBox 5">
            <a:extLst>
              <a:ext uri="{FF2B5EF4-FFF2-40B4-BE49-F238E27FC236}">
                <a16:creationId xmlns:a16="http://schemas.microsoft.com/office/drawing/2014/main" id="{B615E495-8B17-4213-95F7-79194612EFC5}"/>
              </a:ext>
            </a:extLst>
          </p:cNvPr>
          <p:cNvSpPr txBox="1"/>
          <p:nvPr/>
        </p:nvSpPr>
        <p:spPr>
          <a:xfrm>
            <a:off x="3362547" y="2784056"/>
            <a:ext cx="4458253" cy="1200329"/>
          </a:xfrm>
          <a:prstGeom prst="rect">
            <a:avLst/>
          </a:prstGeom>
          <a:noFill/>
        </p:spPr>
        <p:txBody>
          <a:bodyPr wrap="square" rtlCol="0">
            <a:spAutoFit/>
          </a:bodyPr>
          <a:lstStyle/>
          <a:p>
            <a:pPr algn="ctr"/>
            <a:r>
              <a:rPr lang="en-GB" sz="7200" dirty="0"/>
              <a:t>by doing</a:t>
            </a:r>
          </a:p>
        </p:txBody>
      </p:sp>
    </p:spTree>
    <p:extLst>
      <p:ext uri="{BB962C8B-B14F-4D97-AF65-F5344CB8AC3E}">
        <p14:creationId xmlns:p14="http://schemas.microsoft.com/office/powerpoint/2010/main" val="76430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sld>
</file>

<file path=ppt/slides/slide10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433" y="195943"/>
            <a:ext cx="7579134" cy="6466114"/>
          </a:xfrm>
          <a:prstGeom prst="rect">
            <a:avLst/>
          </a:prstGeom>
        </p:spPr>
      </p:pic>
      <p:grpSp>
        <p:nvGrpSpPr>
          <p:cNvPr id="5" name="Group 4"/>
          <p:cNvGrpSpPr/>
          <p:nvPr/>
        </p:nvGrpSpPr>
        <p:grpSpPr>
          <a:xfrm>
            <a:off x="4246928" y="1878508"/>
            <a:ext cx="3547243" cy="3684091"/>
            <a:chOff x="2820901" y="1824081"/>
            <a:chExt cx="3306256" cy="3475325"/>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0901" y="1824081"/>
              <a:ext cx="3306256" cy="3475325"/>
            </a:xfrm>
            <a:prstGeom prst="rect">
              <a:avLst/>
            </a:prstGeom>
          </p:spPr>
        </p:pic>
        <p:sp>
          <p:nvSpPr>
            <p:cNvPr id="4" name="TextBox 3"/>
            <p:cNvSpPr txBox="1"/>
            <p:nvPr/>
          </p:nvSpPr>
          <p:spPr>
            <a:xfrm>
              <a:off x="3525000" y="2644170"/>
              <a:ext cx="2094000" cy="1480712"/>
            </a:xfrm>
            <a:prstGeom prst="rect">
              <a:avLst/>
            </a:prstGeom>
            <a:noFill/>
          </p:spPr>
          <p:txBody>
            <a:bodyPr wrap="square" rtlCol="0">
              <a:spAutoFit/>
            </a:bodyPr>
            <a:lstStyle/>
            <a:p>
              <a:pPr algn="ctr"/>
              <a:r>
                <a:rPr lang="en-US" sz="4800" b="1" dirty="0"/>
                <a:t>fake news?</a:t>
              </a:r>
            </a:p>
          </p:txBody>
        </p:sp>
      </p:grpSp>
      <p:sp>
        <p:nvSpPr>
          <p:cNvPr id="8" name="TextBox 7"/>
          <p:cNvSpPr txBox="1"/>
          <p:nvPr/>
        </p:nvSpPr>
        <p:spPr>
          <a:xfrm rot="16200000">
            <a:off x="8783750" y="3449750"/>
            <a:ext cx="6539501" cy="276999"/>
          </a:xfrm>
          <a:prstGeom prst="rect">
            <a:avLst/>
          </a:prstGeom>
          <a:noFill/>
        </p:spPr>
        <p:txBody>
          <a:bodyPr wrap="square" rtlCol="0">
            <a:spAutoFit/>
          </a:bodyPr>
          <a:lstStyle/>
          <a:p>
            <a:r>
              <a:rPr lang="en-US" sz="1200" dirty="0"/>
              <a:t>Wikipedia screenshot </a:t>
            </a:r>
            <a:r>
              <a:rPr lang="en-US" sz="1200" dirty="0">
                <a:hlinkClick r:id="rId6"/>
              </a:rPr>
              <a:t>CC BY-SA 3.0</a:t>
            </a:r>
            <a:r>
              <a:rPr lang="en-US" sz="1200" dirty="0"/>
              <a:t>, silhouette by </a:t>
            </a:r>
            <a:r>
              <a:rPr lang="en-US" sz="1200" dirty="0" err="1"/>
              <a:t>Rones</a:t>
            </a:r>
            <a:r>
              <a:rPr lang="en-US" sz="1200" dirty="0"/>
              <a:t> from </a:t>
            </a:r>
            <a:r>
              <a:rPr lang="en-US" sz="1200" dirty="0" err="1"/>
              <a:t>openclipart</a:t>
            </a:r>
            <a:r>
              <a:rPr lang="en-US" sz="1200" dirty="0"/>
              <a:t>, public domain</a:t>
            </a:r>
          </a:p>
        </p:txBody>
      </p:sp>
    </p:spTree>
    <p:custDataLst>
      <p:tags r:id="rId1"/>
    </p:custDataLst>
    <p:extLst>
      <p:ext uri="{BB962C8B-B14F-4D97-AF65-F5344CB8AC3E}">
        <p14:creationId xmlns:p14="http://schemas.microsoft.com/office/powerpoint/2010/main" val="247054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3" name="TextBox 2"/>
          <p:cNvSpPr txBox="1"/>
          <p:nvPr/>
        </p:nvSpPr>
        <p:spPr>
          <a:xfrm>
            <a:off x="3384331" y="1602825"/>
            <a:ext cx="6600496" cy="707886"/>
          </a:xfrm>
          <a:prstGeom prst="rect">
            <a:avLst/>
          </a:prstGeom>
          <a:noFill/>
        </p:spPr>
        <p:txBody>
          <a:bodyPr wrap="square" rtlCol="0">
            <a:spAutoFit/>
          </a:bodyPr>
          <a:lstStyle/>
          <a:p>
            <a:r>
              <a:rPr lang="en-US" sz="4000" b="1" dirty="0"/>
              <a:t>misconceptions</a:t>
            </a:r>
          </a:p>
        </p:txBody>
      </p:sp>
      <p:grpSp>
        <p:nvGrpSpPr>
          <p:cNvPr id="11" name="Group 10"/>
          <p:cNvGrpSpPr/>
          <p:nvPr/>
        </p:nvGrpSpPr>
        <p:grpSpPr>
          <a:xfrm>
            <a:off x="2204241" y="2833494"/>
            <a:ext cx="7780586" cy="1178937"/>
            <a:chOff x="680241" y="2833493"/>
            <a:chExt cx="7780586" cy="1178937"/>
          </a:xfrm>
        </p:grpSpPr>
        <p:sp>
          <p:nvSpPr>
            <p:cNvPr id="4" name="TextBox 3"/>
            <p:cNvSpPr txBox="1"/>
            <p:nvPr/>
          </p:nvSpPr>
          <p:spPr>
            <a:xfrm>
              <a:off x="1860330" y="3005956"/>
              <a:ext cx="6600497" cy="707886"/>
            </a:xfrm>
            <a:prstGeom prst="rect">
              <a:avLst/>
            </a:prstGeom>
            <a:noFill/>
          </p:spPr>
          <p:txBody>
            <a:bodyPr wrap="square" rtlCol="0">
              <a:spAutoFit/>
            </a:bodyPr>
            <a:lstStyle/>
            <a:p>
              <a:r>
                <a:rPr lang="en-US" sz="4000" b="1" dirty="0"/>
                <a:t>production of knowledge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241" y="2833493"/>
              <a:ext cx="1001414" cy="1178937"/>
            </a:xfrm>
            <a:prstGeom prst="rect">
              <a:avLst/>
            </a:prstGeom>
          </p:spPr>
        </p:pic>
      </p:grpSp>
      <p:grpSp>
        <p:nvGrpSpPr>
          <p:cNvPr id="12" name="Group 11"/>
          <p:cNvGrpSpPr/>
          <p:nvPr/>
        </p:nvGrpSpPr>
        <p:grpSpPr>
          <a:xfrm>
            <a:off x="2591639" y="4189630"/>
            <a:ext cx="7393188" cy="1146800"/>
            <a:chOff x="1067639" y="4189630"/>
            <a:chExt cx="7393188" cy="1146800"/>
          </a:xfrm>
        </p:grpSpPr>
        <p:sp>
          <p:nvSpPr>
            <p:cNvPr id="5" name="TextBox 4"/>
            <p:cNvSpPr txBox="1"/>
            <p:nvPr/>
          </p:nvSpPr>
          <p:spPr>
            <a:xfrm>
              <a:off x="1860330" y="4409087"/>
              <a:ext cx="6600497" cy="707886"/>
            </a:xfrm>
            <a:prstGeom prst="rect">
              <a:avLst/>
            </a:prstGeom>
            <a:noFill/>
          </p:spPr>
          <p:txBody>
            <a:bodyPr wrap="square" rtlCol="0">
              <a:spAutoFit/>
            </a:bodyPr>
            <a:lstStyle/>
            <a:p>
              <a:r>
                <a:rPr lang="en-US" sz="4000" b="1" dirty="0"/>
                <a:t>enhanced learning</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639" y="4189630"/>
              <a:ext cx="614016" cy="1146800"/>
            </a:xfrm>
            <a:prstGeom prst="rect">
              <a:avLst/>
            </a:prstGeom>
          </p:spPr>
        </p:pic>
      </p:grpSp>
      <p:sp>
        <p:nvSpPr>
          <p:cNvPr id="10" name="Freeform 9"/>
          <p:cNvSpPr/>
          <p:nvPr/>
        </p:nvSpPr>
        <p:spPr>
          <a:xfrm>
            <a:off x="3342290" y="1869621"/>
            <a:ext cx="4035972" cy="285000"/>
          </a:xfrm>
          <a:custGeom>
            <a:avLst/>
            <a:gdLst>
              <a:gd name="connsiteX0" fmla="*/ 0 w 4035972"/>
              <a:gd name="connsiteY0" fmla="*/ 285000 h 285000"/>
              <a:gd name="connsiteX1" fmla="*/ 84082 w 4035972"/>
              <a:gd name="connsiteY1" fmla="*/ 200917 h 285000"/>
              <a:gd name="connsiteX2" fmla="*/ 147144 w 4035972"/>
              <a:gd name="connsiteY2" fmla="*/ 158876 h 285000"/>
              <a:gd name="connsiteX3" fmla="*/ 178676 w 4035972"/>
              <a:gd name="connsiteY3" fmla="*/ 137855 h 285000"/>
              <a:gd name="connsiteX4" fmla="*/ 252248 w 4035972"/>
              <a:gd name="connsiteY4" fmla="*/ 85303 h 285000"/>
              <a:gd name="connsiteX5" fmla="*/ 357351 w 4035972"/>
              <a:gd name="connsiteY5" fmla="*/ 53772 h 285000"/>
              <a:gd name="connsiteX6" fmla="*/ 388882 w 4035972"/>
              <a:gd name="connsiteY6" fmla="*/ 43262 h 285000"/>
              <a:gd name="connsiteX7" fmla="*/ 620110 w 4035972"/>
              <a:gd name="connsiteY7" fmla="*/ 53772 h 285000"/>
              <a:gd name="connsiteX8" fmla="*/ 662151 w 4035972"/>
              <a:gd name="connsiteY8" fmla="*/ 116834 h 285000"/>
              <a:gd name="connsiteX9" fmla="*/ 725213 w 4035972"/>
              <a:gd name="connsiteY9" fmla="*/ 179896 h 285000"/>
              <a:gd name="connsiteX10" fmla="*/ 756744 w 4035972"/>
              <a:gd name="connsiteY10" fmla="*/ 190407 h 285000"/>
              <a:gd name="connsiteX11" fmla="*/ 851338 w 4035972"/>
              <a:gd name="connsiteY11" fmla="*/ 211427 h 285000"/>
              <a:gd name="connsiteX12" fmla="*/ 1114096 w 4035972"/>
              <a:gd name="connsiteY12" fmla="*/ 179896 h 285000"/>
              <a:gd name="connsiteX13" fmla="*/ 1156138 w 4035972"/>
              <a:gd name="connsiteY13" fmla="*/ 158876 h 285000"/>
              <a:gd name="connsiteX14" fmla="*/ 1187669 w 4035972"/>
              <a:gd name="connsiteY14" fmla="*/ 127345 h 285000"/>
              <a:gd name="connsiteX15" fmla="*/ 1303282 w 4035972"/>
              <a:gd name="connsiteY15" fmla="*/ 74793 h 285000"/>
              <a:gd name="connsiteX16" fmla="*/ 1334813 w 4035972"/>
              <a:gd name="connsiteY16" fmla="*/ 53772 h 285000"/>
              <a:gd name="connsiteX17" fmla="*/ 1397876 w 4035972"/>
              <a:gd name="connsiteY17" fmla="*/ 32751 h 285000"/>
              <a:gd name="connsiteX18" fmla="*/ 1681655 w 4035972"/>
              <a:gd name="connsiteY18" fmla="*/ 43262 h 285000"/>
              <a:gd name="connsiteX19" fmla="*/ 1734207 w 4035972"/>
              <a:gd name="connsiteY19" fmla="*/ 95813 h 285000"/>
              <a:gd name="connsiteX20" fmla="*/ 1776248 w 4035972"/>
              <a:gd name="connsiteY20" fmla="*/ 127345 h 285000"/>
              <a:gd name="connsiteX21" fmla="*/ 1870841 w 4035972"/>
              <a:gd name="connsiteY21" fmla="*/ 179896 h 285000"/>
              <a:gd name="connsiteX22" fmla="*/ 1902372 w 4035972"/>
              <a:gd name="connsiteY22" fmla="*/ 200917 h 285000"/>
              <a:gd name="connsiteX23" fmla="*/ 1986455 w 4035972"/>
              <a:gd name="connsiteY23" fmla="*/ 221938 h 285000"/>
              <a:gd name="connsiteX24" fmla="*/ 2017986 w 4035972"/>
              <a:gd name="connsiteY24" fmla="*/ 232448 h 285000"/>
              <a:gd name="connsiteX25" fmla="*/ 2112579 w 4035972"/>
              <a:gd name="connsiteY25" fmla="*/ 221938 h 285000"/>
              <a:gd name="connsiteX26" fmla="*/ 2228193 w 4035972"/>
              <a:gd name="connsiteY26" fmla="*/ 179896 h 285000"/>
              <a:gd name="connsiteX27" fmla="*/ 2270234 w 4035972"/>
              <a:gd name="connsiteY27" fmla="*/ 169386 h 285000"/>
              <a:gd name="connsiteX28" fmla="*/ 2364827 w 4035972"/>
              <a:gd name="connsiteY28" fmla="*/ 127345 h 285000"/>
              <a:gd name="connsiteX29" fmla="*/ 2469931 w 4035972"/>
              <a:gd name="connsiteY29" fmla="*/ 85303 h 285000"/>
              <a:gd name="connsiteX30" fmla="*/ 2543503 w 4035972"/>
              <a:gd name="connsiteY30" fmla="*/ 64282 h 285000"/>
              <a:gd name="connsiteX31" fmla="*/ 2648607 w 4035972"/>
              <a:gd name="connsiteY31" fmla="*/ 53772 h 285000"/>
              <a:gd name="connsiteX32" fmla="*/ 2795751 w 4035972"/>
              <a:gd name="connsiteY32" fmla="*/ 64282 h 285000"/>
              <a:gd name="connsiteX33" fmla="*/ 2827282 w 4035972"/>
              <a:gd name="connsiteY33" fmla="*/ 74793 h 285000"/>
              <a:gd name="connsiteX34" fmla="*/ 2911365 w 4035972"/>
              <a:gd name="connsiteY34" fmla="*/ 137855 h 285000"/>
              <a:gd name="connsiteX35" fmla="*/ 2953407 w 4035972"/>
              <a:gd name="connsiteY35" fmla="*/ 158876 h 285000"/>
              <a:gd name="connsiteX36" fmla="*/ 3016469 w 4035972"/>
              <a:gd name="connsiteY36" fmla="*/ 179896 h 285000"/>
              <a:gd name="connsiteX37" fmla="*/ 3048000 w 4035972"/>
              <a:gd name="connsiteY37" fmla="*/ 200917 h 285000"/>
              <a:gd name="connsiteX38" fmla="*/ 3111062 w 4035972"/>
              <a:gd name="connsiteY38" fmla="*/ 221938 h 285000"/>
              <a:gd name="connsiteX39" fmla="*/ 3142593 w 4035972"/>
              <a:gd name="connsiteY39" fmla="*/ 232448 h 285000"/>
              <a:gd name="connsiteX40" fmla="*/ 3216165 w 4035972"/>
              <a:gd name="connsiteY40" fmla="*/ 242958 h 285000"/>
              <a:gd name="connsiteX41" fmla="*/ 3363310 w 4035972"/>
              <a:gd name="connsiteY41" fmla="*/ 221938 h 285000"/>
              <a:gd name="connsiteX42" fmla="*/ 3426372 w 4035972"/>
              <a:gd name="connsiteY42" fmla="*/ 200917 h 285000"/>
              <a:gd name="connsiteX43" fmla="*/ 3499944 w 4035972"/>
              <a:gd name="connsiteY43" fmla="*/ 169386 h 285000"/>
              <a:gd name="connsiteX44" fmla="*/ 3584027 w 4035972"/>
              <a:gd name="connsiteY44" fmla="*/ 127345 h 285000"/>
              <a:gd name="connsiteX45" fmla="*/ 3636579 w 4035972"/>
              <a:gd name="connsiteY45" fmla="*/ 95813 h 285000"/>
              <a:gd name="connsiteX46" fmla="*/ 3773213 w 4035972"/>
              <a:gd name="connsiteY46" fmla="*/ 53772 h 285000"/>
              <a:gd name="connsiteX47" fmla="*/ 3888827 w 4035972"/>
              <a:gd name="connsiteY47" fmla="*/ 11731 h 285000"/>
              <a:gd name="connsiteX48" fmla="*/ 3920358 w 4035972"/>
              <a:gd name="connsiteY48" fmla="*/ 1220 h 285000"/>
              <a:gd name="connsiteX49" fmla="*/ 4035972 w 4035972"/>
              <a:gd name="connsiteY49" fmla="*/ 1220 h 28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35972" h="285000">
                <a:moveTo>
                  <a:pt x="0" y="285000"/>
                </a:moveTo>
                <a:cubicBezTo>
                  <a:pt x="28027" y="256972"/>
                  <a:pt x="51102" y="222903"/>
                  <a:pt x="84082" y="200917"/>
                </a:cubicBezTo>
                <a:lnTo>
                  <a:pt x="147144" y="158876"/>
                </a:lnTo>
                <a:cubicBezTo>
                  <a:pt x="157655" y="151869"/>
                  <a:pt x="168570" y="145434"/>
                  <a:pt x="178676" y="137855"/>
                </a:cubicBezTo>
                <a:cubicBezTo>
                  <a:pt x="184322" y="133620"/>
                  <a:pt x="239674" y="90891"/>
                  <a:pt x="252248" y="85303"/>
                </a:cubicBezTo>
                <a:cubicBezTo>
                  <a:pt x="297208" y="65321"/>
                  <a:pt x="314548" y="66001"/>
                  <a:pt x="357351" y="53772"/>
                </a:cubicBezTo>
                <a:cubicBezTo>
                  <a:pt x="368004" y="50728"/>
                  <a:pt x="378372" y="46765"/>
                  <a:pt x="388882" y="43262"/>
                </a:cubicBezTo>
                <a:cubicBezTo>
                  <a:pt x="465958" y="46765"/>
                  <a:pt x="545607" y="33714"/>
                  <a:pt x="620110" y="53772"/>
                </a:cubicBezTo>
                <a:cubicBezTo>
                  <a:pt x="644505" y="60340"/>
                  <a:pt x="644287" y="98970"/>
                  <a:pt x="662151" y="116834"/>
                </a:cubicBezTo>
                <a:cubicBezTo>
                  <a:pt x="683172" y="137855"/>
                  <a:pt x="697011" y="170495"/>
                  <a:pt x="725213" y="179896"/>
                </a:cubicBezTo>
                <a:cubicBezTo>
                  <a:pt x="735723" y="183400"/>
                  <a:pt x="746091" y="187363"/>
                  <a:pt x="756744" y="190407"/>
                </a:cubicBezTo>
                <a:cubicBezTo>
                  <a:pt x="791371" y="200301"/>
                  <a:pt x="815224" y="204204"/>
                  <a:pt x="851338" y="211427"/>
                </a:cubicBezTo>
                <a:cubicBezTo>
                  <a:pt x="892735" y="208992"/>
                  <a:pt x="1052574" y="210655"/>
                  <a:pt x="1114096" y="179896"/>
                </a:cubicBezTo>
                <a:lnTo>
                  <a:pt x="1156138" y="158876"/>
                </a:lnTo>
                <a:cubicBezTo>
                  <a:pt x="1166648" y="148366"/>
                  <a:pt x="1175129" y="135325"/>
                  <a:pt x="1187669" y="127345"/>
                </a:cubicBezTo>
                <a:cubicBezTo>
                  <a:pt x="1239368" y="94445"/>
                  <a:pt x="1256976" y="90228"/>
                  <a:pt x="1303282" y="74793"/>
                </a:cubicBezTo>
                <a:cubicBezTo>
                  <a:pt x="1313792" y="67786"/>
                  <a:pt x="1323270" y="58902"/>
                  <a:pt x="1334813" y="53772"/>
                </a:cubicBezTo>
                <a:cubicBezTo>
                  <a:pt x="1355061" y="44773"/>
                  <a:pt x="1397876" y="32751"/>
                  <a:pt x="1397876" y="32751"/>
                </a:cubicBezTo>
                <a:cubicBezTo>
                  <a:pt x="1492469" y="36255"/>
                  <a:pt x="1587467" y="33843"/>
                  <a:pt x="1681655" y="43262"/>
                </a:cubicBezTo>
                <a:cubicBezTo>
                  <a:pt x="1712797" y="46376"/>
                  <a:pt x="1717079" y="78685"/>
                  <a:pt x="1734207" y="95813"/>
                </a:cubicBezTo>
                <a:cubicBezTo>
                  <a:pt x="1746594" y="108200"/>
                  <a:pt x="1761897" y="117299"/>
                  <a:pt x="1776248" y="127345"/>
                </a:cubicBezTo>
                <a:cubicBezTo>
                  <a:pt x="1841955" y="173340"/>
                  <a:pt x="1818225" y="162358"/>
                  <a:pt x="1870841" y="179896"/>
                </a:cubicBezTo>
                <a:cubicBezTo>
                  <a:pt x="1881351" y="186903"/>
                  <a:pt x="1890501" y="196600"/>
                  <a:pt x="1902372" y="200917"/>
                </a:cubicBezTo>
                <a:cubicBezTo>
                  <a:pt x="1929523" y="210790"/>
                  <a:pt x="1959047" y="212802"/>
                  <a:pt x="1986455" y="221938"/>
                </a:cubicBezTo>
                <a:lnTo>
                  <a:pt x="2017986" y="232448"/>
                </a:lnTo>
                <a:cubicBezTo>
                  <a:pt x="2049517" y="228945"/>
                  <a:pt x="2081470" y="228160"/>
                  <a:pt x="2112579" y="221938"/>
                </a:cubicBezTo>
                <a:cubicBezTo>
                  <a:pt x="2155518" y="213350"/>
                  <a:pt x="2187442" y="193480"/>
                  <a:pt x="2228193" y="179896"/>
                </a:cubicBezTo>
                <a:cubicBezTo>
                  <a:pt x="2241897" y="175328"/>
                  <a:pt x="2256220" y="172889"/>
                  <a:pt x="2270234" y="169386"/>
                </a:cubicBezTo>
                <a:cubicBezTo>
                  <a:pt x="2362984" y="107552"/>
                  <a:pt x="2214736" y="202391"/>
                  <a:pt x="2364827" y="127345"/>
                </a:cubicBezTo>
                <a:cubicBezTo>
                  <a:pt x="2426686" y="96416"/>
                  <a:pt x="2392007" y="111278"/>
                  <a:pt x="2469931" y="85303"/>
                </a:cubicBezTo>
                <a:cubicBezTo>
                  <a:pt x="2492386" y="77818"/>
                  <a:pt x="2520416" y="67580"/>
                  <a:pt x="2543503" y="64282"/>
                </a:cubicBezTo>
                <a:cubicBezTo>
                  <a:pt x="2578359" y="59303"/>
                  <a:pt x="2613572" y="57275"/>
                  <a:pt x="2648607" y="53772"/>
                </a:cubicBezTo>
                <a:cubicBezTo>
                  <a:pt x="2697655" y="57275"/>
                  <a:pt x="2746915" y="58536"/>
                  <a:pt x="2795751" y="64282"/>
                </a:cubicBezTo>
                <a:cubicBezTo>
                  <a:pt x="2806754" y="65577"/>
                  <a:pt x="2817935" y="68845"/>
                  <a:pt x="2827282" y="74793"/>
                </a:cubicBezTo>
                <a:cubicBezTo>
                  <a:pt x="2856839" y="93602"/>
                  <a:pt x="2880029" y="122187"/>
                  <a:pt x="2911365" y="137855"/>
                </a:cubicBezTo>
                <a:cubicBezTo>
                  <a:pt x="2925379" y="144862"/>
                  <a:pt x="2938859" y="153057"/>
                  <a:pt x="2953407" y="158876"/>
                </a:cubicBezTo>
                <a:cubicBezTo>
                  <a:pt x="2973980" y="167105"/>
                  <a:pt x="3016469" y="179896"/>
                  <a:pt x="3016469" y="179896"/>
                </a:cubicBezTo>
                <a:cubicBezTo>
                  <a:pt x="3026979" y="186903"/>
                  <a:pt x="3036457" y="195787"/>
                  <a:pt x="3048000" y="200917"/>
                </a:cubicBezTo>
                <a:cubicBezTo>
                  <a:pt x="3068248" y="209916"/>
                  <a:pt x="3090041" y="214931"/>
                  <a:pt x="3111062" y="221938"/>
                </a:cubicBezTo>
                <a:cubicBezTo>
                  <a:pt x="3121572" y="225441"/>
                  <a:pt x="3131626" y="230881"/>
                  <a:pt x="3142593" y="232448"/>
                </a:cubicBezTo>
                <a:lnTo>
                  <a:pt x="3216165" y="242958"/>
                </a:lnTo>
                <a:cubicBezTo>
                  <a:pt x="3289203" y="235654"/>
                  <a:pt x="3306163" y="239082"/>
                  <a:pt x="3363310" y="221938"/>
                </a:cubicBezTo>
                <a:cubicBezTo>
                  <a:pt x="3384533" y="215571"/>
                  <a:pt x="3426372" y="200917"/>
                  <a:pt x="3426372" y="200917"/>
                </a:cubicBezTo>
                <a:cubicBezTo>
                  <a:pt x="3501574" y="150782"/>
                  <a:pt x="3409453" y="207090"/>
                  <a:pt x="3499944" y="169386"/>
                </a:cubicBezTo>
                <a:cubicBezTo>
                  <a:pt x="3528869" y="157334"/>
                  <a:pt x="3557157" y="143467"/>
                  <a:pt x="3584027" y="127345"/>
                </a:cubicBezTo>
                <a:cubicBezTo>
                  <a:pt x="3601544" y="116834"/>
                  <a:pt x="3617802" y="103860"/>
                  <a:pt x="3636579" y="95813"/>
                </a:cubicBezTo>
                <a:cubicBezTo>
                  <a:pt x="3687118" y="74153"/>
                  <a:pt x="3724030" y="66067"/>
                  <a:pt x="3773213" y="53772"/>
                </a:cubicBezTo>
                <a:cubicBezTo>
                  <a:pt x="3839317" y="9702"/>
                  <a:pt x="3768395" y="51877"/>
                  <a:pt x="3888827" y="11731"/>
                </a:cubicBezTo>
                <a:cubicBezTo>
                  <a:pt x="3899337" y="8227"/>
                  <a:pt x="3909307" y="2009"/>
                  <a:pt x="3920358" y="1220"/>
                </a:cubicBezTo>
                <a:cubicBezTo>
                  <a:pt x="3958798" y="-1526"/>
                  <a:pt x="3997434" y="1220"/>
                  <a:pt x="4035972" y="1220"/>
                </a:cubicBezTo>
              </a:path>
            </a:pathLst>
          </a:custGeom>
          <a:noFill/>
          <a:ln w="762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TextBox 12"/>
          <p:cNvSpPr txBox="1"/>
          <p:nvPr/>
        </p:nvSpPr>
        <p:spPr>
          <a:xfrm rot="16200000">
            <a:off x="8864182" y="3530181"/>
            <a:ext cx="6193972" cy="461665"/>
          </a:xfrm>
          <a:prstGeom prst="rect">
            <a:avLst/>
          </a:prstGeom>
          <a:noFill/>
        </p:spPr>
        <p:txBody>
          <a:bodyPr wrap="square" rtlCol="0">
            <a:spAutoFit/>
          </a:bodyPr>
          <a:lstStyle/>
          <a:p>
            <a:r>
              <a:rPr lang="en-US" sz="1200" dirty="0"/>
              <a:t>mind by jai from the Noun Project </a:t>
            </a:r>
            <a:r>
              <a:rPr lang="en-US" sz="1200" dirty="0">
                <a:hlinkClick r:id="rId6"/>
              </a:rPr>
              <a:t>CC BY-SA 3.0</a:t>
            </a:r>
            <a:endParaRPr lang="en-US" sz="1200" dirty="0"/>
          </a:p>
          <a:p>
            <a:r>
              <a:rPr lang="en-US" sz="1200" dirty="0"/>
              <a:t>student by </a:t>
            </a:r>
            <a:r>
              <a:rPr lang="en-US" sz="1200" dirty="0" err="1"/>
              <a:t>JeraOcean</a:t>
            </a:r>
            <a:r>
              <a:rPr lang="en-US" sz="1200" dirty="0"/>
              <a:t> from the Noun Project </a:t>
            </a:r>
            <a:r>
              <a:rPr lang="en-US" sz="1200" dirty="0">
                <a:hlinkClick r:id="rId6"/>
              </a:rPr>
              <a:t>CC BY-SA 3.0</a:t>
            </a:r>
            <a:endParaRPr lang="en-US" sz="1200" dirty="0"/>
          </a:p>
        </p:txBody>
      </p:sp>
    </p:spTree>
    <p:custDataLst>
      <p:tags r:id="rId1"/>
    </p:custDataLst>
    <p:extLst>
      <p:ext uri="{BB962C8B-B14F-4D97-AF65-F5344CB8AC3E}">
        <p14:creationId xmlns:p14="http://schemas.microsoft.com/office/powerpoint/2010/main" val="309975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Rounded Rectangular Callout 4">
            <a:extLst>
              <a:ext uri="{FF2B5EF4-FFF2-40B4-BE49-F238E27FC236}">
                <a16:creationId xmlns:a16="http://schemas.microsoft.com/office/drawing/2014/main" id="{C7C7E9A7-34A0-9B7B-347E-604AA24DFB7C}"/>
              </a:ext>
            </a:extLst>
          </p:cNvPr>
          <p:cNvSpPr/>
          <p:nvPr/>
        </p:nvSpPr>
        <p:spPr>
          <a:xfrm>
            <a:off x="1887714" y="1848050"/>
            <a:ext cx="8203738" cy="2140057"/>
          </a:xfrm>
          <a:prstGeom prst="wedgeRoundRectCallout">
            <a:avLst>
              <a:gd name="adj1" fmla="val -33870"/>
              <a:gd name="adj2" fmla="val 70697"/>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1B40091-E443-C344-18B4-109C101B65FC}"/>
              </a:ext>
            </a:extLst>
          </p:cNvPr>
          <p:cNvSpPr txBox="1"/>
          <p:nvPr/>
        </p:nvSpPr>
        <p:spPr>
          <a:xfrm>
            <a:off x="2268583" y="2037805"/>
            <a:ext cx="7437277" cy="1754326"/>
          </a:xfrm>
          <a:prstGeom prst="rect">
            <a:avLst/>
          </a:prstGeom>
          <a:noFill/>
        </p:spPr>
        <p:txBody>
          <a:bodyPr wrap="square" rtlCol="0">
            <a:spAutoFit/>
          </a:bodyPr>
          <a:lstStyle/>
          <a:p>
            <a:r>
              <a:rPr lang="en-US" sz="3600" dirty="0">
                <a:solidFill>
                  <a:schemeClr val="bg2"/>
                </a:solidFill>
              </a:rPr>
              <a:t>Wikipedia is </a:t>
            </a:r>
            <a:r>
              <a:rPr lang="en-US" sz="3600" b="1" dirty="0">
                <a:solidFill>
                  <a:schemeClr val="bg2"/>
                </a:solidFill>
              </a:rPr>
              <a:t>not always an accurate, updated reflection</a:t>
            </a:r>
            <a:r>
              <a:rPr lang="en-US" sz="3600" dirty="0">
                <a:solidFill>
                  <a:schemeClr val="bg2"/>
                </a:solidFill>
              </a:rPr>
              <a:t> of the academy.</a:t>
            </a:r>
          </a:p>
        </p:txBody>
      </p:sp>
    </p:spTree>
    <p:extLst>
      <p:ext uri="{BB962C8B-B14F-4D97-AF65-F5344CB8AC3E}">
        <p14:creationId xmlns:p14="http://schemas.microsoft.com/office/powerpoint/2010/main" val="4274104681"/>
      </p:ext>
    </p:extLst>
  </p:cSld>
  <p:clrMapOvr>
    <a:masterClrMapping/>
  </p:clrMapOvr>
</p:sld>
</file>

<file path=ppt/slides/slide10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074" y="220717"/>
            <a:ext cx="7466630" cy="6370132"/>
          </a:xfrm>
          <a:prstGeom prst="rect">
            <a:avLst/>
          </a:prstGeom>
        </p:spPr>
      </p:pic>
      <p:grpSp>
        <p:nvGrpSpPr>
          <p:cNvPr id="14" name="Group 13"/>
          <p:cNvGrpSpPr/>
          <p:nvPr/>
        </p:nvGrpSpPr>
        <p:grpSpPr>
          <a:xfrm>
            <a:off x="3914504" y="992777"/>
            <a:ext cx="1384663" cy="757646"/>
            <a:chOff x="2390503" y="992777"/>
            <a:chExt cx="1384663" cy="757646"/>
          </a:xfrm>
        </p:grpSpPr>
        <p:sp>
          <p:nvSpPr>
            <p:cNvPr id="3" name="Rounded Rectangle 2"/>
            <p:cNvSpPr/>
            <p:nvPr/>
          </p:nvSpPr>
          <p:spPr>
            <a:xfrm>
              <a:off x="2390503" y="992777"/>
              <a:ext cx="627017" cy="404949"/>
            </a:xfrm>
            <a:prstGeom prst="roundRect">
              <a:avLst/>
            </a:prstGeom>
            <a:noFill/>
            <a:ln w="76200">
              <a:solidFill>
                <a:srgbClr val="FF0000"/>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3082835" y="1293223"/>
              <a:ext cx="692331" cy="457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7254241" y="992778"/>
            <a:ext cx="1449977" cy="744583"/>
            <a:chOff x="5730240" y="992777"/>
            <a:chExt cx="1449977" cy="744583"/>
          </a:xfrm>
        </p:grpSpPr>
        <p:sp>
          <p:nvSpPr>
            <p:cNvPr id="4" name="Rounded Rectangle 3"/>
            <p:cNvSpPr/>
            <p:nvPr/>
          </p:nvSpPr>
          <p:spPr>
            <a:xfrm>
              <a:off x="5730240" y="992777"/>
              <a:ext cx="670560" cy="404949"/>
            </a:xfrm>
            <a:prstGeom prst="roundRect">
              <a:avLst/>
            </a:prstGeom>
            <a:noFill/>
            <a:ln w="76200">
              <a:solidFill>
                <a:srgbClr val="FF0000"/>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6487886" y="1280160"/>
              <a:ext cx="692331" cy="457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rot="16200000">
            <a:off x="10436972" y="5102972"/>
            <a:ext cx="3233057" cy="276999"/>
          </a:xfrm>
          <a:prstGeom prst="rect">
            <a:avLst/>
          </a:prstGeom>
          <a:noFill/>
        </p:spPr>
        <p:txBody>
          <a:bodyPr wrap="square" rtlCol="0">
            <a:spAutoFit/>
          </a:bodyPr>
          <a:lstStyle/>
          <a:p>
            <a:r>
              <a:rPr lang="en-US" sz="1200" dirty="0"/>
              <a:t>Wikipedia screenshot </a:t>
            </a:r>
            <a:r>
              <a:rPr lang="en-US" sz="1200" dirty="0">
                <a:hlinkClick r:id="rId5"/>
              </a:rPr>
              <a:t>CC BY-SA 3.0</a:t>
            </a:r>
            <a:endParaRPr lang="en-US" sz="1200" dirty="0"/>
          </a:p>
        </p:txBody>
      </p:sp>
    </p:spTree>
    <p:custDataLst>
      <p:tags r:id="rId1"/>
    </p:custDataLst>
    <p:extLst>
      <p:ext uri="{BB962C8B-B14F-4D97-AF65-F5344CB8AC3E}">
        <p14:creationId xmlns:p14="http://schemas.microsoft.com/office/powerpoint/2010/main" val="42706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074" y="220717"/>
            <a:ext cx="7466630" cy="6370132"/>
          </a:xfrm>
          <a:prstGeom prst="rect">
            <a:avLst/>
          </a:prstGeom>
        </p:spPr>
      </p:pic>
      <p:sp>
        <p:nvSpPr>
          <p:cNvPr id="4" name="TextBox 3"/>
          <p:cNvSpPr txBox="1"/>
          <p:nvPr/>
        </p:nvSpPr>
        <p:spPr>
          <a:xfrm rot="16200000">
            <a:off x="10436972" y="5102972"/>
            <a:ext cx="3233057" cy="276999"/>
          </a:xfrm>
          <a:prstGeom prst="rect">
            <a:avLst/>
          </a:prstGeom>
          <a:noFill/>
        </p:spPr>
        <p:txBody>
          <a:bodyPr wrap="square" rtlCol="0">
            <a:spAutoFit/>
          </a:bodyPr>
          <a:lstStyle/>
          <a:p>
            <a:r>
              <a:rPr lang="en-US" sz="1200" dirty="0"/>
              <a:t>Wikipedia screenshot </a:t>
            </a:r>
            <a:r>
              <a:rPr lang="en-US" sz="1200" dirty="0">
                <a:hlinkClick r:id="rId4"/>
              </a:rPr>
              <a:t>CC BY-SA 3.0</a:t>
            </a:r>
            <a:endParaRPr lang="en-US" sz="1200" dirty="0"/>
          </a:p>
        </p:txBody>
      </p:sp>
    </p:spTree>
    <p:extLst>
      <p:ext uri="{BB962C8B-B14F-4D97-AF65-F5344CB8AC3E}">
        <p14:creationId xmlns:p14="http://schemas.microsoft.com/office/powerpoint/2010/main" val="1349362057"/>
      </p:ext>
    </p:extLst>
  </p:cSld>
  <p:clrMapOvr>
    <a:masterClrMapping/>
  </p:clrMapOvr>
</p:sld>
</file>

<file path=ppt/slides/slide10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074" y="220717"/>
            <a:ext cx="7466630" cy="637013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0662" y="710762"/>
            <a:ext cx="6138042" cy="5868567"/>
          </a:xfrm>
          <a:prstGeom prst="rect">
            <a:avLst/>
          </a:prstGeom>
        </p:spPr>
      </p:pic>
      <p:sp>
        <p:nvSpPr>
          <p:cNvPr id="6" name="TextBox 5"/>
          <p:cNvSpPr txBox="1"/>
          <p:nvPr/>
        </p:nvSpPr>
        <p:spPr>
          <a:xfrm rot="16200000">
            <a:off x="10436972" y="5102972"/>
            <a:ext cx="3233057" cy="276999"/>
          </a:xfrm>
          <a:prstGeom prst="rect">
            <a:avLst/>
          </a:prstGeom>
          <a:noFill/>
        </p:spPr>
        <p:txBody>
          <a:bodyPr wrap="square" rtlCol="0">
            <a:spAutoFit/>
          </a:bodyPr>
          <a:lstStyle/>
          <a:p>
            <a:r>
              <a:rPr lang="en-US" sz="1200" dirty="0"/>
              <a:t>Wikipedia screenshot </a:t>
            </a:r>
            <a:r>
              <a:rPr lang="en-US" sz="1200" dirty="0">
                <a:hlinkClick r:id="rId6"/>
              </a:rPr>
              <a:t>CC BY-SA 3.0</a:t>
            </a:r>
            <a:endParaRPr lang="en-US" sz="1200" dirty="0"/>
          </a:p>
        </p:txBody>
      </p:sp>
    </p:spTree>
    <p:custDataLst>
      <p:tags r:id="rId1"/>
    </p:custDataLst>
    <p:extLst>
      <p:ext uri="{BB962C8B-B14F-4D97-AF65-F5344CB8AC3E}">
        <p14:creationId xmlns:p14="http://schemas.microsoft.com/office/powerpoint/2010/main" val="335477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11" name="Group 10"/>
          <p:cNvGrpSpPr/>
          <p:nvPr/>
        </p:nvGrpSpPr>
        <p:grpSpPr>
          <a:xfrm>
            <a:off x="2204241" y="2833494"/>
            <a:ext cx="7780586" cy="1178937"/>
            <a:chOff x="680241" y="2833493"/>
            <a:chExt cx="7780586" cy="1178937"/>
          </a:xfrm>
        </p:grpSpPr>
        <p:sp>
          <p:nvSpPr>
            <p:cNvPr id="4" name="TextBox 3"/>
            <p:cNvSpPr txBox="1"/>
            <p:nvPr/>
          </p:nvSpPr>
          <p:spPr>
            <a:xfrm>
              <a:off x="1860330" y="3005956"/>
              <a:ext cx="6600497" cy="707886"/>
            </a:xfrm>
            <a:prstGeom prst="rect">
              <a:avLst/>
            </a:prstGeom>
            <a:noFill/>
          </p:spPr>
          <p:txBody>
            <a:bodyPr wrap="square" rtlCol="0">
              <a:spAutoFit/>
            </a:bodyPr>
            <a:lstStyle/>
            <a:p>
              <a:r>
                <a:rPr lang="en-US" sz="4000" b="1" dirty="0"/>
                <a:t>production of knowledge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41" y="2833493"/>
              <a:ext cx="1001414" cy="1178937"/>
            </a:xfrm>
            <a:prstGeom prst="rect">
              <a:avLst/>
            </a:prstGeom>
          </p:spPr>
        </p:pic>
      </p:grpSp>
      <p:sp>
        <p:nvSpPr>
          <p:cNvPr id="5" name="TextBox 4"/>
          <p:cNvSpPr txBox="1"/>
          <p:nvPr/>
        </p:nvSpPr>
        <p:spPr>
          <a:xfrm rot="16200000">
            <a:off x="8956515" y="3622514"/>
            <a:ext cx="6193972" cy="276999"/>
          </a:xfrm>
          <a:prstGeom prst="rect">
            <a:avLst/>
          </a:prstGeom>
          <a:noFill/>
        </p:spPr>
        <p:txBody>
          <a:bodyPr wrap="square" rtlCol="0">
            <a:spAutoFit/>
          </a:bodyPr>
          <a:lstStyle/>
          <a:p>
            <a:r>
              <a:rPr lang="en-US" sz="1200" dirty="0"/>
              <a:t>mind by jai from the Noun Project </a:t>
            </a:r>
            <a:r>
              <a:rPr lang="en-US" sz="1200" dirty="0">
                <a:hlinkClick r:id="rId4"/>
              </a:rPr>
              <a:t>CC BY-SA 3.0</a:t>
            </a:r>
            <a:endParaRPr lang="en-US" sz="1200" dirty="0"/>
          </a:p>
        </p:txBody>
      </p:sp>
    </p:spTree>
    <p:extLst>
      <p:ext uri="{BB962C8B-B14F-4D97-AF65-F5344CB8AC3E}">
        <p14:creationId xmlns:p14="http://schemas.microsoft.com/office/powerpoint/2010/main" val="254300651"/>
      </p:ext>
    </p:extLst>
  </p:cSld>
  <p:clrMapOvr>
    <a:masterClrMapping/>
  </p:clrMapOvr>
</p:sld>
</file>

<file path=ppt/slides/slide1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EEEB-9868-474A-8025-B77D31233460}"/>
              </a:ext>
            </a:extLst>
          </p:cNvPr>
          <p:cNvSpPr>
            <a:spLocks noGrp="1"/>
          </p:cNvSpPr>
          <p:nvPr>
            <p:ph type="ctrTitle"/>
          </p:nvPr>
        </p:nvSpPr>
        <p:spPr/>
        <p:txBody>
          <a:bodyPr/>
          <a:lstStyle/>
          <a:p>
            <a:r>
              <a:rPr lang="en-US" dirty="0"/>
              <a:t>science</a:t>
            </a:r>
            <a:endParaRPr lang="en-GB" dirty="0"/>
          </a:p>
        </p:txBody>
      </p:sp>
      <p:sp>
        <p:nvSpPr>
          <p:cNvPr id="3" name="Subtitle 2">
            <a:extLst>
              <a:ext uri="{FF2B5EF4-FFF2-40B4-BE49-F238E27FC236}">
                <a16:creationId xmlns:a16="http://schemas.microsoft.com/office/drawing/2014/main" id="{29943118-B4BE-48F5-A1CC-48A2CFD89277}"/>
              </a:ext>
            </a:extLst>
          </p:cNvPr>
          <p:cNvSpPr>
            <a:spLocks noGrp="1"/>
          </p:cNvSpPr>
          <p:nvPr>
            <p:ph type="subTitle" idx="1"/>
          </p:nvPr>
        </p:nvSpPr>
        <p:spPr/>
        <p:txBody>
          <a:bodyPr/>
          <a:lstStyle/>
          <a:p>
            <a:r>
              <a:rPr lang="en-GB" dirty="0"/>
              <a:t>…from Latin </a:t>
            </a:r>
            <a:r>
              <a:rPr lang="en-GB" i="1" dirty="0" err="1"/>
              <a:t>scientia</a:t>
            </a:r>
            <a:r>
              <a:rPr lang="en-GB" dirty="0"/>
              <a:t> (“knowledge”)</a:t>
            </a:r>
          </a:p>
        </p:txBody>
      </p:sp>
    </p:spTree>
    <p:extLst>
      <p:ext uri="{BB962C8B-B14F-4D97-AF65-F5344CB8AC3E}">
        <p14:creationId xmlns:p14="http://schemas.microsoft.com/office/powerpoint/2010/main" val="950606832"/>
      </p:ext>
    </p:extLst>
  </p:cSld>
  <p:clrMapOvr>
    <a:masterClrMapping/>
  </p:clrMapOvr>
</p:sld>
</file>

<file path=ppt/slides/slide11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72CA70-7DB8-ADAF-92DC-0C57662BF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77230" y="4512039"/>
            <a:ext cx="7213392" cy="1846659"/>
          </a:xfrm>
          <a:prstGeom prst="rect">
            <a:avLst/>
          </a:prstGeom>
          <a:noFill/>
        </p:spPr>
        <p:txBody>
          <a:bodyPr wrap="square" rtlCol="0">
            <a:spAutoFit/>
          </a:bodyPr>
          <a:lstStyle/>
          <a:p>
            <a:r>
              <a:rPr lang="en-US" sz="6600" b="1" dirty="0">
                <a:solidFill>
                  <a:schemeClr val="accent4"/>
                </a:solidFill>
                <a:effectLst>
                  <a:outerShdw blurRad="50800" dist="38100" dir="2700000" algn="tl" rotWithShape="0">
                    <a:prstClr val="black">
                      <a:alpha val="40%"/>
                    </a:prstClr>
                  </a:outerShdw>
                </a:effectLst>
              </a:rPr>
              <a:t>Stephen Colbert</a:t>
            </a:r>
            <a:r>
              <a:rPr lang="en-US" sz="4800" b="1" dirty="0">
                <a:solidFill>
                  <a:schemeClr val="accent4"/>
                </a:solidFill>
                <a:effectLst>
                  <a:outerShdw blurRad="50800" dist="38100" dir="2700000" algn="tl" rotWithShape="0">
                    <a:prstClr val="black">
                      <a:alpha val="40%"/>
                    </a:prstClr>
                  </a:outerShdw>
                </a:effectLst>
              </a:rPr>
              <a:t> </a:t>
            </a:r>
            <a:br>
              <a:rPr lang="en-US" sz="4800" b="1" dirty="0">
                <a:solidFill>
                  <a:schemeClr val="accent4"/>
                </a:solidFill>
                <a:effectLst>
                  <a:outerShdw blurRad="50800" dist="38100" dir="2700000" algn="tl" rotWithShape="0">
                    <a:prstClr val="black">
                      <a:alpha val="40%"/>
                    </a:prstClr>
                  </a:outerShdw>
                </a:effectLst>
              </a:rPr>
            </a:br>
            <a:r>
              <a:rPr lang="en-US" sz="4800" b="1" dirty="0">
                <a:effectLst>
                  <a:outerShdw blurRad="50800" dist="38100" dir="2700000" algn="tl" rotWithShape="0">
                    <a:prstClr val="black">
                      <a:alpha val="40%"/>
                    </a:prstClr>
                  </a:outerShdw>
                </a:effectLst>
              </a:rPr>
              <a:t>prank (2006)</a:t>
            </a:r>
          </a:p>
        </p:txBody>
      </p:sp>
      <p:sp>
        <p:nvSpPr>
          <p:cNvPr id="4" name="TextBox 3"/>
          <p:cNvSpPr txBox="1"/>
          <p:nvPr/>
        </p:nvSpPr>
        <p:spPr>
          <a:xfrm>
            <a:off x="0" y="6611779"/>
            <a:ext cx="5877497" cy="246221"/>
          </a:xfrm>
          <a:prstGeom prst="rect">
            <a:avLst/>
          </a:prstGeom>
          <a:noFill/>
        </p:spPr>
        <p:txBody>
          <a:bodyPr wrap="square" rtlCol="0">
            <a:spAutoFit/>
          </a:bodyPr>
          <a:lstStyle/>
          <a:p>
            <a:r>
              <a:rPr lang="en-US" sz="1000" dirty="0"/>
              <a:t>modified from “</a:t>
            </a:r>
            <a:r>
              <a:rPr lang="en-US" sz="1000" dirty="0">
                <a:hlinkClick r:id="rId4"/>
              </a:rPr>
              <a:t>Michelle Obama on the Colbert Report</a:t>
            </a:r>
            <a:r>
              <a:rPr lang="en-US" sz="1000" dirty="0"/>
              <a:t>” from Wikimedia Commons, </a:t>
            </a:r>
            <a:r>
              <a:rPr lang="en-US" sz="1000" dirty="0">
                <a:hlinkClick r:id="rId5"/>
              </a:rPr>
              <a:t>public domain</a:t>
            </a:r>
            <a:endParaRPr lang="en-US" sz="1000" dirty="0"/>
          </a:p>
        </p:txBody>
      </p:sp>
    </p:spTree>
    <p:extLst>
      <p:ext uri="{BB962C8B-B14F-4D97-AF65-F5344CB8AC3E}">
        <p14:creationId xmlns:p14="http://schemas.microsoft.com/office/powerpoint/2010/main" val="2766191860"/>
      </p:ext>
    </p:extLst>
  </p:cSld>
  <p:clrMapOvr>
    <a:masterClrMapping/>
  </p:clrMapOvr>
</p:sld>
</file>

<file path=ppt/slides/slide11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074" y="220717"/>
            <a:ext cx="7466630" cy="6370132"/>
          </a:xfrm>
          <a:prstGeom prst="rect">
            <a:avLst/>
          </a:prstGeom>
        </p:spPr>
      </p:pic>
      <p:sp>
        <p:nvSpPr>
          <p:cNvPr id="4" name="TextBox 3"/>
          <p:cNvSpPr txBox="1"/>
          <p:nvPr/>
        </p:nvSpPr>
        <p:spPr>
          <a:xfrm rot="16200000">
            <a:off x="10436972" y="5102972"/>
            <a:ext cx="3233057" cy="276999"/>
          </a:xfrm>
          <a:prstGeom prst="rect">
            <a:avLst/>
          </a:prstGeom>
          <a:noFill/>
        </p:spPr>
        <p:txBody>
          <a:bodyPr wrap="square" rtlCol="0">
            <a:spAutoFit/>
          </a:bodyPr>
          <a:lstStyle/>
          <a:p>
            <a:r>
              <a:rPr lang="en-US" sz="1200" dirty="0"/>
              <a:t>Wikipedia screenshot </a:t>
            </a:r>
            <a:r>
              <a:rPr lang="en-US" sz="1200" dirty="0">
                <a:hlinkClick r:id="rId4"/>
              </a:rPr>
              <a:t>CC BY-SA 3.0</a:t>
            </a:r>
            <a:endParaRPr lang="en-US" sz="1200" dirty="0"/>
          </a:p>
        </p:txBody>
      </p:sp>
    </p:spTree>
    <p:extLst>
      <p:ext uri="{BB962C8B-B14F-4D97-AF65-F5344CB8AC3E}">
        <p14:creationId xmlns:p14="http://schemas.microsoft.com/office/powerpoint/2010/main" val="1760784273"/>
      </p:ext>
    </p:extLst>
  </p:cSld>
  <p:clrMapOvr>
    <a:masterClrMapping/>
  </p:clrMapOvr>
</p:sld>
</file>

<file path=ppt/slides/slide11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074" y="220717"/>
            <a:ext cx="7466630" cy="6370133"/>
          </a:xfrm>
          <a:prstGeom prst="rect">
            <a:avLst/>
          </a:prstGeom>
        </p:spPr>
      </p:pic>
      <p:sp>
        <p:nvSpPr>
          <p:cNvPr id="5" name="TextBox 4"/>
          <p:cNvSpPr txBox="1"/>
          <p:nvPr/>
        </p:nvSpPr>
        <p:spPr>
          <a:xfrm rot="16200000">
            <a:off x="10436972" y="5102972"/>
            <a:ext cx="3233057" cy="276999"/>
          </a:xfrm>
          <a:prstGeom prst="rect">
            <a:avLst/>
          </a:prstGeom>
          <a:noFill/>
        </p:spPr>
        <p:txBody>
          <a:bodyPr wrap="square" rtlCol="0">
            <a:spAutoFit/>
          </a:bodyPr>
          <a:lstStyle/>
          <a:p>
            <a:r>
              <a:rPr lang="en-US" sz="1200" dirty="0"/>
              <a:t>Wikipedia screenshot </a:t>
            </a:r>
            <a:r>
              <a:rPr lang="en-US" sz="1200" dirty="0">
                <a:hlinkClick r:id="rId4"/>
              </a:rPr>
              <a:t>CC BY-SA 3.0</a:t>
            </a:r>
            <a:endParaRPr lang="en-US" sz="1200" dirty="0"/>
          </a:p>
        </p:txBody>
      </p:sp>
    </p:spTree>
    <p:extLst>
      <p:ext uri="{BB962C8B-B14F-4D97-AF65-F5344CB8AC3E}">
        <p14:creationId xmlns:p14="http://schemas.microsoft.com/office/powerpoint/2010/main" val="4102423948"/>
      </p:ext>
    </p:extLst>
  </p:cSld>
  <p:clrMapOvr>
    <a:masterClrMapping/>
  </p:clrMapOvr>
</p:sld>
</file>

<file path=ppt/slides/slide11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074" y="220717"/>
            <a:ext cx="7466632" cy="6370133"/>
          </a:xfrm>
          <a:prstGeom prst="rect">
            <a:avLst/>
          </a:prstGeom>
        </p:spPr>
      </p:pic>
      <p:sp>
        <p:nvSpPr>
          <p:cNvPr id="3" name="TextBox 2"/>
          <p:cNvSpPr txBox="1"/>
          <p:nvPr/>
        </p:nvSpPr>
        <p:spPr>
          <a:xfrm>
            <a:off x="3836125" y="2574786"/>
            <a:ext cx="4937760" cy="830997"/>
          </a:xfrm>
          <a:prstGeom prst="rect">
            <a:avLst/>
          </a:prstGeom>
          <a:solidFill>
            <a:schemeClr val="tx1">
              <a:lumMod val="10%"/>
            </a:schemeClr>
          </a:solidFill>
        </p:spPr>
        <p:txBody>
          <a:bodyPr wrap="square" rtlCol="0">
            <a:spAutoFit/>
          </a:bodyPr>
          <a:lstStyle/>
          <a:p>
            <a:r>
              <a:rPr lang="en-US" sz="2400" dirty="0"/>
              <a:t>“Babar the Elephant has tripled in popularity in the past six months”</a:t>
            </a:r>
          </a:p>
        </p:txBody>
      </p:sp>
      <p:sp>
        <p:nvSpPr>
          <p:cNvPr id="6" name="Arc 5"/>
          <p:cNvSpPr/>
          <p:nvPr/>
        </p:nvSpPr>
        <p:spPr>
          <a:xfrm rot="3837663">
            <a:off x="4025554" y="2619310"/>
            <a:ext cx="3619792" cy="3631049"/>
          </a:xfrm>
          <a:prstGeom prst="arc">
            <a:avLst/>
          </a:prstGeom>
          <a:ln w="762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rot="16200000">
            <a:off x="10436972" y="5102972"/>
            <a:ext cx="3233057" cy="276999"/>
          </a:xfrm>
          <a:prstGeom prst="rect">
            <a:avLst/>
          </a:prstGeom>
          <a:noFill/>
        </p:spPr>
        <p:txBody>
          <a:bodyPr wrap="square" rtlCol="0">
            <a:spAutoFit/>
          </a:bodyPr>
          <a:lstStyle/>
          <a:p>
            <a:r>
              <a:rPr lang="en-US" sz="1200" dirty="0"/>
              <a:t>Wikipedia screenshot </a:t>
            </a:r>
            <a:r>
              <a:rPr lang="en-US" sz="1200" dirty="0">
                <a:hlinkClick r:id="rId4"/>
              </a:rPr>
              <a:t>CC BY-SA 3.0</a:t>
            </a:r>
            <a:endParaRPr lang="en-US" sz="1200" dirty="0"/>
          </a:p>
        </p:txBody>
      </p:sp>
    </p:spTree>
    <p:extLst>
      <p:ext uri="{BB962C8B-B14F-4D97-AF65-F5344CB8AC3E}">
        <p14:creationId xmlns:p14="http://schemas.microsoft.com/office/powerpoint/2010/main" val="704830095"/>
      </p:ext>
    </p:extLst>
  </p:cSld>
  <p:clrMapOvr>
    <a:masterClrMapping/>
  </p:clrMapOvr>
  <p:transition>
    <p:fade/>
  </p:transition>
</p:sld>
</file>

<file path=ppt/slides/slide11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074" y="220717"/>
            <a:ext cx="7466630" cy="6370133"/>
          </a:xfrm>
          <a:prstGeom prst="rect">
            <a:avLst/>
          </a:prstGeom>
        </p:spPr>
      </p:pic>
      <p:sp>
        <p:nvSpPr>
          <p:cNvPr id="5" name="Rounded Rectangle 4"/>
          <p:cNvSpPr/>
          <p:nvPr/>
        </p:nvSpPr>
        <p:spPr>
          <a:xfrm>
            <a:off x="3788229" y="2090057"/>
            <a:ext cx="5910942" cy="1001486"/>
          </a:xfrm>
          <a:prstGeom prst="roundRect">
            <a:avLst>
              <a:gd name="adj" fmla="val 5797"/>
            </a:avLst>
          </a:prstGeom>
          <a:noFill/>
          <a:ln w="38100">
            <a:solidFill>
              <a:srgbClr val="FF0000"/>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788229" y="2090057"/>
            <a:ext cx="5910942" cy="1001486"/>
            <a:chOff x="2264229" y="3405782"/>
            <a:chExt cx="5910942" cy="1001486"/>
          </a:xfrm>
        </p:grpSpPr>
        <p:sp>
          <p:nvSpPr>
            <p:cNvPr id="6" name="Rounded Rectangle 5"/>
            <p:cNvSpPr/>
            <p:nvPr/>
          </p:nvSpPr>
          <p:spPr>
            <a:xfrm>
              <a:off x="2264229" y="3405782"/>
              <a:ext cx="5910942" cy="1001486"/>
            </a:xfrm>
            <a:prstGeom prst="roundRect">
              <a:avLst>
                <a:gd name="adj" fmla="val 5797"/>
              </a:avLst>
            </a:prstGeom>
            <a:solidFill>
              <a:srgbClr val="FFFFFF"/>
            </a:solidFill>
            <a:ln w="38100">
              <a:solidFill>
                <a:srgbClr val="FF0000"/>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362200" y="3644915"/>
              <a:ext cx="5715000" cy="523220"/>
            </a:xfrm>
            <a:prstGeom prst="rect">
              <a:avLst/>
            </a:prstGeom>
            <a:noFill/>
          </p:spPr>
          <p:txBody>
            <a:bodyPr wrap="square" rtlCol="0">
              <a:spAutoFit/>
            </a:bodyPr>
            <a:lstStyle/>
            <a:p>
              <a:pPr algn="ctr"/>
              <a:r>
                <a:rPr lang="en-US" sz="2800" dirty="0">
                  <a:solidFill>
                    <a:schemeClr val="bg2"/>
                  </a:solidFill>
                </a:rPr>
                <a:t>corrected by editor in </a:t>
              </a:r>
              <a:r>
                <a:rPr lang="en-US" sz="2800" b="1" dirty="0">
                  <a:solidFill>
                    <a:schemeClr val="bg2"/>
                  </a:solidFill>
                </a:rPr>
                <a:t>2 minutes</a:t>
              </a:r>
              <a:r>
                <a:rPr lang="en-US" sz="2800" dirty="0">
                  <a:solidFill>
                    <a:schemeClr val="bg2"/>
                  </a:solidFill>
                </a:rPr>
                <a:t>!</a:t>
              </a:r>
            </a:p>
          </p:txBody>
        </p:sp>
      </p:grpSp>
      <p:sp>
        <p:nvSpPr>
          <p:cNvPr id="9" name="TextBox 8"/>
          <p:cNvSpPr txBox="1"/>
          <p:nvPr/>
        </p:nvSpPr>
        <p:spPr>
          <a:xfrm rot="16200000">
            <a:off x="10436972" y="5102972"/>
            <a:ext cx="3233057" cy="276999"/>
          </a:xfrm>
          <a:prstGeom prst="rect">
            <a:avLst/>
          </a:prstGeom>
          <a:noFill/>
        </p:spPr>
        <p:txBody>
          <a:bodyPr wrap="square" rtlCol="0">
            <a:spAutoFit/>
          </a:bodyPr>
          <a:lstStyle/>
          <a:p>
            <a:r>
              <a:rPr lang="en-US" sz="1200" dirty="0"/>
              <a:t>Wikipedia screenshot </a:t>
            </a:r>
            <a:r>
              <a:rPr lang="en-US" sz="1200" dirty="0">
                <a:hlinkClick r:id="rId5"/>
              </a:rPr>
              <a:t>CC BY-SA 3.0</a:t>
            </a:r>
            <a:endParaRPr lang="en-US" sz="1200" dirty="0"/>
          </a:p>
        </p:txBody>
      </p:sp>
    </p:spTree>
    <p:custDataLst>
      <p:tags r:id="rId1"/>
    </p:custDataLst>
    <p:extLst>
      <p:ext uri="{BB962C8B-B14F-4D97-AF65-F5344CB8AC3E}">
        <p14:creationId xmlns:p14="http://schemas.microsoft.com/office/powerpoint/2010/main" val="27474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3" name="Rounded Rectangular Callout 4">
            <a:extLst>
              <a:ext uri="{FF2B5EF4-FFF2-40B4-BE49-F238E27FC236}">
                <a16:creationId xmlns:a16="http://schemas.microsoft.com/office/drawing/2014/main" id="{7D8E32FB-5854-580B-50F7-91137AF95B02}"/>
              </a:ext>
            </a:extLst>
          </p:cNvPr>
          <p:cNvSpPr/>
          <p:nvPr/>
        </p:nvSpPr>
        <p:spPr>
          <a:xfrm>
            <a:off x="1887714" y="1125786"/>
            <a:ext cx="8203738" cy="2720657"/>
          </a:xfrm>
          <a:prstGeom prst="wedgeRoundRectCallout">
            <a:avLst>
              <a:gd name="adj1" fmla="val -33870"/>
              <a:gd name="adj2" fmla="val 70697"/>
              <a:gd name="adj3" fmla="val 16667"/>
            </a:avLst>
          </a:prstGeom>
          <a:solidFill>
            <a:schemeClr val="accent1"/>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185746" y="1324852"/>
            <a:ext cx="7820508" cy="2308324"/>
          </a:xfrm>
          <a:prstGeom prst="rect">
            <a:avLst/>
          </a:prstGeom>
          <a:noFill/>
        </p:spPr>
        <p:txBody>
          <a:bodyPr wrap="square" rtlCol="0">
            <a:spAutoFit/>
          </a:bodyPr>
          <a:lstStyle/>
          <a:p>
            <a:r>
              <a:rPr lang="en-GB" sz="3600" dirty="0">
                <a:solidFill>
                  <a:schemeClr val="bg2"/>
                </a:solidFill>
              </a:rPr>
              <a:t>…papers […] omit all the </a:t>
            </a:r>
            <a:r>
              <a:rPr lang="en-GB" sz="3600" b="1" dirty="0">
                <a:solidFill>
                  <a:schemeClr val="bg2"/>
                </a:solidFill>
              </a:rPr>
              <a:t>false starts</a:t>
            </a:r>
            <a:r>
              <a:rPr lang="en-GB" sz="3600" dirty="0">
                <a:solidFill>
                  <a:schemeClr val="bg2"/>
                </a:solidFill>
              </a:rPr>
              <a:t>, </a:t>
            </a:r>
            <a:r>
              <a:rPr lang="en-GB" sz="3600" b="1" dirty="0">
                <a:solidFill>
                  <a:schemeClr val="bg2"/>
                </a:solidFill>
              </a:rPr>
              <a:t>blind alleys</a:t>
            </a:r>
            <a:r>
              <a:rPr lang="en-GB" sz="3600" dirty="0">
                <a:solidFill>
                  <a:schemeClr val="bg2"/>
                </a:solidFill>
              </a:rPr>
              <a:t>, </a:t>
            </a:r>
            <a:r>
              <a:rPr lang="en-GB" sz="3600" b="1" dirty="0">
                <a:solidFill>
                  <a:schemeClr val="bg2"/>
                </a:solidFill>
              </a:rPr>
              <a:t>broken equipment</a:t>
            </a:r>
            <a:r>
              <a:rPr lang="en-GB" sz="3600" dirty="0">
                <a:solidFill>
                  <a:schemeClr val="bg2"/>
                </a:solidFill>
              </a:rPr>
              <a:t>, and </a:t>
            </a:r>
            <a:r>
              <a:rPr lang="en-GB" sz="3600" b="1" dirty="0">
                <a:solidFill>
                  <a:schemeClr val="bg2"/>
                </a:solidFill>
              </a:rPr>
              <a:t>dumb mistakes</a:t>
            </a:r>
            <a:r>
              <a:rPr lang="en-GB" sz="3600" dirty="0">
                <a:solidFill>
                  <a:schemeClr val="bg2"/>
                </a:solidFill>
              </a:rPr>
              <a:t> that beset real scientific research every day</a:t>
            </a:r>
            <a:r>
              <a:rPr lang="en-US" sz="3600" dirty="0">
                <a:solidFill>
                  <a:schemeClr val="bg2"/>
                </a:solidFill>
              </a:rPr>
              <a:t>.</a:t>
            </a:r>
          </a:p>
        </p:txBody>
      </p:sp>
      <p:sp>
        <p:nvSpPr>
          <p:cNvPr id="4" name="TextBox 3">
            <a:extLst>
              <a:ext uri="{FF2B5EF4-FFF2-40B4-BE49-F238E27FC236}">
                <a16:creationId xmlns:a16="http://schemas.microsoft.com/office/drawing/2014/main" id="{D808B63C-34FE-D511-3C05-A8C067367123}"/>
              </a:ext>
            </a:extLst>
          </p:cNvPr>
          <p:cNvSpPr txBox="1"/>
          <p:nvPr/>
        </p:nvSpPr>
        <p:spPr>
          <a:xfrm>
            <a:off x="1585537" y="4461006"/>
            <a:ext cx="9695376" cy="1200329"/>
          </a:xfrm>
          <a:prstGeom prst="rect">
            <a:avLst/>
          </a:prstGeom>
          <a:noFill/>
        </p:spPr>
        <p:txBody>
          <a:bodyPr wrap="square" rtlCol="0">
            <a:spAutoFit/>
          </a:bodyPr>
          <a:lstStyle/>
          <a:p>
            <a:r>
              <a:rPr lang="en-US" sz="2400" b="1" dirty="0"/>
              <a:t>Sam Kean</a:t>
            </a:r>
            <a:r>
              <a:rPr lang="en-US" sz="2400" dirty="0"/>
              <a:t>, science author</a:t>
            </a:r>
            <a:endParaRPr lang="en-US" sz="2400" b="1" dirty="0"/>
          </a:p>
          <a:p>
            <a:r>
              <a:rPr lang="en-GB" sz="2400" dirty="0"/>
              <a:t>in “Don’t forget intuition” (Jun 2023) </a:t>
            </a:r>
            <a:r>
              <a:rPr lang="en-GB" sz="2400" i="1" dirty="0"/>
              <a:t>The American Scholar</a:t>
            </a:r>
          </a:p>
          <a:p>
            <a:r>
              <a:rPr lang="en-GB" sz="2400" dirty="0">
                <a:hlinkClick r:id="rId3"/>
              </a:rPr>
              <a:t>https://theamericanscholar.org/dont-forget-intuition/</a:t>
            </a:r>
            <a:r>
              <a:rPr lang="en-GB" sz="2400" dirty="0"/>
              <a:t> </a:t>
            </a:r>
          </a:p>
        </p:txBody>
      </p:sp>
    </p:spTree>
    <p:extLst>
      <p:ext uri="{BB962C8B-B14F-4D97-AF65-F5344CB8AC3E}">
        <p14:creationId xmlns:p14="http://schemas.microsoft.com/office/powerpoint/2010/main" val="2244202204"/>
      </p:ext>
    </p:extLst>
  </p:cSld>
  <p:clrMapOvr>
    <a:masterClrMapping/>
  </p:clrMapOvr>
</p:sld>
</file>

<file path=ppt/slides/slide1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5" name="Group 4"/>
          <p:cNvGrpSpPr/>
          <p:nvPr/>
        </p:nvGrpSpPr>
        <p:grpSpPr>
          <a:xfrm>
            <a:off x="4534690" y="929889"/>
            <a:ext cx="5094614" cy="5300902"/>
            <a:chOff x="1318096" y="835616"/>
            <a:chExt cx="5094614" cy="5300902"/>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3735" y="1803079"/>
              <a:ext cx="4748975" cy="433343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096" y="835616"/>
              <a:ext cx="4327802" cy="719269"/>
            </a:xfrm>
            <a:prstGeom prst="rect">
              <a:avLst/>
            </a:prstGeom>
          </p:spPr>
        </p:pic>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9819" y="0"/>
            <a:ext cx="3332181" cy="6858000"/>
          </a:xfrm>
          <a:prstGeom prst="rect">
            <a:avLst/>
          </a:prstGeom>
        </p:spPr>
      </p:pic>
      <p:sp>
        <p:nvSpPr>
          <p:cNvPr id="6" name="TextBox 5">
            <a:hlinkClick r:id="rId7"/>
          </p:cNvPr>
          <p:cNvSpPr txBox="1"/>
          <p:nvPr/>
        </p:nvSpPr>
        <p:spPr>
          <a:xfrm rot="16200000">
            <a:off x="9992732" y="4689511"/>
            <a:ext cx="3875314" cy="461665"/>
          </a:xfrm>
          <a:prstGeom prst="rect">
            <a:avLst/>
          </a:prstGeom>
          <a:noFill/>
        </p:spPr>
        <p:txBody>
          <a:bodyPr wrap="square" rtlCol="0">
            <a:spAutoFit/>
          </a:bodyPr>
          <a:lstStyle/>
          <a:p>
            <a:r>
              <a:rPr lang="en-US" sz="1200" dirty="0">
                <a:solidFill>
                  <a:schemeClr val="bg2"/>
                </a:solidFill>
                <a:hlinkClick r:id="rId7"/>
              </a:rPr>
              <a:t>Wikipedia logo CC BY-SA 3.0</a:t>
            </a:r>
            <a:r>
              <a:rPr lang="en-US" sz="1200" dirty="0">
                <a:solidFill>
                  <a:schemeClr val="bg2"/>
                </a:solidFill>
              </a:rPr>
              <a:t>, books photo modified from Hermann from </a:t>
            </a:r>
            <a:r>
              <a:rPr lang="en-US" sz="1200" dirty="0" err="1">
                <a:solidFill>
                  <a:schemeClr val="bg2"/>
                </a:solidFill>
              </a:rPr>
              <a:t>Pixabay</a:t>
            </a:r>
            <a:r>
              <a:rPr lang="en-US" sz="1200" dirty="0">
                <a:solidFill>
                  <a:schemeClr val="bg2"/>
                </a:solidFill>
              </a:rPr>
              <a:t> </a:t>
            </a:r>
            <a:r>
              <a:rPr lang="en-US" sz="1200" dirty="0">
                <a:solidFill>
                  <a:schemeClr val="bg2"/>
                </a:solidFill>
                <a:hlinkClick r:id="rId8"/>
              </a:rPr>
              <a:t>CC0</a:t>
            </a:r>
            <a:endParaRPr lang="en-US" sz="1200" dirty="0">
              <a:solidFill>
                <a:schemeClr val="bg2"/>
              </a:solidFill>
            </a:endParaRPr>
          </a:p>
        </p:txBody>
      </p:sp>
    </p:spTree>
    <p:custDataLst>
      <p:tags r:id="rId1"/>
    </p:custDataLst>
    <p:extLst>
      <p:ext uri="{BB962C8B-B14F-4D97-AF65-F5344CB8AC3E}">
        <p14:creationId xmlns:p14="http://schemas.microsoft.com/office/powerpoint/2010/main" val="44819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decel="33.33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1+#ppt_w/2"/>
                                          </p:val>
                                        </p:tav>
                                        <p:tav tm="100%">
                                          <p:val>
                                            <p:strVal val="#ppt_x"/>
                                          </p:val>
                                        </p:tav>
                                      </p:tavLst>
                                    </p:anim>
                                    <p:anim calcmode="lin" valueType="num">
                                      <p:cBhvr additive="base">
                                        <p:cTn id="8" dur="1250" fill="hold"/>
                                        <p:tgtEl>
                                          <p:spTgt spid="5"/>
                                        </p:tgtEl>
                                        <p:attrNameLst>
                                          <p:attrName>ppt_y</p:attrName>
                                        </p:attrNameLst>
                                      </p:cBhvr>
                                      <p:tavLst>
                                        <p:tav tm="0%">
                                          <p:val>
                                            <p:strVal val="1+#ppt_h/2"/>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3" name="Rounded Rectangular Callout 4">
            <a:extLst>
              <a:ext uri="{FF2B5EF4-FFF2-40B4-BE49-F238E27FC236}">
                <a16:creationId xmlns:a16="http://schemas.microsoft.com/office/drawing/2014/main" id="{7D8E32FB-5854-580B-50F7-91137AF95B02}"/>
              </a:ext>
            </a:extLst>
          </p:cNvPr>
          <p:cNvSpPr/>
          <p:nvPr/>
        </p:nvSpPr>
        <p:spPr>
          <a:xfrm>
            <a:off x="1887714" y="1848050"/>
            <a:ext cx="8203738" cy="2140057"/>
          </a:xfrm>
          <a:prstGeom prst="wedgeRoundRectCallout">
            <a:avLst>
              <a:gd name="adj1" fmla="val -33870"/>
              <a:gd name="adj2" fmla="val 70697"/>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268583" y="2037805"/>
            <a:ext cx="7437277" cy="1754326"/>
          </a:xfrm>
          <a:prstGeom prst="rect">
            <a:avLst/>
          </a:prstGeom>
          <a:noFill/>
        </p:spPr>
        <p:txBody>
          <a:bodyPr wrap="square" rtlCol="0">
            <a:spAutoFit/>
          </a:bodyPr>
          <a:lstStyle/>
          <a:p>
            <a:r>
              <a:rPr lang="en-US" sz="3600" dirty="0">
                <a:solidFill>
                  <a:schemeClr val="bg2"/>
                </a:solidFill>
              </a:rPr>
              <a:t>Wikipedia is </a:t>
            </a:r>
            <a:r>
              <a:rPr lang="en-US" sz="3600" b="1" dirty="0">
                <a:solidFill>
                  <a:schemeClr val="bg2"/>
                </a:solidFill>
              </a:rPr>
              <a:t>not always an accurate, updated reflection</a:t>
            </a:r>
            <a:r>
              <a:rPr lang="en-US" sz="3600" dirty="0">
                <a:solidFill>
                  <a:schemeClr val="bg2"/>
                </a:solidFill>
              </a:rPr>
              <a:t> of the academy.</a:t>
            </a:r>
          </a:p>
        </p:txBody>
      </p:sp>
      <p:sp>
        <p:nvSpPr>
          <p:cNvPr id="4" name="TextBox 3">
            <a:extLst>
              <a:ext uri="{FF2B5EF4-FFF2-40B4-BE49-F238E27FC236}">
                <a16:creationId xmlns:a16="http://schemas.microsoft.com/office/drawing/2014/main" id="{D808B63C-34FE-D511-3C05-A8C067367123}"/>
              </a:ext>
            </a:extLst>
          </p:cNvPr>
          <p:cNvSpPr txBox="1"/>
          <p:nvPr/>
        </p:nvSpPr>
        <p:spPr>
          <a:xfrm>
            <a:off x="1585537" y="4461006"/>
            <a:ext cx="6494975" cy="1200329"/>
          </a:xfrm>
          <a:prstGeom prst="rect">
            <a:avLst/>
          </a:prstGeom>
          <a:noFill/>
        </p:spPr>
        <p:txBody>
          <a:bodyPr wrap="square" rtlCol="0">
            <a:spAutoFit/>
          </a:bodyPr>
          <a:lstStyle/>
          <a:p>
            <a:r>
              <a:rPr lang="en-US" sz="2400" b="1" dirty="0"/>
              <a:t>Jami Mathewson</a:t>
            </a:r>
          </a:p>
          <a:p>
            <a:r>
              <a:rPr lang="en-US" sz="2400" dirty="0"/>
              <a:t>Educational Partnerships Manager</a:t>
            </a:r>
          </a:p>
          <a:p>
            <a:r>
              <a:rPr lang="en-US" sz="2400" dirty="0"/>
              <a:t>Wiki Education Foundation</a:t>
            </a:r>
          </a:p>
        </p:txBody>
      </p:sp>
    </p:spTree>
    <p:extLst>
      <p:ext uri="{BB962C8B-B14F-4D97-AF65-F5344CB8AC3E}">
        <p14:creationId xmlns:p14="http://schemas.microsoft.com/office/powerpoint/2010/main" val="955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12" name="Group 11"/>
          <p:cNvGrpSpPr/>
          <p:nvPr/>
        </p:nvGrpSpPr>
        <p:grpSpPr>
          <a:xfrm>
            <a:off x="2591639" y="4189630"/>
            <a:ext cx="7393188" cy="1146800"/>
            <a:chOff x="1067639" y="4189630"/>
            <a:chExt cx="7393188" cy="1146800"/>
          </a:xfrm>
        </p:grpSpPr>
        <p:sp>
          <p:nvSpPr>
            <p:cNvPr id="5" name="TextBox 4"/>
            <p:cNvSpPr txBox="1"/>
            <p:nvPr/>
          </p:nvSpPr>
          <p:spPr>
            <a:xfrm>
              <a:off x="1860330" y="4409087"/>
              <a:ext cx="6600497" cy="707886"/>
            </a:xfrm>
            <a:prstGeom prst="rect">
              <a:avLst/>
            </a:prstGeom>
            <a:noFill/>
          </p:spPr>
          <p:txBody>
            <a:bodyPr wrap="square" rtlCol="0">
              <a:spAutoFit/>
            </a:bodyPr>
            <a:lstStyle/>
            <a:p>
              <a:r>
                <a:rPr lang="en-US" sz="4000" b="1" dirty="0"/>
                <a:t>enhanced learning</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639" y="4189630"/>
              <a:ext cx="614016" cy="1146800"/>
            </a:xfrm>
            <a:prstGeom prst="rect">
              <a:avLst/>
            </a:prstGeom>
          </p:spPr>
        </p:pic>
      </p:grpSp>
      <p:sp>
        <p:nvSpPr>
          <p:cNvPr id="13" name="TextBox 12"/>
          <p:cNvSpPr txBox="1"/>
          <p:nvPr/>
        </p:nvSpPr>
        <p:spPr>
          <a:xfrm rot="16200000">
            <a:off x="8956515" y="3622514"/>
            <a:ext cx="6193972" cy="276999"/>
          </a:xfrm>
          <a:prstGeom prst="rect">
            <a:avLst/>
          </a:prstGeom>
          <a:noFill/>
        </p:spPr>
        <p:txBody>
          <a:bodyPr wrap="square" rtlCol="0">
            <a:spAutoFit/>
          </a:bodyPr>
          <a:lstStyle/>
          <a:p>
            <a:r>
              <a:rPr lang="en-US" sz="1200" dirty="0"/>
              <a:t>student by </a:t>
            </a:r>
            <a:r>
              <a:rPr lang="en-US" sz="1200" dirty="0" err="1"/>
              <a:t>JeraOcean</a:t>
            </a:r>
            <a:r>
              <a:rPr lang="en-US" sz="1200" dirty="0"/>
              <a:t> from the Noun Project </a:t>
            </a:r>
            <a:r>
              <a:rPr lang="en-US" sz="1200" dirty="0">
                <a:hlinkClick r:id="rId4"/>
              </a:rPr>
              <a:t>CC BY-SA 3.0</a:t>
            </a:r>
            <a:endParaRPr lang="en-US" sz="1200" dirty="0"/>
          </a:p>
        </p:txBody>
      </p:sp>
    </p:spTree>
    <p:extLst>
      <p:ext uri="{BB962C8B-B14F-4D97-AF65-F5344CB8AC3E}">
        <p14:creationId xmlns:p14="http://schemas.microsoft.com/office/powerpoint/2010/main" val="1313804506"/>
      </p:ext>
    </p:extLst>
  </p:cSld>
  <p:clrMapOvr>
    <a:masterClrMapping/>
  </p:clrMapOvr>
</p:sld>
</file>

<file path=ppt/slides/slide11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CAAAB-AE27-93E1-BA5D-1B331F3E6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rot="16200000">
            <a:off x="8639890" y="3305889"/>
            <a:ext cx="6858000" cy="246221"/>
          </a:xfrm>
          <a:prstGeom prst="rect">
            <a:avLst/>
          </a:prstGeom>
          <a:solidFill>
            <a:schemeClr val="bg2"/>
          </a:solidFill>
        </p:spPr>
        <p:txBody>
          <a:bodyPr wrap="square" rtlCol="0">
            <a:spAutoFit/>
          </a:bodyPr>
          <a:lstStyle/>
          <a:p>
            <a:r>
              <a:rPr lang="en-US" sz="1000" dirty="0"/>
              <a:t>“</a:t>
            </a:r>
            <a:r>
              <a:rPr lang="en-US" sz="1000" dirty="0">
                <a:hlinkClick r:id="rId4"/>
              </a:rPr>
              <a:t>A geography class with students and teacher Elsa Hobart</a:t>
            </a:r>
            <a:r>
              <a:rPr lang="en-US" sz="1000" dirty="0"/>
              <a:t>” from City of Boston Archives </a:t>
            </a:r>
            <a:r>
              <a:rPr lang="en-US" sz="1000" dirty="0">
                <a:hlinkClick r:id="rId5"/>
              </a:rPr>
              <a:t>CC BY 2.0</a:t>
            </a:r>
            <a:endParaRPr lang="en-US" sz="1000" dirty="0"/>
          </a:p>
        </p:txBody>
      </p:sp>
    </p:spTree>
    <p:extLst>
      <p:ext uri="{BB962C8B-B14F-4D97-AF65-F5344CB8AC3E}">
        <p14:creationId xmlns:p14="http://schemas.microsoft.com/office/powerpoint/2010/main" val="953597059"/>
      </p:ext>
    </p:extLst>
  </p:cSld>
  <p:clrMapOvr>
    <a:masterClrMapping/>
  </p:clrMapOvr>
</p:sld>
</file>

<file path=ppt/slides/slide1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84D904A-9C50-4374-AE89-BFAA0EDB7EA4}"/>
              </a:ext>
            </a:extLst>
          </p:cNvPr>
          <p:cNvSpPr/>
          <p:nvPr/>
        </p:nvSpPr>
        <p:spPr>
          <a:xfrm>
            <a:off x="1167789" y="2259477"/>
            <a:ext cx="9377630" cy="1283823"/>
          </a:xfrm>
          <a:prstGeom prst="wedgeRoundRectCallout">
            <a:avLst>
              <a:gd name="adj1" fmla="val -34848"/>
              <a:gd name="adj2" fmla="val 83693"/>
              <a:gd name="adj3" fmla="val 16667"/>
            </a:avLst>
          </a:prstGeom>
          <a:solidFill>
            <a:schemeClr val="tx1">
              <a:lumMod val="2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B37C107-B376-4539-A016-6BDD197A5A08}"/>
              </a:ext>
            </a:extLst>
          </p:cNvPr>
          <p:cNvSpPr>
            <a:spLocks noGrp="1"/>
          </p:cNvSpPr>
          <p:nvPr>
            <p:ph type="title"/>
          </p:nvPr>
        </p:nvSpPr>
        <p:spPr>
          <a:xfrm>
            <a:off x="1270930" y="2334555"/>
            <a:ext cx="9274488" cy="1094445"/>
          </a:xfrm>
        </p:spPr>
        <p:txBody>
          <a:bodyPr>
            <a:normAutofit/>
          </a:bodyPr>
          <a:lstStyle/>
          <a:p>
            <a:r>
              <a:rPr lang="en-GB" dirty="0"/>
              <a:t>intellectual generosity</a:t>
            </a:r>
            <a:endParaRPr lang="en-GB" b="0" dirty="0">
              <a:solidFill>
                <a:schemeClr val="tx1"/>
              </a:solidFill>
            </a:endParaRPr>
          </a:p>
        </p:txBody>
      </p:sp>
      <p:grpSp>
        <p:nvGrpSpPr>
          <p:cNvPr id="99" name="Graphic 6">
            <a:extLst>
              <a:ext uri="{FF2B5EF4-FFF2-40B4-BE49-F238E27FC236}">
                <a16:creationId xmlns:a16="http://schemas.microsoft.com/office/drawing/2014/main" id="{A2BC6861-4F23-4D30-9A8E-EA438EFFC792}"/>
              </a:ext>
            </a:extLst>
          </p:cNvPr>
          <p:cNvGrpSpPr/>
          <p:nvPr/>
        </p:nvGrpSpPr>
        <p:grpSpPr>
          <a:xfrm>
            <a:off x="-2064702" y="14706600"/>
            <a:ext cx="391477" cy="352425"/>
            <a:chOff x="-2064702" y="14706600"/>
            <a:chExt cx="391477" cy="352425"/>
          </a:xfrm>
          <a:solidFill>
            <a:schemeClr val="tx1"/>
          </a:solidFill>
        </p:grpSpPr>
        <p:sp>
          <p:nvSpPr>
            <p:cNvPr id="100" name="Freeform: Shape 99">
              <a:extLst>
                <a:ext uri="{FF2B5EF4-FFF2-40B4-BE49-F238E27FC236}">
                  <a16:creationId xmlns:a16="http://schemas.microsoft.com/office/drawing/2014/main" id="{115DC8FE-50B0-4E7E-A61E-7BFFE2109CDA}"/>
                </a:ext>
              </a:extLst>
            </p:cNvPr>
            <p:cNvSpPr/>
            <p:nvPr/>
          </p:nvSpPr>
          <p:spPr>
            <a:xfrm>
              <a:off x="-1773237" y="14952345"/>
              <a:ext cx="27622" cy="35242"/>
            </a:xfrm>
            <a:custGeom>
              <a:avLst/>
              <a:gdLst>
                <a:gd name="connsiteX0" fmla="*/ 27622 w 27622"/>
                <a:gd name="connsiteY0" fmla="*/ 0 h 35242"/>
                <a:gd name="connsiteX1" fmla="*/ 27622 w 27622"/>
                <a:gd name="connsiteY1" fmla="*/ 9525 h 35242"/>
                <a:gd name="connsiteX2" fmla="*/ 26670 w 27622"/>
                <a:gd name="connsiteY2" fmla="*/ 9525 h 35242"/>
                <a:gd name="connsiteX3" fmla="*/ 16193 w 27622"/>
                <a:gd name="connsiteY3" fmla="*/ 2857 h 35242"/>
                <a:gd name="connsiteX4" fmla="*/ 16193 w 27622"/>
                <a:gd name="connsiteY4" fmla="*/ 29527 h 35242"/>
                <a:gd name="connsiteX5" fmla="*/ 20955 w 27622"/>
                <a:gd name="connsiteY5" fmla="*/ 34290 h 35242"/>
                <a:gd name="connsiteX6" fmla="*/ 20955 w 27622"/>
                <a:gd name="connsiteY6" fmla="*/ 35242 h 35242"/>
                <a:gd name="connsiteX7" fmla="*/ 6668 w 27622"/>
                <a:gd name="connsiteY7" fmla="*/ 35242 h 35242"/>
                <a:gd name="connsiteX8" fmla="*/ 6668 w 27622"/>
                <a:gd name="connsiteY8" fmla="*/ 34290 h 35242"/>
                <a:gd name="connsiteX9" fmla="*/ 11430 w 27622"/>
                <a:gd name="connsiteY9" fmla="*/ 29527 h 35242"/>
                <a:gd name="connsiteX10" fmla="*/ 11430 w 27622"/>
                <a:gd name="connsiteY10" fmla="*/ 2857 h 35242"/>
                <a:gd name="connsiteX11" fmla="*/ 953 w 27622"/>
                <a:gd name="connsiteY11" fmla="*/ 9525 h 35242"/>
                <a:gd name="connsiteX12" fmla="*/ 0 w 27622"/>
                <a:gd name="connsiteY12" fmla="*/ 9525 h 35242"/>
                <a:gd name="connsiteX13" fmla="*/ 0 w 27622"/>
                <a:gd name="connsiteY13" fmla="*/ 0 h 35242"/>
                <a:gd name="connsiteX14" fmla="*/ 27622 w 27622"/>
                <a:gd name="connsiteY14" fmla="*/ 0 h 35242"/>
                <a:gd name="connsiteX15" fmla="*/ 27622 w 27622"/>
                <a:gd name="connsiteY15" fmla="*/ 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22" h="35242">
                  <a:moveTo>
                    <a:pt x="27622" y="0"/>
                  </a:moveTo>
                  <a:lnTo>
                    <a:pt x="27622" y="9525"/>
                  </a:lnTo>
                  <a:lnTo>
                    <a:pt x="26670" y="9525"/>
                  </a:lnTo>
                  <a:cubicBezTo>
                    <a:pt x="25718" y="3809"/>
                    <a:pt x="23813" y="2857"/>
                    <a:pt x="16193" y="2857"/>
                  </a:cubicBezTo>
                  <a:lnTo>
                    <a:pt x="16193" y="29527"/>
                  </a:lnTo>
                  <a:cubicBezTo>
                    <a:pt x="16193" y="32384"/>
                    <a:pt x="18097" y="34290"/>
                    <a:pt x="20955" y="34290"/>
                  </a:cubicBezTo>
                  <a:lnTo>
                    <a:pt x="20955" y="35242"/>
                  </a:lnTo>
                  <a:lnTo>
                    <a:pt x="6668" y="35242"/>
                  </a:lnTo>
                  <a:lnTo>
                    <a:pt x="6668" y="34290"/>
                  </a:lnTo>
                  <a:cubicBezTo>
                    <a:pt x="9525" y="34290"/>
                    <a:pt x="11430" y="33338"/>
                    <a:pt x="11430" y="29527"/>
                  </a:cubicBezTo>
                  <a:lnTo>
                    <a:pt x="11430" y="2857"/>
                  </a:lnTo>
                  <a:cubicBezTo>
                    <a:pt x="3810" y="2857"/>
                    <a:pt x="1905" y="3809"/>
                    <a:pt x="953" y="9525"/>
                  </a:cubicBezTo>
                  <a:lnTo>
                    <a:pt x="0" y="9525"/>
                  </a:lnTo>
                  <a:lnTo>
                    <a:pt x="0" y="0"/>
                  </a:lnTo>
                  <a:lnTo>
                    <a:pt x="27622" y="0"/>
                  </a:lnTo>
                  <a:lnTo>
                    <a:pt x="27622" y="0"/>
                  </a:lnTo>
                  <a:close/>
                </a:path>
              </a:pathLst>
            </a:custGeom>
            <a:solidFill>
              <a:schemeClr val="tx1"/>
            </a:solidFill>
            <a:ln w="9525"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E698861F-0290-4FF4-9081-7164E7AA685A}"/>
                </a:ext>
              </a:extLst>
            </p:cNvPr>
            <p:cNvSpPr/>
            <p:nvPr/>
          </p:nvSpPr>
          <p:spPr>
            <a:xfrm>
              <a:off x="-1740852" y="14953297"/>
              <a:ext cx="33337" cy="35242"/>
            </a:xfrm>
            <a:custGeom>
              <a:avLst/>
              <a:gdLst>
                <a:gd name="connsiteX0" fmla="*/ 22860 w 33337"/>
                <a:gd name="connsiteY0" fmla="*/ 952 h 35242"/>
                <a:gd name="connsiteX1" fmla="*/ 22860 w 33337"/>
                <a:gd name="connsiteY1" fmla="*/ 0 h 35242"/>
                <a:gd name="connsiteX2" fmla="*/ 33338 w 33337"/>
                <a:gd name="connsiteY2" fmla="*/ 0 h 35242"/>
                <a:gd name="connsiteX3" fmla="*/ 33338 w 33337"/>
                <a:gd name="connsiteY3" fmla="*/ 952 h 35242"/>
                <a:gd name="connsiteX4" fmla="*/ 28575 w 33337"/>
                <a:gd name="connsiteY4" fmla="*/ 4763 h 35242"/>
                <a:gd name="connsiteX5" fmla="*/ 20003 w 33337"/>
                <a:gd name="connsiteY5" fmla="*/ 19050 h 35242"/>
                <a:gd name="connsiteX6" fmla="*/ 20003 w 33337"/>
                <a:gd name="connsiteY6" fmla="*/ 29527 h 35242"/>
                <a:gd name="connsiteX7" fmla="*/ 24765 w 33337"/>
                <a:gd name="connsiteY7" fmla="*/ 34290 h 35242"/>
                <a:gd name="connsiteX8" fmla="*/ 24765 w 33337"/>
                <a:gd name="connsiteY8" fmla="*/ 35242 h 35242"/>
                <a:gd name="connsiteX9" fmla="*/ 9525 w 33337"/>
                <a:gd name="connsiteY9" fmla="*/ 35242 h 35242"/>
                <a:gd name="connsiteX10" fmla="*/ 9525 w 33337"/>
                <a:gd name="connsiteY10" fmla="*/ 34290 h 35242"/>
                <a:gd name="connsiteX11" fmla="*/ 14288 w 33337"/>
                <a:gd name="connsiteY11" fmla="*/ 29527 h 35242"/>
                <a:gd name="connsiteX12" fmla="*/ 14288 w 33337"/>
                <a:gd name="connsiteY12" fmla="*/ 20002 h 35242"/>
                <a:gd name="connsiteX13" fmla="*/ 4763 w 33337"/>
                <a:gd name="connsiteY13" fmla="*/ 4763 h 35242"/>
                <a:gd name="connsiteX14" fmla="*/ 0 w 33337"/>
                <a:gd name="connsiteY14" fmla="*/ 952 h 35242"/>
                <a:gd name="connsiteX15" fmla="*/ 0 w 33337"/>
                <a:gd name="connsiteY15" fmla="*/ 0 h 35242"/>
                <a:gd name="connsiteX16" fmla="*/ 14288 w 33337"/>
                <a:gd name="connsiteY16" fmla="*/ 0 h 35242"/>
                <a:gd name="connsiteX17" fmla="*/ 14288 w 33337"/>
                <a:gd name="connsiteY17" fmla="*/ 952 h 35242"/>
                <a:gd name="connsiteX18" fmla="*/ 11430 w 33337"/>
                <a:gd name="connsiteY18" fmla="*/ 2857 h 35242"/>
                <a:gd name="connsiteX19" fmla="*/ 12383 w 33337"/>
                <a:gd name="connsiteY19" fmla="*/ 4763 h 35242"/>
                <a:gd name="connsiteX20" fmla="*/ 19050 w 33337"/>
                <a:gd name="connsiteY20" fmla="*/ 16192 h 35242"/>
                <a:gd name="connsiteX21" fmla="*/ 25718 w 33337"/>
                <a:gd name="connsiteY21" fmla="*/ 3810 h 35242"/>
                <a:gd name="connsiteX22" fmla="*/ 25718 w 33337"/>
                <a:gd name="connsiteY22" fmla="*/ 2857 h 35242"/>
                <a:gd name="connsiteX23" fmla="*/ 22860 w 33337"/>
                <a:gd name="connsiteY23" fmla="*/ 952 h 35242"/>
                <a:gd name="connsiteX24" fmla="*/ 22860 w 33337"/>
                <a:gd name="connsiteY24" fmla="*/ 952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337" h="35242">
                  <a:moveTo>
                    <a:pt x="22860" y="952"/>
                  </a:moveTo>
                  <a:lnTo>
                    <a:pt x="22860" y="0"/>
                  </a:lnTo>
                  <a:lnTo>
                    <a:pt x="33338" y="0"/>
                  </a:lnTo>
                  <a:lnTo>
                    <a:pt x="33338" y="952"/>
                  </a:lnTo>
                  <a:cubicBezTo>
                    <a:pt x="31433" y="952"/>
                    <a:pt x="29528" y="2857"/>
                    <a:pt x="28575" y="4763"/>
                  </a:cubicBezTo>
                  <a:cubicBezTo>
                    <a:pt x="27622" y="6667"/>
                    <a:pt x="20003" y="19050"/>
                    <a:pt x="20003" y="19050"/>
                  </a:cubicBezTo>
                  <a:lnTo>
                    <a:pt x="20003" y="29527"/>
                  </a:lnTo>
                  <a:cubicBezTo>
                    <a:pt x="20003" y="33338"/>
                    <a:pt x="20955" y="34290"/>
                    <a:pt x="24765" y="34290"/>
                  </a:cubicBezTo>
                  <a:lnTo>
                    <a:pt x="24765" y="35242"/>
                  </a:lnTo>
                  <a:lnTo>
                    <a:pt x="9525" y="35242"/>
                  </a:lnTo>
                  <a:lnTo>
                    <a:pt x="9525" y="34290"/>
                  </a:lnTo>
                  <a:cubicBezTo>
                    <a:pt x="13335" y="34290"/>
                    <a:pt x="14288" y="33338"/>
                    <a:pt x="14288" y="29527"/>
                  </a:cubicBezTo>
                  <a:lnTo>
                    <a:pt x="14288" y="20002"/>
                  </a:lnTo>
                  <a:cubicBezTo>
                    <a:pt x="14288" y="20002"/>
                    <a:pt x="5715" y="6667"/>
                    <a:pt x="4763" y="4763"/>
                  </a:cubicBezTo>
                  <a:cubicBezTo>
                    <a:pt x="3810" y="2857"/>
                    <a:pt x="1905" y="952"/>
                    <a:pt x="0" y="952"/>
                  </a:cubicBezTo>
                  <a:lnTo>
                    <a:pt x="0" y="0"/>
                  </a:lnTo>
                  <a:lnTo>
                    <a:pt x="14288" y="0"/>
                  </a:lnTo>
                  <a:lnTo>
                    <a:pt x="14288" y="952"/>
                  </a:lnTo>
                  <a:cubicBezTo>
                    <a:pt x="12383" y="952"/>
                    <a:pt x="11430" y="1905"/>
                    <a:pt x="11430" y="2857"/>
                  </a:cubicBezTo>
                  <a:cubicBezTo>
                    <a:pt x="11430" y="3810"/>
                    <a:pt x="11430" y="3810"/>
                    <a:pt x="12383" y="4763"/>
                  </a:cubicBezTo>
                  <a:cubicBezTo>
                    <a:pt x="12383" y="4763"/>
                    <a:pt x="19050" y="16192"/>
                    <a:pt x="19050" y="16192"/>
                  </a:cubicBezTo>
                  <a:cubicBezTo>
                    <a:pt x="19050" y="16192"/>
                    <a:pt x="25718" y="4763"/>
                    <a:pt x="25718" y="3810"/>
                  </a:cubicBezTo>
                  <a:cubicBezTo>
                    <a:pt x="25718" y="3810"/>
                    <a:pt x="25718" y="2857"/>
                    <a:pt x="25718" y="2857"/>
                  </a:cubicBezTo>
                  <a:cubicBezTo>
                    <a:pt x="25718" y="1905"/>
                    <a:pt x="24765" y="952"/>
                    <a:pt x="22860" y="952"/>
                  </a:cubicBezTo>
                  <a:lnTo>
                    <a:pt x="22860" y="952"/>
                  </a:lnTo>
                  <a:close/>
                </a:path>
              </a:pathLst>
            </a:custGeom>
            <a:solidFill>
              <a:schemeClr val="tx1"/>
            </a:solidFill>
            <a:ln w="9525"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F96EA0E6-6306-4990-8BD9-F101392146CF}"/>
                </a:ext>
              </a:extLst>
            </p:cNvPr>
            <p:cNvSpPr/>
            <p:nvPr/>
          </p:nvSpPr>
          <p:spPr>
            <a:xfrm>
              <a:off x="-1821815" y="14950439"/>
              <a:ext cx="21907" cy="36195"/>
            </a:xfrm>
            <a:custGeom>
              <a:avLst/>
              <a:gdLst>
                <a:gd name="connsiteX0" fmla="*/ 20003 w 21907"/>
                <a:gd name="connsiteY0" fmla="*/ 952 h 36195"/>
                <a:gd name="connsiteX1" fmla="*/ 20955 w 21907"/>
                <a:gd name="connsiteY1" fmla="*/ 12383 h 36195"/>
                <a:gd name="connsiteX2" fmla="*/ 20003 w 21907"/>
                <a:gd name="connsiteY2" fmla="*/ 12383 h 36195"/>
                <a:gd name="connsiteX3" fmla="*/ 11430 w 21907"/>
                <a:gd name="connsiteY3" fmla="*/ 2858 h 36195"/>
                <a:gd name="connsiteX4" fmla="*/ 6668 w 21907"/>
                <a:gd name="connsiteY4" fmla="*/ 7620 h 36195"/>
                <a:gd name="connsiteX5" fmla="*/ 11430 w 21907"/>
                <a:gd name="connsiteY5" fmla="*/ 14288 h 36195"/>
                <a:gd name="connsiteX6" fmla="*/ 17145 w 21907"/>
                <a:gd name="connsiteY6" fmla="*/ 18098 h 36195"/>
                <a:gd name="connsiteX7" fmla="*/ 21908 w 21907"/>
                <a:gd name="connsiteY7" fmla="*/ 26670 h 36195"/>
                <a:gd name="connsiteX8" fmla="*/ 12383 w 21907"/>
                <a:gd name="connsiteY8" fmla="*/ 36195 h 36195"/>
                <a:gd name="connsiteX9" fmla="*/ 4763 w 21907"/>
                <a:gd name="connsiteY9" fmla="*/ 34290 h 36195"/>
                <a:gd name="connsiteX10" fmla="*/ 2858 w 21907"/>
                <a:gd name="connsiteY10" fmla="*/ 36195 h 36195"/>
                <a:gd name="connsiteX11" fmla="*/ 1905 w 21907"/>
                <a:gd name="connsiteY11" fmla="*/ 36195 h 36195"/>
                <a:gd name="connsiteX12" fmla="*/ 0 w 21907"/>
                <a:gd name="connsiteY12" fmla="*/ 24765 h 36195"/>
                <a:gd name="connsiteX13" fmla="*/ 953 w 21907"/>
                <a:gd name="connsiteY13" fmla="*/ 24765 h 36195"/>
                <a:gd name="connsiteX14" fmla="*/ 10478 w 21907"/>
                <a:gd name="connsiteY14" fmla="*/ 34290 h 36195"/>
                <a:gd name="connsiteX15" fmla="*/ 16193 w 21907"/>
                <a:gd name="connsiteY15" fmla="*/ 28575 h 36195"/>
                <a:gd name="connsiteX16" fmla="*/ 12383 w 21907"/>
                <a:gd name="connsiteY16" fmla="*/ 21908 h 36195"/>
                <a:gd name="connsiteX17" fmla="*/ 5715 w 21907"/>
                <a:gd name="connsiteY17" fmla="*/ 17145 h 36195"/>
                <a:gd name="connsiteX18" fmla="*/ 953 w 21907"/>
                <a:gd name="connsiteY18" fmla="*/ 8573 h 36195"/>
                <a:gd name="connsiteX19" fmla="*/ 9525 w 21907"/>
                <a:gd name="connsiteY19" fmla="*/ 0 h 36195"/>
                <a:gd name="connsiteX20" fmla="*/ 16193 w 21907"/>
                <a:gd name="connsiteY20" fmla="*/ 1906 h 36195"/>
                <a:gd name="connsiteX21" fmla="*/ 18097 w 21907"/>
                <a:gd name="connsiteY21" fmla="*/ 0 h 36195"/>
                <a:gd name="connsiteX22" fmla="*/ 20003 w 21907"/>
                <a:gd name="connsiteY22" fmla="*/ 0 h 36195"/>
                <a:gd name="connsiteX23" fmla="*/ 20003 w 21907"/>
                <a:gd name="connsiteY23" fmla="*/ 952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07" h="36195">
                  <a:moveTo>
                    <a:pt x="20003" y="952"/>
                  </a:moveTo>
                  <a:lnTo>
                    <a:pt x="20955" y="12383"/>
                  </a:lnTo>
                  <a:lnTo>
                    <a:pt x="20003" y="12383"/>
                  </a:lnTo>
                  <a:cubicBezTo>
                    <a:pt x="18097" y="6668"/>
                    <a:pt x="15240" y="2858"/>
                    <a:pt x="11430" y="2858"/>
                  </a:cubicBezTo>
                  <a:cubicBezTo>
                    <a:pt x="8572" y="2858"/>
                    <a:pt x="6668" y="4763"/>
                    <a:pt x="6668" y="7620"/>
                  </a:cubicBezTo>
                  <a:cubicBezTo>
                    <a:pt x="6668" y="10477"/>
                    <a:pt x="8572" y="12383"/>
                    <a:pt x="11430" y="14288"/>
                  </a:cubicBezTo>
                  <a:cubicBezTo>
                    <a:pt x="14288" y="16193"/>
                    <a:pt x="16193" y="17145"/>
                    <a:pt x="17145" y="18098"/>
                  </a:cubicBezTo>
                  <a:cubicBezTo>
                    <a:pt x="20003" y="20002"/>
                    <a:pt x="21908" y="22860"/>
                    <a:pt x="21908" y="26670"/>
                  </a:cubicBezTo>
                  <a:cubicBezTo>
                    <a:pt x="21908" y="32385"/>
                    <a:pt x="17145" y="36195"/>
                    <a:pt x="12383" y="36195"/>
                  </a:cubicBezTo>
                  <a:cubicBezTo>
                    <a:pt x="8572" y="36195"/>
                    <a:pt x="6668" y="34290"/>
                    <a:pt x="4763" y="34290"/>
                  </a:cubicBezTo>
                  <a:cubicBezTo>
                    <a:pt x="3810" y="34290"/>
                    <a:pt x="3810" y="35243"/>
                    <a:pt x="2858" y="36195"/>
                  </a:cubicBezTo>
                  <a:lnTo>
                    <a:pt x="1905" y="36195"/>
                  </a:lnTo>
                  <a:lnTo>
                    <a:pt x="0" y="24765"/>
                  </a:lnTo>
                  <a:lnTo>
                    <a:pt x="953" y="24765"/>
                  </a:lnTo>
                  <a:cubicBezTo>
                    <a:pt x="2858" y="30481"/>
                    <a:pt x="6668" y="34290"/>
                    <a:pt x="10478" y="34290"/>
                  </a:cubicBezTo>
                  <a:cubicBezTo>
                    <a:pt x="13335" y="34290"/>
                    <a:pt x="16193" y="32385"/>
                    <a:pt x="16193" y="28575"/>
                  </a:cubicBezTo>
                  <a:cubicBezTo>
                    <a:pt x="16193" y="24765"/>
                    <a:pt x="14288" y="23813"/>
                    <a:pt x="12383" y="21908"/>
                  </a:cubicBezTo>
                  <a:cubicBezTo>
                    <a:pt x="10478" y="20002"/>
                    <a:pt x="7620" y="18098"/>
                    <a:pt x="5715" y="17145"/>
                  </a:cubicBezTo>
                  <a:cubicBezTo>
                    <a:pt x="2858" y="15240"/>
                    <a:pt x="953" y="12383"/>
                    <a:pt x="953" y="8573"/>
                  </a:cubicBezTo>
                  <a:cubicBezTo>
                    <a:pt x="953" y="3810"/>
                    <a:pt x="3810" y="0"/>
                    <a:pt x="9525" y="0"/>
                  </a:cubicBezTo>
                  <a:cubicBezTo>
                    <a:pt x="11430" y="0"/>
                    <a:pt x="14288" y="1906"/>
                    <a:pt x="16193" y="1906"/>
                  </a:cubicBezTo>
                  <a:cubicBezTo>
                    <a:pt x="17145" y="1906"/>
                    <a:pt x="18097" y="952"/>
                    <a:pt x="18097" y="0"/>
                  </a:cubicBezTo>
                  <a:lnTo>
                    <a:pt x="20003" y="0"/>
                  </a:lnTo>
                  <a:lnTo>
                    <a:pt x="20003" y="952"/>
                  </a:lnTo>
                  <a:close/>
                </a:path>
              </a:pathLst>
            </a:custGeom>
            <a:solidFill>
              <a:schemeClr val="tx1"/>
            </a:solidFill>
            <a:ln w="9525"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B25E3B84-9793-494E-B6CC-5986EE13C185}"/>
                </a:ext>
              </a:extLst>
            </p:cNvPr>
            <p:cNvSpPr/>
            <p:nvPr/>
          </p:nvSpPr>
          <p:spPr>
            <a:xfrm>
              <a:off x="-1791334" y="14952345"/>
              <a:ext cx="14287" cy="35242"/>
            </a:xfrm>
            <a:custGeom>
              <a:avLst/>
              <a:gdLst>
                <a:gd name="connsiteX0" fmla="*/ 9525 w 14287"/>
                <a:gd name="connsiteY0" fmla="*/ 5715 h 35242"/>
                <a:gd name="connsiteX1" fmla="*/ 14288 w 14287"/>
                <a:gd name="connsiteY1" fmla="*/ 952 h 35242"/>
                <a:gd name="connsiteX2" fmla="*/ 14288 w 14287"/>
                <a:gd name="connsiteY2" fmla="*/ 0 h 35242"/>
                <a:gd name="connsiteX3" fmla="*/ 0 w 14287"/>
                <a:gd name="connsiteY3" fmla="*/ 0 h 35242"/>
                <a:gd name="connsiteX4" fmla="*/ 0 w 14287"/>
                <a:gd name="connsiteY4" fmla="*/ 952 h 35242"/>
                <a:gd name="connsiteX5" fmla="*/ 4763 w 14287"/>
                <a:gd name="connsiteY5" fmla="*/ 5715 h 35242"/>
                <a:gd name="connsiteX6" fmla="*/ 4763 w 14287"/>
                <a:gd name="connsiteY6" fmla="*/ 29527 h 35242"/>
                <a:gd name="connsiteX7" fmla="*/ 0 w 14287"/>
                <a:gd name="connsiteY7" fmla="*/ 34290 h 35242"/>
                <a:gd name="connsiteX8" fmla="*/ 0 w 14287"/>
                <a:gd name="connsiteY8" fmla="*/ 35242 h 35242"/>
                <a:gd name="connsiteX9" fmla="*/ 14288 w 14287"/>
                <a:gd name="connsiteY9" fmla="*/ 35242 h 35242"/>
                <a:gd name="connsiteX10" fmla="*/ 14288 w 14287"/>
                <a:gd name="connsiteY10" fmla="*/ 34290 h 35242"/>
                <a:gd name="connsiteX11" fmla="*/ 9525 w 14287"/>
                <a:gd name="connsiteY11" fmla="*/ 29527 h 35242"/>
                <a:gd name="connsiteX12" fmla="*/ 9525 w 14287"/>
                <a:gd name="connsiteY12" fmla="*/ 5715 h 35242"/>
                <a:gd name="connsiteX13" fmla="*/ 9525 w 14287"/>
                <a:gd name="connsiteY13" fmla="*/ 571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 h="35242">
                  <a:moveTo>
                    <a:pt x="9525" y="5715"/>
                  </a:moveTo>
                  <a:cubicBezTo>
                    <a:pt x="9525" y="2857"/>
                    <a:pt x="11430" y="952"/>
                    <a:pt x="14288" y="952"/>
                  </a:cubicBezTo>
                  <a:lnTo>
                    <a:pt x="14288" y="0"/>
                  </a:lnTo>
                  <a:lnTo>
                    <a:pt x="0" y="0"/>
                  </a:lnTo>
                  <a:lnTo>
                    <a:pt x="0" y="952"/>
                  </a:lnTo>
                  <a:cubicBezTo>
                    <a:pt x="2857" y="952"/>
                    <a:pt x="4763" y="1905"/>
                    <a:pt x="4763" y="5715"/>
                  </a:cubicBezTo>
                  <a:lnTo>
                    <a:pt x="4763" y="29527"/>
                  </a:lnTo>
                  <a:cubicBezTo>
                    <a:pt x="4763" y="32384"/>
                    <a:pt x="2857" y="34290"/>
                    <a:pt x="0" y="34290"/>
                  </a:cubicBezTo>
                  <a:lnTo>
                    <a:pt x="0" y="35242"/>
                  </a:lnTo>
                  <a:lnTo>
                    <a:pt x="14288" y="35242"/>
                  </a:lnTo>
                  <a:lnTo>
                    <a:pt x="14288" y="34290"/>
                  </a:lnTo>
                  <a:cubicBezTo>
                    <a:pt x="11430" y="34290"/>
                    <a:pt x="9525" y="33338"/>
                    <a:pt x="9525" y="29527"/>
                  </a:cubicBezTo>
                  <a:lnTo>
                    <a:pt x="9525" y="5715"/>
                  </a:lnTo>
                  <a:lnTo>
                    <a:pt x="9525" y="5715"/>
                  </a:lnTo>
                  <a:close/>
                </a:path>
              </a:pathLst>
            </a:custGeom>
            <a:solidFill>
              <a:schemeClr val="tx1"/>
            </a:solidFill>
            <a:ln w="952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E48C7424-BE96-4856-B795-5BBD6215984B}"/>
                </a:ext>
              </a:extLst>
            </p:cNvPr>
            <p:cNvSpPr/>
            <p:nvPr/>
          </p:nvSpPr>
          <p:spPr>
            <a:xfrm>
              <a:off x="-1890394" y="14953297"/>
              <a:ext cx="27622" cy="35242"/>
            </a:xfrm>
            <a:custGeom>
              <a:avLst/>
              <a:gdLst>
                <a:gd name="connsiteX0" fmla="*/ 27622 w 27622"/>
                <a:gd name="connsiteY0" fmla="*/ 25717 h 35242"/>
                <a:gd name="connsiteX1" fmla="*/ 18097 w 27622"/>
                <a:gd name="connsiteY1" fmla="*/ 32385 h 35242"/>
                <a:gd name="connsiteX2" fmla="*/ 12382 w 27622"/>
                <a:gd name="connsiteY2" fmla="*/ 32385 h 35242"/>
                <a:gd name="connsiteX3" fmla="*/ 9525 w 27622"/>
                <a:gd name="connsiteY3" fmla="*/ 30480 h 35242"/>
                <a:gd name="connsiteX4" fmla="*/ 9525 w 27622"/>
                <a:gd name="connsiteY4" fmla="*/ 18098 h 35242"/>
                <a:gd name="connsiteX5" fmla="*/ 17145 w 27622"/>
                <a:gd name="connsiteY5" fmla="*/ 18098 h 35242"/>
                <a:gd name="connsiteX6" fmla="*/ 21907 w 27622"/>
                <a:gd name="connsiteY6" fmla="*/ 22860 h 35242"/>
                <a:gd name="connsiteX7" fmla="*/ 22860 w 27622"/>
                <a:gd name="connsiteY7" fmla="*/ 22860 h 35242"/>
                <a:gd name="connsiteX8" fmla="*/ 22860 w 27622"/>
                <a:gd name="connsiteY8" fmla="*/ 10477 h 35242"/>
                <a:gd name="connsiteX9" fmla="*/ 21907 w 27622"/>
                <a:gd name="connsiteY9" fmla="*/ 10477 h 35242"/>
                <a:gd name="connsiteX10" fmla="*/ 17145 w 27622"/>
                <a:gd name="connsiteY10" fmla="*/ 15240 h 35242"/>
                <a:gd name="connsiteX11" fmla="*/ 9525 w 27622"/>
                <a:gd name="connsiteY11" fmla="*/ 15240 h 35242"/>
                <a:gd name="connsiteX12" fmla="*/ 9525 w 27622"/>
                <a:gd name="connsiteY12" fmla="*/ 3810 h 35242"/>
                <a:gd name="connsiteX13" fmla="*/ 11430 w 27622"/>
                <a:gd name="connsiteY13" fmla="*/ 1905 h 35242"/>
                <a:gd name="connsiteX14" fmla="*/ 18097 w 27622"/>
                <a:gd name="connsiteY14" fmla="*/ 1905 h 35242"/>
                <a:gd name="connsiteX15" fmla="*/ 24765 w 27622"/>
                <a:gd name="connsiteY15" fmla="*/ 7619 h 35242"/>
                <a:gd name="connsiteX16" fmla="*/ 25717 w 27622"/>
                <a:gd name="connsiteY16" fmla="*/ 7619 h 35242"/>
                <a:gd name="connsiteX17" fmla="*/ 25717 w 27622"/>
                <a:gd name="connsiteY17" fmla="*/ 0 h 35242"/>
                <a:gd name="connsiteX18" fmla="*/ 0 w 27622"/>
                <a:gd name="connsiteY18" fmla="*/ 0 h 35242"/>
                <a:gd name="connsiteX19" fmla="*/ 0 w 27622"/>
                <a:gd name="connsiteY19" fmla="*/ 952 h 35242"/>
                <a:gd name="connsiteX20" fmla="*/ 4763 w 27622"/>
                <a:gd name="connsiteY20" fmla="*/ 5715 h 35242"/>
                <a:gd name="connsiteX21" fmla="*/ 4763 w 27622"/>
                <a:gd name="connsiteY21" fmla="*/ 29527 h 35242"/>
                <a:gd name="connsiteX22" fmla="*/ 0 w 27622"/>
                <a:gd name="connsiteY22" fmla="*/ 34290 h 35242"/>
                <a:gd name="connsiteX23" fmla="*/ 0 w 27622"/>
                <a:gd name="connsiteY23" fmla="*/ 35242 h 35242"/>
                <a:gd name="connsiteX24" fmla="*/ 25717 w 27622"/>
                <a:gd name="connsiteY24" fmla="*/ 35242 h 35242"/>
                <a:gd name="connsiteX25" fmla="*/ 27622 w 27622"/>
                <a:gd name="connsiteY25" fmla="*/ 25717 h 35242"/>
                <a:gd name="connsiteX26" fmla="*/ 27622 w 27622"/>
                <a:gd name="connsiteY26" fmla="*/ 25717 h 35242"/>
                <a:gd name="connsiteX27" fmla="*/ 27622 w 27622"/>
                <a:gd name="connsiteY27" fmla="*/ 25717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22" h="35242">
                  <a:moveTo>
                    <a:pt x="27622" y="25717"/>
                  </a:moveTo>
                  <a:cubicBezTo>
                    <a:pt x="25717" y="29527"/>
                    <a:pt x="23813" y="32385"/>
                    <a:pt x="18097" y="32385"/>
                  </a:cubicBezTo>
                  <a:cubicBezTo>
                    <a:pt x="17145" y="32385"/>
                    <a:pt x="14288" y="32385"/>
                    <a:pt x="12382" y="32385"/>
                  </a:cubicBezTo>
                  <a:cubicBezTo>
                    <a:pt x="10477" y="32385"/>
                    <a:pt x="9525" y="31432"/>
                    <a:pt x="9525" y="30480"/>
                  </a:cubicBezTo>
                  <a:cubicBezTo>
                    <a:pt x="9525" y="29527"/>
                    <a:pt x="9525" y="23813"/>
                    <a:pt x="9525" y="18098"/>
                  </a:cubicBezTo>
                  <a:cubicBezTo>
                    <a:pt x="10477" y="18098"/>
                    <a:pt x="15240" y="18098"/>
                    <a:pt x="17145" y="18098"/>
                  </a:cubicBezTo>
                  <a:cubicBezTo>
                    <a:pt x="20002" y="18098"/>
                    <a:pt x="21907" y="20002"/>
                    <a:pt x="21907" y="22860"/>
                  </a:cubicBezTo>
                  <a:lnTo>
                    <a:pt x="22860" y="22860"/>
                  </a:lnTo>
                  <a:lnTo>
                    <a:pt x="22860" y="10477"/>
                  </a:lnTo>
                  <a:lnTo>
                    <a:pt x="21907" y="10477"/>
                  </a:lnTo>
                  <a:cubicBezTo>
                    <a:pt x="21907" y="14288"/>
                    <a:pt x="20002" y="15240"/>
                    <a:pt x="17145" y="15240"/>
                  </a:cubicBezTo>
                  <a:cubicBezTo>
                    <a:pt x="15240" y="15240"/>
                    <a:pt x="10477" y="15240"/>
                    <a:pt x="9525" y="15240"/>
                  </a:cubicBezTo>
                  <a:cubicBezTo>
                    <a:pt x="9525" y="9525"/>
                    <a:pt x="9525" y="3810"/>
                    <a:pt x="9525" y="3810"/>
                  </a:cubicBezTo>
                  <a:cubicBezTo>
                    <a:pt x="9525" y="2857"/>
                    <a:pt x="10477" y="1905"/>
                    <a:pt x="11430" y="1905"/>
                  </a:cubicBezTo>
                  <a:cubicBezTo>
                    <a:pt x="12382" y="1905"/>
                    <a:pt x="15240" y="1905"/>
                    <a:pt x="18097" y="1905"/>
                  </a:cubicBezTo>
                  <a:cubicBezTo>
                    <a:pt x="21907" y="1905"/>
                    <a:pt x="23813" y="3810"/>
                    <a:pt x="24765" y="7619"/>
                  </a:cubicBezTo>
                  <a:lnTo>
                    <a:pt x="25717" y="7619"/>
                  </a:lnTo>
                  <a:lnTo>
                    <a:pt x="25717" y="0"/>
                  </a:lnTo>
                  <a:lnTo>
                    <a:pt x="0" y="0"/>
                  </a:lnTo>
                  <a:lnTo>
                    <a:pt x="0" y="952"/>
                  </a:lnTo>
                  <a:cubicBezTo>
                    <a:pt x="2857" y="952"/>
                    <a:pt x="4763" y="1905"/>
                    <a:pt x="4763" y="5715"/>
                  </a:cubicBezTo>
                  <a:lnTo>
                    <a:pt x="4763" y="29527"/>
                  </a:lnTo>
                  <a:cubicBezTo>
                    <a:pt x="4763" y="32385"/>
                    <a:pt x="3810" y="34290"/>
                    <a:pt x="0" y="34290"/>
                  </a:cubicBezTo>
                  <a:lnTo>
                    <a:pt x="0" y="35242"/>
                  </a:lnTo>
                  <a:lnTo>
                    <a:pt x="25717" y="35242"/>
                  </a:lnTo>
                  <a:lnTo>
                    <a:pt x="27622" y="25717"/>
                  </a:lnTo>
                  <a:lnTo>
                    <a:pt x="27622" y="25717"/>
                  </a:lnTo>
                  <a:lnTo>
                    <a:pt x="27622" y="25717"/>
                  </a:lnTo>
                  <a:close/>
                </a:path>
              </a:pathLst>
            </a:custGeom>
            <a:solidFill>
              <a:schemeClr val="tx1"/>
            </a:solidFill>
            <a:ln w="9525"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75617A32-0818-4FB6-9764-DDB4675802AF}"/>
                </a:ext>
              </a:extLst>
            </p:cNvPr>
            <p:cNvSpPr/>
            <p:nvPr/>
          </p:nvSpPr>
          <p:spPr>
            <a:xfrm>
              <a:off x="-1857057" y="14951392"/>
              <a:ext cx="30479" cy="35243"/>
            </a:xfrm>
            <a:custGeom>
              <a:avLst/>
              <a:gdLst>
                <a:gd name="connsiteX0" fmla="*/ 27622 w 30479"/>
                <a:gd name="connsiteY0" fmla="*/ 33338 h 35243"/>
                <a:gd name="connsiteX1" fmla="*/ 17145 w 30479"/>
                <a:gd name="connsiteY1" fmla="*/ 19050 h 35243"/>
                <a:gd name="connsiteX2" fmla="*/ 25717 w 30479"/>
                <a:gd name="connsiteY2" fmla="*/ 9525 h 35243"/>
                <a:gd name="connsiteX3" fmla="*/ 14288 w 30479"/>
                <a:gd name="connsiteY3" fmla="*/ 0 h 35243"/>
                <a:gd name="connsiteX4" fmla="*/ 0 w 30479"/>
                <a:gd name="connsiteY4" fmla="*/ 0 h 35243"/>
                <a:gd name="connsiteX5" fmla="*/ 0 w 30479"/>
                <a:gd name="connsiteY5" fmla="*/ 953 h 35243"/>
                <a:gd name="connsiteX6" fmla="*/ 4763 w 30479"/>
                <a:gd name="connsiteY6" fmla="*/ 5716 h 35243"/>
                <a:gd name="connsiteX7" fmla="*/ 4763 w 30479"/>
                <a:gd name="connsiteY7" fmla="*/ 29528 h 35243"/>
                <a:gd name="connsiteX8" fmla="*/ 0 w 30479"/>
                <a:gd name="connsiteY8" fmla="*/ 34291 h 35243"/>
                <a:gd name="connsiteX9" fmla="*/ 0 w 30479"/>
                <a:gd name="connsiteY9" fmla="*/ 35243 h 35243"/>
                <a:gd name="connsiteX10" fmla="*/ 13335 w 30479"/>
                <a:gd name="connsiteY10" fmla="*/ 35243 h 35243"/>
                <a:gd name="connsiteX11" fmla="*/ 13335 w 30479"/>
                <a:gd name="connsiteY11" fmla="*/ 34291 h 35243"/>
                <a:gd name="connsiteX12" fmla="*/ 8572 w 30479"/>
                <a:gd name="connsiteY12" fmla="*/ 29528 h 35243"/>
                <a:gd name="connsiteX13" fmla="*/ 8572 w 30479"/>
                <a:gd name="connsiteY13" fmla="*/ 19050 h 35243"/>
                <a:gd name="connsiteX14" fmla="*/ 11430 w 30479"/>
                <a:gd name="connsiteY14" fmla="*/ 19050 h 35243"/>
                <a:gd name="connsiteX15" fmla="*/ 22860 w 30479"/>
                <a:gd name="connsiteY15" fmla="*/ 35243 h 35243"/>
                <a:gd name="connsiteX16" fmla="*/ 30480 w 30479"/>
                <a:gd name="connsiteY16" fmla="*/ 35243 h 35243"/>
                <a:gd name="connsiteX17" fmla="*/ 30480 w 30479"/>
                <a:gd name="connsiteY17" fmla="*/ 34291 h 35243"/>
                <a:gd name="connsiteX18" fmla="*/ 27622 w 30479"/>
                <a:gd name="connsiteY18" fmla="*/ 33338 h 35243"/>
                <a:gd name="connsiteX19" fmla="*/ 27622 w 30479"/>
                <a:gd name="connsiteY19" fmla="*/ 33338 h 35243"/>
                <a:gd name="connsiteX20" fmla="*/ 9525 w 30479"/>
                <a:gd name="connsiteY20" fmla="*/ 18098 h 35243"/>
                <a:gd name="connsiteX21" fmla="*/ 9525 w 30479"/>
                <a:gd name="connsiteY21" fmla="*/ 6668 h 35243"/>
                <a:gd name="connsiteX22" fmla="*/ 12382 w 30479"/>
                <a:gd name="connsiteY22" fmla="*/ 3810 h 35243"/>
                <a:gd name="connsiteX23" fmla="*/ 20955 w 30479"/>
                <a:gd name="connsiteY23" fmla="*/ 11431 h 35243"/>
                <a:gd name="connsiteX24" fmla="*/ 10477 w 30479"/>
                <a:gd name="connsiteY24" fmla="*/ 19050 h 35243"/>
                <a:gd name="connsiteX25" fmla="*/ 9525 w 30479"/>
                <a:gd name="connsiteY25" fmla="*/ 18098 h 35243"/>
                <a:gd name="connsiteX26" fmla="*/ 9525 w 30479"/>
                <a:gd name="connsiteY26" fmla="*/ 18098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9" h="35243">
                  <a:moveTo>
                    <a:pt x="27622" y="33338"/>
                  </a:moveTo>
                  <a:cubicBezTo>
                    <a:pt x="26670" y="32385"/>
                    <a:pt x="19050" y="21908"/>
                    <a:pt x="17145" y="19050"/>
                  </a:cubicBezTo>
                  <a:cubicBezTo>
                    <a:pt x="23813" y="18098"/>
                    <a:pt x="25717" y="14288"/>
                    <a:pt x="25717" y="9525"/>
                  </a:cubicBezTo>
                  <a:cubicBezTo>
                    <a:pt x="25717" y="3810"/>
                    <a:pt x="21907" y="0"/>
                    <a:pt x="14288" y="0"/>
                  </a:cubicBezTo>
                  <a:cubicBezTo>
                    <a:pt x="13335" y="0"/>
                    <a:pt x="0" y="0"/>
                    <a:pt x="0" y="0"/>
                  </a:cubicBezTo>
                  <a:lnTo>
                    <a:pt x="0" y="953"/>
                  </a:lnTo>
                  <a:cubicBezTo>
                    <a:pt x="2857" y="953"/>
                    <a:pt x="4763" y="1906"/>
                    <a:pt x="4763" y="5716"/>
                  </a:cubicBezTo>
                  <a:lnTo>
                    <a:pt x="4763" y="29528"/>
                  </a:lnTo>
                  <a:cubicBezTo>
                    <a:pt x="4763" y="32385"/>
                    <a:pt x="3810" y="34291"/>
                    <a:pt x="0" y="34291"/>
                  </a:cubicBezTo>
                  <a:lnTo>
                    <a:pt x="0" y="35243"/>
                  </a:lnTo>
                  <a:lnTo>
                    <a:pt x="13335" y="35243"/>
                  </a:lnTo>
                  <a:lnTo>
                    <a:pt x="13335" y="34291"/>
                  </a:lnTo>
                  <a:cubicBezTo>
                    <a:pt x="10477" y="34291"/>
                    <a:pt x="8572" y="33338"/>
                    <a:pt x="8572" y="29528"/>
                  </a:cubicBezTo>
                  <a:lnTo>
                    <a:pt x="8572" y="19050"/>
                  </a:lnTo>
                  <a:cubicBezTo>
                    <a:pt x="9525" y="19050"/>
                    <a:pt x="10477" y="19050"/>
                    <a:pt x="11430" y="19050"/>
                  </a:cubicBezTo>
                  <a:lnTo>
                    <a:pt x="22860" y="35243"/>
                  </a:lnTo>
                  <a:lnTo>
                    <a:pt x="30480" y="35243"/>
                  </a:lnTo>
                  <a:lnTo>
                    <a:pt x="30480" y="34291"/>
                  </a:lnTo>
                  <a:cubicBezTo>
                    <a:pt x="29527" y="35243"/>
                    <a:pt x="28575" y="34291"/>
                    <a:pt x="27622" y="33338"/>
                  </a:cubicBezTo>
                  <a:lnTo>
                    <a:pt x="27622" y="33338"/>
                  </a:lnTo>
                  <a:close/>
                  <a:moveTo>
                    <a:pt x="9525" y="18098"/>
                  </a:moveTo>
                  <a:lnTo>
                    <a:pt x="9525" y="6668"/>
                  </a:lnTo>
                  <a:cubicBezTo>
                    <a:pt x="9525" y="3810"/>
                    <a:pt x="10477" y="3810"/>
                    <a:pt x="12382" y="3810"/>
                  </a:cubicBezTo>
                  <a:cubicBezTo>
                    <a:pt x="18097" y="3810"/>
                    <a:pt x="20955" y="6668"/>
                    <a:pt x="20955" y="11431"/>
                  </a:cubicBezTo>
                  <a:cubicBezTo>
                    <a:pt x="20955" y="17145"/>
                    <a:pt x="17145" y="19050"/>
                    <a:pt x="10477" y="19050"/>
                  </a:cubicBezTo>
                  <a:cubicBezTo>
                    <a:pt x="10477" y="18098"/>
                    <a:pt x="9525" y="18098"/>
                    <a:pt x="9525" y="18098"/>
                  </a:cubicBezTo>
                  <a:lnTo>
                    <a:pt x="9525" y="18098"/>
                  </a:lnTo>
                  <a:close/>
                </a:path>
              </a:pathLst>
            </a:custGeom>
            <a:solidFill>
              <a:schemeClr val="tx1"/>
            </a:solidFill>
            <a:ln w="9525"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9DF5296F-8509-427D-B9D9-DB6B39058935}"/>
                </a:ext>
              </a:extLst>
            </p:cNvPr>
            <p:cNvSpPr/>
            <p:nvPr/>
          </p:nvSpPr>
          <p:spPr>
            <a:xfrm>
              <a:off x="-1946592" y="14952345"/>
              <a:ext cx="14287" cy="35242"/>
            </a:xfrm>
            <a:custGeom>
              <a:avLst/>
              <a:gdLst>
                <a:gd name="connsiteX0" fmla="*/ 9525 w 14287"/>
                <a:gd name="connsiteY0" fmla="*/ 5715 h 35242"/>
                <a:gd name="connsiteX1" fmla="*/ 14288 w 14287"/>
                <a:gd name="connsiteY1" fmla="*/ 952 h 35242"/>
                <a:gd name="connsiteX2" fmla="*/ 14288 w 14287"/>
                <a:gd name="connsiteY2" fmla="*/ 0 h 35242"/>
                <a:gd name="connsiteX3" fmla="*/ 0 w 14287"/>
                <a:gd name="connsiteY3" fmla="*/ 0 h 35242"/>
                <a:gd name="connsiteX4" fmla="*/ 0 w 14287"/>
                <a:gd name="connsiteY4" fmla="*/ 952 h 35242"/>
                <a:gd name="connsiteX5" fmla="*/ 4763 w 14287"/>
                <a:gd name="connsiteY5" fmla="*/ 5715 h 35242"/>
                <a:gd name="connsiteX6" fmla="*/ 4763 w 14287"/>
                <a:gd name="connsiteY6" fmla="*/ 29527 h 35242"/>
                <a:gd name="connsiteX7" fmla="*/ 0 w 14287"/>
                <a:gd name="connsiteY7" fmla="*/ 34290 h 35242"/>
                <a:gd name="connsiteX8" fmla="*/ 0 w 14287"/>
                <a:gd name="connsiteY8" fmla="*/ 35242 h 35242"/>
                <a:gd name="connsiteX9" fmla="*/ 14288 w 14287"/>
                <a:gd name="connsiteY9" fmla="*/ 35242 h 35242"/>
                <a:gd name="connsiteX10" fmla="*/ 14288 w 14287"/>
                <a:gd name="connsiteY10" fmla="*/ 34290 h 35242"/>
                <a:gd name="connsiteX11" fmla="*/ 9525 w 14287"/>
                <a:gd name="connsiteY11" fmla="*/ 29527 h 35242"/>
                <a:gd name="connsiteX12" fmla="*/ 9525 w 14287"/>
                <a:gd name="connsiteY12" fmla="*/ 5715 h 35242"/>
                <a:gd name="connsiteX13" fmla="*/ 9525 w 14287"/>
                <a:gd name="connsiteY13" fmla="*/ 571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 h="35242">
                  <a:moveTo>
                    <a:pt x="9525" y="5715"/>
                  </a:moveTo>
                  <a:cubicBezTo>
                    <a:pt x="9525" y="2857"/>
                    <a:pt x="11430" y="952"/>
                    <a:pt x="14288" y="952"/>
                  </a:cubicBezTo>
                  <a:lnTo>
                    <a:pt x="14288" y="0"/>
                  </a:lnTo>
                  <a:lnTo>
                    <a:pt x="0" y="0"/>
                  </a:lnTo>
                  <a:lnTo>
                    <a:pt x="0" y="952"/>
                  </a:lnTo>
                  <a:cubicBezTo>
                    <a:pt x="2858" y="952"/>
                    <a:pt x="4763" y="1905"/>
                    <a:pt x="4763" y="5715"/>
                  </a:cubicBezTo>
                  <a:lnTo>
                    <a:pt x="4763" y="29527"/>
                  </a:lnTo>
                  <a:cubicBezTo>
                    <a:pt x="4763" y="32384"/>
                    <a:pt x="2858" y="34290"/>
                    <a:pt x="0" y="34290"/>
                  </a:cubicBezTo>
                  <a:lnTo>
                    <a:pt x="0" y="35242"/>
                  </a:lnTo>
                  <a:lnTo>
                    <a:pt x="14288" y="35242"/>
                  </a:lnTo>
                  <a:lnTo>
                    <a:pt x="14288" y="34290"/>
                  </a:lnTo>
                  <a:cubicBezTo>
                    <a:pt x="11430" y="34290"/>
                    <a:pt x="9525" y="33338"/>
                    <a:pt x="9525" y="29527"/>
                  </a:cubicBezTo>
                  <a:lnTo>
                    <a:pt x="9525" y="5715"/>
                  </a:lnTo>
                  <a:lnTo>
                    <a:pt x="9525" y="5715"/>
                  </a:lnTo>
                  <a:close/>
                </a:path>
              </a:pathLst>
            </a:custGeom>
            <a:solidFill>
              <a:schemeClr val="tx1"/>
            </a:solidFill>
            <a:ln w="9525"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F1C6B4A0-5DF7-47A1-A56D-96E7199D809D}"/>
                </a:ext>
              </a:extLst>
            </p:cNvPr>
            <p:cNvSpPr/>
            <p:nvPr/>
          </p:nvSpPr>
          <p:spPr>
            <a:xfrm>
              <a:off x="-1927542" y="14953297"/>
              <a:ext cx="33337" cy="35242"/>
            </a:xfrm>
            <a:custGeom>
              <a:avLst/>
              <a:gdLst>
                <a:gd name="connsiteX0" fmla="*/ 13335 w 33337"/>
                <a:gd name="connsiteY0" fmla="*/ 952 h 35242"/>
                <a:gd name="connsiteX1" fmla="*/ 13335 w 33337"/>
                <a:gd name="connsiteY1" fmla="*/ 0 h 35242"/>
                <a:gd name="connsiteX2" fmla="*/ 0 w 33337"/>
                <a:gd name="connsiteY2" fmla="*/ 0 h 35242"/>
                <a:gd name="connsiteX3" fmla="*/ 0 w 33337"/>
                <a:gd name="connsiteY3" fmla="*/ 952 h 35242"/>
                <a:gd name="connsiteX4" fmla="*/ 4763 w 33337"/>
                <a:gd name="connsiteY4" fmla="*/ 4763 h 35242"/>
                <a:gd name="connsiteX5" fmla="*/ 17145 w 33337"/>
                <a:gd name="connsiteY5" fmla="*/ 35242 h 35242"/>
                <a:gd name="connsiteX6" fmla="*/ 18098 w 33337"/>
                <a:gd name="connsiteY6" fmla="*/ 35242 h 35242"/>
                <a:gd name="connsiteX7" fmla="*/ 29528 w 33337"/>
                <a:gd name="connsiteY7" fmla="*/ 4763 h 35242"/>
                <a:gd name="connsiteX8" fmla="*/ 33338 w 33337"/>
                <a:gd name="connsiteY8" fmla="*/ 952 h 35242"/>
                <a:gd name="connsiteX9" fmla="*/ 33338 w 33337"/>
                <a:gd name="connsiteY9" fmla="*/ 0 h 35242"/>
                <a:gd name="connsiteX10" fmla="*/ 23813 w 33337"/>
                <a:gd name="connsiteY10" fmla="*/ 0 h 35242"/>
                <a:gd name="connsiteX11" fmla="*/ 23813 w 33337"/>
                <a:gd name="connsiteY11" fmla="*/ 952 h 35242"/>
                <a:gd name="connsiteX12" fmla="*/ 27623 w 33337"/>
                <a:gd name="connsiteY12" fmla="*/ 3810 h 35242"/>
                <a:gd name="connsiteX13" fmla="*/ 27623 w 33337"/>
                <a:gd name="connsiteY13" fmla="*/ 4763 h 35242"/>
                <a:gd name="connsiteX14" fmla="*/ 20003 w 33337"/>
                <a:gd name="connsiteY14" fmla="*/ 25717 h 35242"/>
                <a:gd name="connsiteX15" fmla="*/ 11430 w 33337"/>
                <a:gd name="connsiteY15" fmla="*/ 4763 h 35242"/>
                <a:gd name="connsiteX16" fmla="*/ 11430 w 33337"/>
                <a:gd name="connsiteY16" fmla="*/ 2857 h 35242"/>
                <a:gd name="connsiteX17" fmla="*/ 13335 w 33337"/>
                <a:gd name="connsiteY17" fmla="*/ 952 h 35242"/>
                <a:gd name="connsiteX18" fmla="*/ 13335 w 33337"/>
                <a:gd name="connsiteY18" fmla="*/ 952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37" h="35242">
                  <a:moveTo>
                    <a:pt x="13335" y="952"/>
                  </a:moveTo>
                  <a:lnTo>
                    <a:pt x="13335" y="0"/>
                  </a:lnTo>
                  <a:lnTo>
                    <a:pt x="0" y="0"/>
                  </a:lnTo>
                  <a:lnTo>
                    <a:pt x="0" y="952"/>
                  </a:lnTo>
                  <a:cubicBezTo>
                    <a:pt x="1905" y="952"/>
                    <a:pt x="2858" y="1905"/>
                    <a:pt x="4763" y="4763"/>
                  </a:cubicBezTo>
                  <a:cubicBezTo>
                    <a:pt x="6668" y="7619"/>
                    <a:pt x="17145" y="35242"/>
                    <a:pt x="17145" y="35242"/>
                  </a:cubicBezTo>
                  <a:lnTo>
                    <a:pt x="18098" y="35242"/>
                  </a:lnTo>
                  <a:cubicBezTo>
                    <a:pt x="18098" y="35242"/>
                    <a:pt x="28575" y="6667"/>
                    <a:pt x="29528" y="4763"/>
                  </a:cubicBezTo>
                  <a:cubicBezTo>
                    <a:pt x="30480" y="1905"/>
                    <a:pt x="32385" y="952"/>
                    <a:pt x="33338" y="952"/>
                  </a:cubicBezTo>
                  <a:lnTo>
                    <a:pt x="33338" y="0"/>
                  </a:lnTo>
                  <a:lnTo>
                    <a:pt x="23813" y="0"/>
                  </a:lnTo>
                  <a:lnTo>
                    <a:pt x="23813" y="952"/>
                  </a:lnTo>
                  <a:cubicBezTo>
                    <a:pt x="25718" y="952"/>
                    <a:pt x="27623" y="1905"/>
                    <a:pt x="27623" y="3810"/>
                  </a:cubicBezTo>
                  <a:cubicBezTo>
                    <a:pt x="27623" y="3810"/>
                    <a:pt x="27623" y="4763"/>
                    <a:pt x="27623" y="4763"/>
                  </a:cubicBezTo>
                  <a:cubicBezTo>
                    <a:pt x="27623" y="5715"/>
                    <a:pt x="20003" y="25717"/>
                    <a:pt x="20003" y="25717"/>
                  </a:cubicBezTo>
                  <a:cubicBezTo>
                    <a:pt x="20003" y="25717"/>
                    <a:pt x="11430" y="5715"/>
                    <a:pt x="11430" y="4763"/>
                  </a:cubicBezTo>
                  <a:cubicBezTo>
                    <a:pt x="11430" y="4763"/>
                    <a:pt x="11430" y="3810"/>
                    <a:pt x="11430" y="2857"/>
                  </a:cubicBezTo>
                  <a:cubicBezTo>
                    <a:pt x="9525" y="952"/>
                    <a:pt x="11430" y="952"/>
                    <a:pt x="13335" y="952"/>
                  </a:cubicBezTo>
                  <a:lnTo>
                    <a:pt x="13335" y="952"/>
                  </a:lnTo>
                  <a:close/>
                </a:path>
              </a:pathLst>
            </a:custGeom>
            <a:solidFill>
              <a:schemeClr val="tx1"/>
            </a:solidFill>
            <a:ln w="9525"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545113C6-DB21-42D0-82F2-8FA902576672}"/>
                </a:ext>
              </a:extLst>
            </p:cNvPr>
            <p:cNvSpPr/>
            <p:nvPr/>
          </p:nvSpPr>
          <p:spPr>
            <a:xfrm>
              <a:off x="-2032317" y="14942820"/>
              <a:ext cx="43815" cy="46671"/>
            </a:xfrm>
            <a:custGeom>
              <a:avLst/>
              <a:gdLst>
                <a:gd name="connsiteX0" fmla="*/ 0 w 43815"/>
                <a:gd name="connsiteY0" fmla="*/ 0 h 46671"/>
                <a:gd name="connsiteX1" fmla="*/ 5715 w 43815"/>
                <a:gd name="connsiteY1" fmla="*/ 7619 h 46671"/>
                <a:gd name="connsiteX2" fmla="*/ 5715 w 43815"/>
                <a:gd name="connsiteY2" fmla="*/ 29527 h 46671"/>
                <a:gd name="connsiteX3" fmla="*/ 21908 w 43815"/>
                <a:gd name="connsiteY3" fmla="*/ 46672 h 46671"/>
                <a:gd name="connsiteX4" fmla="*/ 38100 w 43815"/>
                <a:gd name="connsiteY4" fmla="*/ 30480 h 46671"/>
                <a:gd name="connsiteX5" fmla="*/ 38100 w 43815"/>
                <a:gd name="connsiteY5" fmla="*/ 6667 h 46671"/>
                <a:gd name="connsiteX6" fmla="*/ 43815 w 43815"/>
                <a:gd name="connsiteY6" fmla="*/ 952 h 46671"/>
                <a:gd name="connsiteX7" fmla="*/ 43815 w 43815"/>
                <a:gd name="connsiteY7" fmla="*/ 0 h 46671"/>
                <a:gd name="connsiteX8" fmla="*/ 29528 w 43815"/>
                <a:gd name="connsiteY8" fmla="*/ 0 h 46671"/>
                <a:gd name="connsiteX9" fmla="*/ 29528 w 43815"/>
                <a:gd name="connsiteY9" fmla="*/ 952 h 46671"/>
                <a:gd name="connsiteX10" fmla="*/ 35243 w 43815"/>
                <a:gd name="connsiteY10" fmla="*/ 7619 h 46671"/>
                <a:gd name="connsiteX11" fmla="*/ 35243 w 43815"/>
                <a:gd name="connsiteY11" fmla="*/ 32384 h 46671"/>
                <a:gd name="connsiteX12" fmla="*/ 22860 w 43815"/>
                <a:gd name="connsiteY12" fmla="*/ 44767 h 46671"/>
                <a:gd name="connsiteX13" fmla="*/ 10478 w 43815"/>
                <a:gd name="connsiteY13" fmla="*/ 32384 h 46671"/>
                <a:gd name="connsiteX14" fmla="*/ 10478 w 43815"/>
                <a:gd name="connsiteY14" fmla="*/ 7619 h 46671"/>
                <a:gd name="connsiteX15" fmla="*/ 16193 w 43815"/>
                <a:gd name="connsiteY15" fmla="*/ 1905 h 46671"/>
                <a:gd name="connsiteX16" fmla="*/ 16193 w 43815"/>
                <a:gd name="connsiteY16" fmla="*/ 952 h 46671"/>
                <a:gd name="connsiteX17" fmla="*/ 0 w 43815"/>
                <a:gd name="connsiteY17" fmla="*/ 952 h 46671"/>
                <a:gd name="connsiteX18" fmla="*/ 0 w 43815"/>
                <a:gd name="connsiteY18" fmla="*/ 0 h 46671"/>
                <a:gd name="connsiteX19" fmla="*/ 0 w 43815"/>
                <a:gd name="connsiteY19" fmla="*/ 0 h 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15" h="46671">
                  <a:moveTo>
                    <a:pt x="0" y="0"/>
                  </a:moveTo>
                  <a:cubicBezTo>
                    <a:pt x="3810" y="0"/>
                    <a:pt x="5715" y="1905"/>
                    <a:pt x="5715" y="7619"/>
                  </a:cubicBezTo>
                  <a:cubicBezTo>
                    <a:pt x="5715" y="13334"/>
                    <a:pt x="5715" y="20002"/>
                    <a:pt x="5715" y="29527"/>
                  </a:cubicBezTo>
                  <a:cubicBezTo>
                    <a:pt x="5715" y="40957"/>
                    <a:pt x="11430" y="46672"/>
                    <a:pt x="21908" y="46672"/>
                  </a:cubicBezTo>
                  <a:cubicBezTo>
                    <a:pt x="31433" y="46672"/>
                    <a:pt x="38100" y="40957"/>
                    <a:pt x="38100" y="30480"/>
                  </a:cubicBezTo>
                  <a:cubicBezTo>
                    <a:pt x="38100" y="20955"/>
                    <a:pt x="38100" y="10477"/>
                    <a:pt x="38100" y="6667"/>
                  </a:cubicBezTo>
                  <a:cubicBezTo>
                    <a:pt x="38100" y="2857"/>
                    <a:pt x="39053" y="952"/>
                    <a:pt x="43815" y="952"/>
                  </a:cubicBezTo>
                  <a:lnTo>
                    <a:pt x="43815" y="0"/>
                  </a:lnTo>
                  <a:lnTo>
                    <a:pt x="29528" y="0"/>
                  </a:lnTo>
                  <a:lnTo>
                    <a:pt x="29528" y="952"/>
                  </a:lnTo>
                  <a:cubicBezTo>
                    <a:pt x="33338" y="952"/>
                    <a:pt x="35243" y="2857"/>
                    <a:pt x="35243" y="7619"/>
                  </a:cubicBezTo>
                  <a:cubicBezTo>
                    <a:pt x="35243" y="12382"/>
                    <a:pt x="35243" y="24765"/>
                    <a:pt x="35243" y="32384"/>
                  </a:cubicBezTo>
                  <a:cubicBezTo>
                    <a:pt x="35243" y="40005"/>
                    <a:pt x="29528" y="44767"/>
                    <a:pt x="22860" y="44767"/>
                  </a:cubicBezTo>
                  <a:cubicBezTo>
                    <a:pt x="16193" y="44767"/>
                    <a:pt x="10478" y="40957"/>
                    <a:pt x="10478" y="32384"/>
                  </a:cubicBezTo>
                  <a:cubicBezTo>
                    <a:pt x="10478" y="23813"/>
                    <a:pt x="10478" y="11430"/>
                    <a:pt x="10478" y="7619"/>
                  </a:cubicBezTo>
                  <a:cubicBezTo>
                    <a:pt x="10478" y="3809"/>
                    <a:pt x="11430" y="1905"/>
                    <a:pt x="16193" y="1905"/>
                  </a:cubicBezTo>
                  <a:lnTo>
                    <a:pt x="16193" y="952"/>
                  </a:lnTo>
                  <a:lnTo>
                    <a:pt x="0" y="952"/>
                  </a:lnTo>
                  <a:lnTo>
                    <a:pt x="0" y="0"/>
                  </a:lnTo>
                  <a:lnTo>
                    <a:pt x="0" y="0"/>
                  </a:lnTo>
                  <a:close/>
                </a:path>
              </a:pathLst>
            </a:custGeom>
            <a:solidFill>
              <a:schemeClr val="tx1"/>
            </a:solidFill>
            <a:ln w="9525"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EE852136-639F-41F8-872A-765CDC25BF05}"/>
                </a:ext>
              </a:extLst>
            </p:cNvPr>
            <p:cNvSpPr/>
            <p:nvPr/>
          </p:nvSpPr>
          <p:spPr>
            <a:xfrm>
              <a:off x="-1986597" y="14952345"/>
              <a:ext cx="33337" cy="35242"/>
            </a:xfrm>
            <a:custGeom>
              <a:avLst/>
              <a:gdLst>
                <a:gd name="connsiteX0" fmla="*/ 20955 w 33337"/>
                <a:gd name="connsiteY0" fmla="*/ 0 h 35242"/>
                <a:gd name="connsiteX1" fmla="*/ 20955 w 33337"/>
                <a:gd name="connsiteY1" fmla="*/ 952 h 35242"/>
                <a:gd name="connsiteX2" fmla="*/ 25717 w 33337"/>
                <a:gd name="connsiteY2" fmla="*/ 6667 h 35242"/>
                <a:gd name="connsiteX3" fmla="*/ 25717 w 33337"/>
                <a:gd name="connsiteY3" fmla="*/ 24765 h 35242"/>
                <a:gd name="connsiteX4" fmla="*/ 7620 w 33337"/>
                <a:gd name="connsiteY4" fmla="*/ 0 h 35242"/>
                <a:gd name="connsiteX5" fmla="*/ 0 w 33337"/>
                <a:gd name="connsiteY5" fmla="*/ 0 h 35242"/>
                <a:gd name="connsiteX6" fmla="*/ 0 w 33337"/>
                <a:gd name="connsiteY6" fmla="*/ 952 h 35242"/>
                <a:gd name="connsiteX7" fmla="*/ 3810 w 33337"/>
                <a:gd name="connsiteY7" fmla="*/ 2857 h 35242"/>
                <a:gd name="connsiteX8" fmla="*/ 4763 w 33337"/>
                <a:gd name="connsiteY8" fmla="*/ 3809 h 35242"/>
                <a:gd name="connsiteX9" fmla="*/ 4763 w 33337"/>
                <a:gd name="connsiteY9" fmla="*/ 27622 h 35242"/>
                <a:gd name="connsiteX10" fmla="*/ 0 w 33337"/>
                <a:gd name="connsiteY10" fmla="*/ 33338 h 35242"/>
                <a:gd name="connsiteX11" fmla="*/ 0 w 33337"/>
                <a:gd name="connsiteY11" fmla="*/ 34290 h 35242"/>
                <a:gd name="connsiteX12" fmla="*/ 11430 w 33337"/>
                <a:gd name="connsiteY12" fmla="*/ 34290 h 35242"/>
                <a:gd name="connsiteX13" fmla="*/ 11430 w 33337"/>
                <a:gd name="connsiteY13" fmla="*/ 33338 h 35242"/>
                <a:gd name="connsiteX14" fmla="*/ 6667 w 33337"/>
                <a:gd name="connsiteY14" fmla="*/ 28575 h 35242"/>
                <a:gd name="connsiteX15" fmla="*/ 6667 w 33337"/>
                <a:gd name="connsiteY15" fmla="*/ 6667 h 35242"/>
                <a:gd name="connsiteX16" fmla="*/ 27622 w 33337"/>
                <a:gd name="connsiteY16" fmla="*/ 35242 h 35242"/>
                <a:gd name="connsiteX17" fmla="*/ 28575 w 33337"/>
                <a:gd name="connsiteY17" fmla="*/ 35242 h 35242"/>
                <a:gd name="connsiteX18" fmla="*/ 28575 w 33337"/>
                <a:gd name="connsiteY18" fmla="*/ 6667 h 35242"/>
                <a:gd name="connsiteX19" fmla="*/ 33338 w 33337"/>
                <a:gd name="connsiteY19" fmla="*/ 952 h 35242"/>
                <a:gd name="connsiteX20" fmla="*/ 33338 w 33337"/>
                <a:gd name="connsiteY20" fmla="*/ 0 h 35242"/>
                <a:gd name="connsiteX21" fmla="*/ 20955 w 33337"/>
                <a:gd name="connsiteY21" fmla="*/ 0 h 35242"/>
                <a:gd name="connsiteX22" fmla="*/ 20955 w 33337"/>
                <a:gd name="connsiteY22" fmla="*/ 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37" h="35242">
                  <a:moveTo>
                    <a:pt x="20955" y="0"/>
                  </a:moveTo>
                  <a:lnTo>
                    <a:pt x="20955" y="952"/>
                  </a:lnTo>
                  <a:cubicBezTo>
                    <a:pt x="23813" y="952"/>
                    <a:pt x="25717" y="2857"/>
                    <a:pt x="25717" y="6667"/>
                  </a:cubicBezTo>
                  <a:cubicBezTo>
                    <a:pt x="25717" y="8572"/>
                    <a:pt x="25717" y="19050"/>
                    <a:pt x="25717" y="24765"/>
                  </a:cubicBezTo>
                  <a:lnTo>
                    <a:pt x="7620" y="0"/>
                  </a:lnTo>
                  <a:lnTo>
                    <a:pt x="0" y="0"/>
                  </a:lnTo>
                  <a:lnTo>
                    <a:pt x="0" y="952"/>
                  </a:lnTo>
                  <a:cubicBezTo>
                    <a:pt x="1905" y="952"/>
                    <a:pt x="2857" y="1905"/>
                    <a:pt x="3810" y="2857"/>
                  </a:cubicBezTo>
                  <a:cubicBezTo>
                    <a:pt x="3810" y="2857"/>
                    <a:pt x="3810" y="3809"/>
                    <a:pt x="4763" y="3809"/>
                  </a:cubicBezTo>
                  <a:cubicBezTo>
                    <a:pt x="4763" y="7619"/>
                    <a:pt x="4763" y="23813"/>
                    <a:pt x="4763" y="27622"/>
                  </a:cubicBezTo>
                  <a:cubicBezTo>
                    <a:pt x="4763" y="31432"/>
                    <a:pt x="3810" y="33338"/>
                    <a:pt x="0" y="33338"/>
                  </a:cubicBezTo>
                  <a:lnTo>
                    <a:pt x="0" y="34290"/>
                  </a:lnTo>
                  <a:lnTo>
                    <a:pt x="11430" y="34290"/>
                  </a:lnTo>
                  <a:lnTo>
                    <a:pt x="11430" y="33338"/>
                  </a:lnTo>
                  <a:cubicBezTo>
                    <a:pt x="8572" y="33338"/>
                    <a:pt x="6667" y="31432"/>
                    <a:pt x="6667" y="28575"/>
                  </a:cubicBezTo>
                  <a:cubicBezTo>
                    <a:pt x="6667" y="25717"/>
                    <a:pt x="6667" y="12382"/>
                    <a:pt x="6667" y="6667"/>
                  </a:cubicBezTo>
                  <a:cubicBezTo>
                    <a:pt x="13335" y="15240"/>
                    <a:pt x="27622" y="35242"/>
                    <a:pt x="27622" y="35242"/>
                  </a:cubicBezTo>
                  <a:lnTo>
                    <a:pt x="28575" y="35242"/>
                  </a:lnTo>
                  <a:cubicBezTo>
                    <a:pt x="28575" y="35242"/>
                    <a:pt x="28575" y="10477"/>
                    <a:pt x="28575" y="6667"/>
                  </a:cubicBezTo>
                  <a:cubicBezTo>
                    <a:pt x="28575" y="1905"/>
                    <a:pt x="30480" y="952"/>
                    <a:pt x="33338" y="952"/>
                  </a:cubicBezTo>
                  <a:lnTo>
                    <a:pt x="33338" y="0"/>
                  </a:lnTo>
                  <a:lnTo>
                    <a:pt x="20955" y="0"/>
                  </a:lnTo>
                  <a:lnTo>
                    <a:pt x="20955" y="0"/>
                  </a:lnTo>
                  <a:close/>
                </a:path>
              </a:pathLst>
            </a:custGeom>
            <a:solidFill>
              <a:schemeClr val="tx1"/>
            </a:solidFill>
            <a:ln w="9525"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FACD7943-51B7-4F5C-9BB3-E91593FE4ED7}"/>
                </a:ext>
              </a:extLst>
            </p:cNvPr>
            <p:cNvSpPr/>
            <p:nvPr/>
          </p:nvSpPr>
          <p:spPr>
            <a:xfrm>
              <a:off x="-1732280" y="15022829"/>
              <a:ext cx="27622" cy="35243"/>
            </a:xfrm>
            <a:custGeom>
              <a:avLst/>
              <a:gdLst>
                <a:gd name="connsiteX0" fmla="*/ 27623 w 27622"/>
                <a:gd name="connsiteY0" fmla="*/ 0 h 35243"/>
                <a:gd name="connsiteX1" fmla="*/ 27623 w 27622"/>
                <a:gd name="connsiteY1" fmla="*/ 9525 h 35243"/>
                <a:gd name="connsiteX2" fmla="*/ 26670 w 27622"/>
                <a:gd name="connsiteY2" fmla="*/ 9525 h 35243"/>
                <a:gd name="connsiteX3" fmla="*/ 16193 w 27622"/>
                <a:gd name="connsiteY3" fmla="*/ 2858 h 35243"/>
                <a:gd name="connsiteX4" fmla="*/ 16193 w 27622"/>
                <a:gd name="connsiteY4" fmla="*/ 29528 h 35243"/>
                <a:gd name="connsiteX5" fmla="*/ 20955 w 27622"/>
                <a:gd name="connsiteY5" fmla="*/ 34291 h 35243"/>
                <a:gd name="connsiteX6" fmla="*/ 20955 w 27622"/>
                <a:gd name="connsiteY6" fmla="*/ 35243 h 35243"/>
                <a:gd name="connsiteX7" fmla="*/ 6668 w 27622"/>
                <a:gd name="connsiteY7" fmla="*/ 35243 h 35243"/>
                <a:gd name="connsiteX8" fmla="*/ 6668 w 27622"/>
                <a:gd name="connsiteY8" fmla="*/ 34291 h 35243"/>
                <a:gd name="connsiteX9" fmla="*/ 11430 w 27622"/>
                <a:gd name="connsiteY9" fmla="*/ 29528 h 35243"/>
                <a:gd name="connsiteX10" fmla="*/ 11430 w 27622"/>
                <a:gd name="connsiteY10" fmla="*/ 2858 h 35243"/>
                <a:gd name="connsiteX11" fmla="*/ 953 w 27622"/>
                <a:gd name="connsiteY11" fmla="*/ 9525 h 35243"/>
                <a:gd name="connsiteX12" fmla="*/ 0 w 27622"/>
                <a:gd name="connsiteY12" fmla="*/ 9525 h 35243"/>
                <a:gd name="connsiteX13" fmla="*/ 0 w 27622"/>
                <a:gd name="connsiteY13" fmla="*/ 0 h 35243"/>
                <a:gd name="connsiteX14" fmla="*/ 27623 w 27622"/>
                <a:gd name="connsiteY14" fmla="*/ 0 h 35243"/>
                <a:gd name="connsiteX15" fmla="*/ 27623 w 27622"/>
                <a:gd name="connsiteY15" fmla="*/ 0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22" h="35243">
                  <a:moveTo>
                    <a:pt x="27623" y="0"/>
                  </a:moveTo>
                  <a:lnTo>
                    <a:pt x="27623" y="9525"/>
                  </a:lnTo>
                  <a:lnTo>
                    <a:pt x="26670" y="9525"/>
                  </a:lnTo>
                  <a:cubicBezTo>
                    <a:pt x="25718" y="3810"/>
                    <a:pt x="23813" y="2858"/>
                    <a:pt x="16193" y="2858"/>
                  </a:cubicBezTo>
                  <a:lnTo>
                    <a:pt x="16193" y="29528"/>
                  </a:lnTo>
                  <a:cubicBezTo>
                    <a:pt x="16193" y="32385"/>
                    <a:pt x="18098" y="34291"/>
                    <a:pt x="20955" y="34291"/>
                  </a:cubicBezTo>
                  <a:lnTo>
                    <a:pt x="20955" y="35243"/>
                  </a:lnTo>
                  <a:lnTo>
                    <a:pt x="6668" y="35243"/>
                  </a:lnTo>
                  <a:lnTo>
                    <a:pt x="6668" y="34291"/>
                  </a:lnTo>
                  <a:cubicBezTo>
                    <a:pt x="9525" y="34291"/>
                    <a:pt x="11430" y="33338"/>
                    <a:pt x="11430" y="29528"/>
                  </a:cubicBezTo>
                  <a:lnTo>
                    <a:pt x="11430" y="2858"/>
                  </a:lnTo>
                  <a:cubicBezTo>
                    <a:pt x="3810" y="2858"/>
                    <a:pt x="1905" y="3810"/>
                    <a:pt x="953" y="9525"/>
                  </a:cubicBezTo>
                  <a:lnTo>
                    <a:pt x="0" y="9525"/>
                  </a:lnTo>
                  <a:lnTo>
                    <a:pt x="0" y="0"/>
                  </a:lnTo>
                  <a:lnTo>
                    <a:pt x="27623" y="0"/>
                  </a:lnTo>
                  <a:lnTo>
                    <a:pt x="27623" y="0"/>
                  </a:lnTo>
                  <a:close/>
                </a:path>
              </a:pathLst>
            </a:custGeom>
            <a:solidFill>
              <a:schemeClr val="tx1"/>
            </a:solidFill>
            <a:ln w="9525"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DFF455A1-B3AD-4C40-BF64-E0C124D919B3}"/>
                </a:ext>
              </a:extLst>
            </p:cNvPr>
            <p:cNvSpPr/>
            <p:nvPr/>
          </p:nvSpPr>
          <p:spPr>
            <a:xfrm>
              <a:off x="-1767522" y="15022829"/>
              <a:ext cx="32384" cy="36195"/>
            </a:xfrm>
            <a:custGeom>
              <a:avLst/>
              <a:gdLst>
                <a:gd name="connsiteX0" fmla="*/ 16192 w 32384"/>
                <a:gd name="connsiteY0" fmla="*/ 0 h 36195"/>
                <a:gd name="connsiteX1" fmla="*/ 0 w 32384"/>
                <a:gd name="connsiteY1" fmla="*/ 18098 h 36195"/>
                <a:gd name="connsiteX2" fmla="*/ 16192 w 32384"/>
                <a:gd name="connsiteY2" fmla="*/ 36195 h 36195"/>
                <a:gd name="connsiteX3" fmla="*/ 32385 w 32384"/>
                <a:gd name="connsiteY3" fmla="*/ 18098 h 36195"/>
                <a:gd name="connsiteX4" fmla="*/ 16192 w 32384"/>
                <a:gd name="connsiteY4" fmla="*/ 0 h 36195"/>
                <a:gd name="connsiteX5" fmla="*/ 16192 w 32384"/>
                <a:gd name="connsiteY5" fmla="*/ 0 h 36195"/>
                <a:gd name="connsiteX6" fmla="*/ 16192 w 32384"/>
                <a:gd name="connsiteY6" fmla="*/ 34291 h 36195"/>
                <a:gd name="connsiteX7" fmla="*/ 5715 w 32384"/>
                <a:gd name="connsiteY7" fmla="*/ 18098 h 36195"/>
                <a:gd name="connsiteX8" fmla="*/ 16192 w 32384"/>
                <a:gd name="connsiteY8" fmla="*/ 1906 h 36195"/>
                <a:gd name="connsiteX9" fmla="*/ 26670 w 32384"/>
                <a:gd name="connsiteY9" fmla="*/ 18098 h 36195"/>
                <a:gd name="connsiteX10" fmla="*/ 16192 w 32384"/>
                <a:gd name="connsiteY10" fmla="*/ 34291 h 36195"/>
                <a:gd name="connsiteX11" fmla="*/ 16192 w 32384"/>
                <a:gd name="connsiteY11" fmla="*/ 34291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4" h="36195">
                  <a:moveTo>
                    <a:pt x="16192" y="0"/>
                  </a:moveTo>
                  <a:cubicBezTo>
                    <a:pt x="7620" y="0"/>
                    <a:pt x="0" y="6668"/>
                    <a:pt x="0" y="18098"/>
                  </a:cubicBezTo>
                  <a:cubicBezTo>
                    <a:pt x="0" y="29528"/>
                    <a:pt x="6667" y="36195"/>
                    <a:pt x="16192" y="36195"/>
                  </a:cubicBezTo>
                  <a:cubicBezTo>
                    <a:pt x="24765" y="36195"/>
                    <a:pt x="32385" y="29528"/>
                    <a:pt x="32385" y="18098"/>
                  </a:cubicBezTo>
                  <a:cubicBezTo>
                    <a:pt x="31432" y="6668"/>
                    <a:pt x="24765" y="0"/>
                    <a:pt x="16192" y="0"/>
                  </a:cubicBezTo>
                  <a:lnTo>
                    <a:pt x="16192" y="0"/>
                  </a:lnTo>
                  <a:close/>
                  <a:moveTo>
                    <a:pt x="16192" y="34291"/>
                  </a:moveTo>
                  <a:cubicBezTo>
                    <a:pt x="9525" y="34291"/>
                    <a:pt x="5715" y="27623"/>
                    <a:pt x="5715" y="18098"/>
                  </a:cubicBezTo>
                  <a:cubicBezTo>
                    <a:pt x="5715" y="8573"/>
                    <a:pt x="9525" y="1906"/>
                    <a:pt x="16192" y="1906"/>
                  </a:cubicBezTo>
                  <a:cubicBezTo>
                    <a:pt x="22860" y="1906"/>
                    <a:pt x="26670" y="8573"/>
                    <a:pt x="26670" y="18098"/>
                  </a:cubicBezTo>
                  <a:cubicBezTo>
                    <a:pt x="26670" y="27623"/>
                    <a:pt x="22860" y="34291"/>
                    <a:pt x="16192" y="34291"/>
                  </a:cubicBezTo>
                  <a:lnTo>
                    <a:pt x="16192" y="34291"/>
                  </a:lnTo>
                  <a:close/>
                </a:path>
              </a:pathLst>
            </a:custGeom>
            <a:solidFill>
              <a:schemeClr val="tx1"/>
            </a:solidFill>
            <a:ln w="952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C7923A11-ADCC-4583-99FA-0DD05B6DF3A0}"/>
                </a:ext>
              </a:extLst>
            </p:cNvPr>
            <p:cNvSpPr/>
            <p:nvPr/>
          </p:nvSpPr>
          <p:spPr>
            <a:xfrm>
              <a:off x="-1705609" y="15022829"/>
              <a:ext cx="32384" cy="35243"/>
            </a:xfrm>
            <a:custGeom>
              <a:avLst/>
              <a:gdLst>
                <a:gd name="connsiteX0" fmla="*/ 28575 w 32384"/>
                <a:gd name="connsiteY0" fmla="*/ 31433 h 35243"/>
                <a:gd name="connsiteX1" fmla="*/ 16192 w 32384"/>
                <a:gd name="connsiteY1" fmla="*/ 0 h 35243"/>
                <a:gd name="connsiteX2" fmla="*/ 15240 w 32384"/>
                <a:gd name="connsiteY2" fmla="*/ 0 h 35243"/>
                <a:gd name="connsiteX3" fmla="*/ 3810 w 32384"/>
                <a:gd name="connsiteY3" fmla="*/ 30481 h 35243"/>
                <a:gd name="connsiteX4" fmla="*/ 0 w 32384"/>
                <a:gd name="connsiteY4" fmla="*/ 34291 h 35243"/>
                <a:gd name="connsiteX5" fmla="*/ 0 w 32384"/>
                <a:gd name="connsiteY5" fmla="*/ 35243 h 35243"/>
                <a:gd name="connsiteX6" fmla="*/ 9525 w 32384"/>
                <a:gd name="connsiteY6" fmla="*/ 35243 h 35243"/>
                <a:gd name="connsiteX7" fmla="*/ 9525 w 32384"/>
                <a:gd name="connsiteY7" fmla="*/ 34291 h 35243"/>
                <a:gd name="connsiteX8" fmla="*/ 6667 w 32384"/>
                <a:gd name="connsiteY8" fmla="*/ 31433 h 35243"/>
                <a:gd name="connsiteX9" fmla="*/ 6667 w 32384"/>
                <a:gd name="connsiteY9" fmla="*/ 30481 h 35243"/>
                <a:gd name="connsiteX10" fmla="*/ 8572 w 32384"/>
                <a:gd name="connsiteY10" fmla="*/ 23813 h 35243"/>
                <a:gd name="connsiteX11" fmla="*/ 20955 w 32384"/>
                <a:gd name="connsiteY11" fmla="*/ 23813 h 35243"/>
                <a:gd name="connsiteX12" fmla="*/ 22860 w 32384"/>
                <a:gd name="connsiteY12" fmla="*/ 29528 h 35243"/>
                <a:gd name="connsiteX13" fmla="*/ 22860 w 32384"/>
                <a:gd name="connsiteY13" fmla="*/ 31433 h 35243"/>
                <a:gd name="connsiteX14" fmla="*/ 20003 w 32384"/>
                <a:gd name="connsiteY14" fmla="*/ 34291 h 35243"/>
                <a:gd name="connsiteX15" fmla="*/ 20003 w 32384"/>
                <a:gd name="connsiteY15" fmla="*/ 35243 h 35243"/>
                <a:gd name="connsiteX16" fmla="*/ 32385 w 32384"/>
                <a:gd name="connsiteY16" fmla="*/ 35243 h 35243"/>
                <a:gd name="connsiteX17" fmla="*/ 32385 w 32384"/>
                <a:gd name="connsiteY17" fmla="*/ 34291 h 35243"/>
                <a:gd name="connsiteX18" fmla="*/ 28575 w 32384"/>
                <a:gd name="connsiteY18" fmla="*/ 31433 h 35243"/>
                <a:gd name="connsiteX19" fmla="*/ 28575 w 32384"/>
                <a:gd name="connsiteY19" fmla="*/ 31433 h 35243"/>
                <a:gd name="connsiteX20" fmla="*/ 9525 w 32384"/>
                <a:gd name="connsiteY20" fmla="*/ 21908 h 35243"/>
                <a:gd name="connsiteX21" fmla="*/ 14288 w 32384"/>
                <a:gd name="connsiteY21" fmla="*/ 7620 h 35243"/>
                <a:gd name="connsiteX22" fmla="*/ 19050 w 32384"/>
                <a:gd name="connsiteY22" fmla="*/ 21908 h 35243"/>
                <a:gd name="connsiteX23" fmla="*/ 9525 w 32384"/>
                <a:gd name="connsiteY23" fmla="*/ 21908 h 35243"/>
                <a:gd name="connsiteX24" fmla="*/ 9525 w 32384"/>
                <a:gd name="connsiteY24" fmla="*/ 21908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84" h="35243">
                  <a:moveTo>
                    <a:pt x="28575" y="31433"/>
                  </a:moveTo>
                  <a:cubicBezTo>
                    <a:pt x="27622" y="29528"/>
                    <a:pt x="16192" y="0"/>
                    <a:pt x="16192" y="0"/>
                  </a:cubicBezTo>
                  <a:lnTo>
                    <a:pt x="15240" y="0"/>
                  </a:lnTo>
                  <a:cubicBezTo>
                    <a:pt x="15240" y="0"/>
                    <a:pt x="4763" y="27623"/>
                    <a:pt x="3810" y="30481"/>
                  </a:cubicBezTo>
                  <a:cubicBezTo>
                    <a:pt x="2857" y="33338"/>
                    <a:pt x="953" y="34291"/>
                    <a:pt x="0" y="34291"/>
                  </a:cubicBezTo>
                  <a:lnTo>
                    <a:pt x="0" y="35243"/>
                  </a:lnTo>
                  <a:lnTo>
                    <a:pt x="9525" y="35243"/>
                  </a:lnTo>
                  <a:lnTo>
                    <a:pt x="9525" y="34291"/>
                  </a:lnTo>
                  <a:cubicBezTo>
                    <a:pt x="8572" y="34291"/>
                    <a:pt x="6667" y="33338"/>
                    <a:pt x="6667" y="31433"/>
                  </a:cubicBezTo>
                  <a:cubicBezTo>
                    <a:pt x="6667" y="31433"/>
                    <a:pt x="6667" y="30481"/>
                    <a:pt x="6667" y="30481"/>
                  </a:cubicBezTo>
                  <a:cubicBezTo>
                    <a:pt x="6667" y="30481"/>
                    <a:pt x="7620" y="27623"/>
                    <a:pt x="8572" y="23813"/>
                  </a:cubicBezTo>
                  <a:lnTo>
                    <a:pt x="20955" y="23813"/>
                  </a:lnTo>
                  <a:cubicBezTo>
                    <a:pt x="21907" y="27623"/>
                    <a:pt x="22860" y="29528"/>
                    <a:pt x="22860" y="29528"/>
                  </a:cubicBezTo>
                  <a:cubicBezTo>
                    <a:pt x="22860" y="29528"/>
                    <a:pt x="22860" y="30481"/>
                    <a:pt x="22860" y="31433"/>
                  </a:cubicBezTo>
                  <a:cubicBezTo>
                    <a:pt x="22860" y="32385"/>
                    <a:pt x="21907" y="34291"/>
                    <a:pt x="20003" y="34291"/>
                  </a:cubicBezTo>
                  <a:lnTo>
                    <a:pt x="20003" y="35243"/>
                  </a:lnTo>
                  <a:lnTo>
                    <a:pt x="32385" y="35243"/>
                  </a:lnTo>
                  <a:lnTo>
                    <a:pt x="32385" y="34291"/>
                  </a:lnTo>
                  <a:cubicBezTo>
                    <a:pt x="30480" y="34291"/>
                    <a:pt x="29528" y="32385"/>
                    <a:pt x="28575" y="31433"/>
                  </a:cubicBezTo>
                  <a:lnTo>
                    <a:pt x="28575" y="31433"/>
                  </a:lnTo>
                  <a:close/>
                  <a:moveTo>
                    <a:pt x="9525" y="21908"/>
                  </a:moveTo>
                  <a:cubicBezTo>
                    <a:pt x="12382" y="15241"/>
                    <a:pt x="14288" y="7620"/>
                    <a:pt x="14288" y="7620"/>
                  </a:cubicBezTo>
                  <a:cubicBezTo>
                    <a:pt x="14288" y="7620"/>
                    <a:pt x="17145" y="15241"/>
                    <a:pt x="19050" y="21908"/>
                  </a:cubicBezTo>
                  <a:lnTo>
                    <a:pt x="9525" y="21908"/>
                  </a:lnTo>
                  <a:lnTo>
                    <a:pt x="9525" y="21908"/>
                  </a:lnTo>
                  <a:close/>
                </a:path>
              </a:pathLst>
            </a:custGeom>
            <a:solidFill>
              <a:schemeClr val="tx1"/>
            </a:solidFill>
            <a:ln w="9525"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17F09CFE-5E90-4C0C-BFC3-A2E755959DD1}"/>
                </a:ext>
              </a:extLst>
            </p:cNvPr>
            <p:cNvSpPr/>
            <p:nvPr/>
          </p:nvSpPr>
          <p:spPr>
            <a:xfrm>
              <a:off x="-1829434" y="15023782"/>
              <a:ext cx="27622" cy="35242"/>
            </a:xfrm>
            <a:custGeom>
              <a:avLst/>
              <a:gdLst>
                <a:gd name="connsiteX0" fmla="*/ 27622 w 27622"/>
                <a:gd name="connsiteY0" fmla="*/ 25717 h 35242"/>
                <a:gd name="connsiteX1" fmla="*/ 18097 w 27622"/>
                <a:gd name="connsiteY1" fmla="*/ 32384 h 35242"/>
                <a:gd name="connsiteX2" fmla="*/ 12382 w 27622"/>
                <a:gd name="connsiteY2" fmla="*/ 32384 h 35242"/>
                <a:gd name="connsiteX3" fmla="*/ 9525 w 27622"/>
                <a:gd name="connsiteY3" fmla="*/ 30480 h 35242"/>
                <a:gd name="connsiteX4" fmla="*/ 9525 w 27622"/>
                <a:gd name="connsiteY4" fmla="*/ 18097 h 35242"/>
                <a:gd name="connsiteX5" fmla="*/ 17145 w 27622"/>
                <a:gd name="connsiteY5" fmla="*/ 18097 h 35242"/>
                <a:gd name="connsiteX6" fmla="*/ 21907 w 27622"/>
                <a:gd name="connsiteY6" fmla="*/ 22859 h 35242"/>
                <a:gd name="connsiteX7" fmla="*/ 22860 w 27622"/>
                <a:gd name="connsiteY7" fmla="*/ 22859 h 35242"/>
                <a:gd name="connsiteX8" fmla="*/ 22860 w 27622"/>
                <a:gd name="connsiteY8" fmla="*/ 10477 h 35242"/>
                <a:gd name="connsiteX9" fmla="*/ 21907 w 27622"/>
                <a:gd name="connsiteY9" fmla="*/ 10477 h 35242"/>
                <a:gd name="connsiteX10" fmla="*/ 17145 w 27622"/>
                <a:gd name="connsiteY10" fmla="*/ 15240 h 35242"/>
                <a:gd name="connsiteX11" fmla="*/ 9525 w 27622"/>
                <a:gd name="connsiteY11" fmla="*/ 15240 h 35242"/>
                <a:gd name="connsiteX12" fmla="*/ 9525 w 27622"/>
                <a:gd name="connsiteY12" fmla="*/ 3809 h 35242"/>
                <a:gd name="connsiteX13" fmla="*/ 11430 w 27622"/>
                <a:gd name="connsiteY13" fmla="*/ 1905 h 35242"/>
                <a:gd name="connsiteX14" fmla="*/ 18097 w 27622"/>
                <a:gd name="connsiteY14" fmla="*/ 1905 h 35242"/>
                <a:gd name="connsiteX15" fmla="*/ 24765 w 27622"/>
                <a:gd name="connsiteY15" fmla="*/ 7619 h 35242"/>
                <a:gd name="connsiteX16" fmla="*/ 25717 w 27622"/>
                <a:gd name="connsiteY16" fmla="*/ 7619 h 35242"/>
                <a:gd name="connsiteX17" fmla="*/ 25717 w 27622"/>
                <a:gd name="connsiteY17" fmla="*/ 0 h 35242"/>
                <a:gd name="connsiteX18" fmla="*/ 0 w 27622"/>
                <a:gd name="connsiteY18" fmla="*/ 0 h 35242"/>
                <a:gd name="connsiteX19" fmla="*/ 0 w 27622"/>
                <a:gd name="connsiteY19" fmla="*/ 952 h 35242"/>
                <a:gd name="connsiteX20" fmla="*/ 4763 w 27622"/>
                <a:gd name="connsiteY20" fmla="*/ 5715 h 35242"/>
                <a:gd name="connsiteX21" fmla="*/ 4763 w 27622"/>
                <a:gd name="connsiteY21" fmla="*/ 29527 h 35242"/>
                <a:gd name="connsiteX22" fmla="*/ 0 w 27622"/>
                <a:gd name="connsiteY22" fmla="*/ 34290 h 35242"/>
                <a:gd name="connsiteX23" fmla="*/ 0 w 27622"/>
                <a:gd name="connsiteY23" fmla="*/ 35242 h 35242"/>
                <a:gd name="connsiteX24" fmla="*/ 25717 w 27622"/>
                <a:gd name="connsiteY24" fmla="*/ 35242 h 35242"/>
                <a:gd name="connsiteX25" fmla="*/ 27622 w 27622"/>
                <a:gd name="connsiteY25" fmla="*/ 25717 h 35242"/>
                <a:gd name="connsiteX26" fmla="*/ 27622 w 27622"/>
                <a:gd name="connsiteY26" fmla="*/ 25717 h 35242"/>
                <a:gd name="connsiteX27" fmla="*/ 27622 w 27622"/>
                <a:gd name="connsiteY27" fmla="*/ 25717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22" h="35242">
                  <a:moveTo>
                    <a:pt x="27622" y="25717"/>
                  </a:moveTo>
                  <a:cubicBezTo>
                    <a:pt x="25717" y="29527"/>
                    <a:pt x="23813" y="32384"/>
                    <a:pt x="18097" y="32384"/>
                  </a:cubicBezTo>
                  <a:cubicBezTo>
                    <a:pt x="17145" y="32384"/>
                    <a:pt x="14288" y="32384"/>
                    <a:pt x="12382" y="32384"/>
                  </a:cubicBezTo>
                  <a:cubicBezTo>
                    <a:pt x="10478" y="32384"/>
                    <a:pt x="9525" y="31432"/>
                    <a:pt x="9525" y="30480"/>
                  </a:cubicBezTo>
                  <a:cubicBezTo>
                    <a:pt x="9525" y="29527"/>
                    <a:pt x="9525" y="23813"/>
                    <a:pt x="9525" y="18097"/>
                  </a:cubicBezTo>
                  <a:cubicBezTo>
                    <a:pt x="10478" y="18097"/>
                    <a:pt x="15240" y="18097"/>
                    <a:pt x="17145" y="18097"/>
                  </a:cubicBezTo>
                  <a:cubicBezTo>
                    <a:pt x="20003" y="18097"/>
                    <a:pt x="21907" y="20002"/>
                    <a:pt x="21907" y="22859"/>
                  </a:cubicBezTo>
                  <a:lnTo>
                    <a:pt x="22860" y="22859"/>
                  </a:lnTo>
                  <a:lnTo>
                    <a:pt x="22860" y="10477"/>
                  </a:lnTo>
                  <a:lnTo>
                    <a:pt x="21907" y="10477"/>
                  </a:lnTo>
                  <a:cubicBezTo>
                    <a:pt x="21907" y="14288"/>
                    <a:pt x="20003" y="15240"/>
                    <a:pt x="17145" y="15240"/>
                  </a:cubicBezTo>
                  <a:cubicBezTo>
                    <a:pt x="15240" y="15240"/>
                    <a:pt x="10478" y="15240"/>
                    <a:pt x="9525" y="15240"/>
                  </a:cubicBezTo>
                  <a:cubicBezTo>
                    <a:pt x="9525" y="9525"/>
                    <a:pt x="9525" y="3809"/>
                    <a:pt x="9525" y="3809"/>
                  </a:cubicBezTo>
                  <a:cubicBezTo>
                    <a:pt x="9525" y="2857"/>
                    <a:pt x="10478" y="1905"/>
                    <a:pt x="11430" y="1905"/>
                  </a:cubicBezTo>
                  <a:cubicBezTo>
                    <a:pt x="12382" y="1905"/>
                    <a:pt x="15240" y="1905"/>
                    <a:pt x="18097" y="1905"/>
                  </a:cubicBezTo>
                  <a:cubicBezTo>
                    <a:pt x="21907" y="1905"/>
                    <a:pt x="23813" y="3809"/>
                    <a:pt x="24765" y="7619"/>
                  </a:cubicBezTo>
                  <a:lnTo>
                    <a:pt x="25717" y="7619"/>
                  </a:lnTo>
                  <a:lnTo>
                    <a:pt x="25717" y="0"/>
                  </a:lnTo>
                  <a:lnTo>
                    <a:pt x="0" y="0"/>
                  </a:lnTo>
                  <a:lnTo>
                    <a:pt x="0" y="952"/>
                  </a:lnTo>
                  <a:cubicBezTo>
                    <a:pt x="2857" y="952"/>
                    <a:pt x="4763" y="1905"/>
                    <a:pt x="4763" y="5715"/>
                  </a:cubicBezTo>
                  <a:lnTo>
                    <a:pt x="4763" y="29527"/>
                  </a:lnTo>
                  <a:cubicBezTo>
                    <a:pt x="4763" y="32384"/>
                    <a:pt x="3810" y="34290"/>
                    <a:pt x="0" y="34290"/>
                  </a:cubicBezTo>
                  <a:lnTo>
                    <a:pt x="0" y="35242"/>
                  </a:lnTo>
                  <a:lnTo>
                    <a:pt x="25717" y="35242"/>
                  </a:lnTo>
                  <a:lnTo>
                    <a:pt x="27622" y="25717"/>
                  </a:lnTo>
                  <a:lnTo>
                    <a:pt x="27622" y="25717"/>
                  </a:lnTo>
                  <a:lnTo>
                    <a:pt x="27622" y="25717"/>
                  </a:lnTo>
                  <a:close/>
                </a:path>
              </a:pathLst>
            </a:custGeom>
            <a:solidFill>
              <a:schemeClr val="tx1"/>
            </a:solidFill>
            <a:ln w="952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6A26DA67-3B2E-429D-B6E8-83BCE11941DF}"/>
                </a:ext>
              </a:extLst>
            </p:cNvPr>
            <p:cNvSpPr/>
            <p:nvPr/>
          </p:nvSpPr>
          <p:spPr>
            <a:xfrm>
              <a:off x="-1795144" y="15020925"/>
              <a:ext cx="21907" cy="36195"/>
            </a:xfrm>
            <a:custGeom>
              <a:avLst/>
              <a:gdLst>
                <a:gd name="connsiteX0" fmla="*/ 20002 w 21907"/>
                <a:gd name="connsiteY0" fmla="*/ 952 h 36195"/>
                <a:gd name="connsiteX1" fmla="*/ 20955 w 21907"/>
                <a:gd name="connsiteY1" fmla="*/ 12383 h 36195"/>
                <a:gd name="connsiteX2" fmla="*/ 20002 w 21907"/>
                <a:gd name="connsiteY2" fmla="*/ 12383 h 36195"/>
                <a:gd name="connsiteX3" fmla="*/ 11430 w 21907"/>
                <a:gd name="connsiteY3" fmla="*/ 2858 h 36195"/>
                <a:gd name="connsiteX4" fmla="*/ 6667 w 21907"/>
                <a:gd name="connsiteY4" fmla="*/ 7620 h 36195"/>
                <a:gd name="connsiteX5" fmla="*/ 11430 w 21907"/>
                <a:gd name="connsiteY5" fmla="*/ 14288 h 36195"/>
                <a:gd name="connsiteX6" fmla="*/ 17145 w 21907"/>
                <a:gd name="connsiteY6" fmla="*/ 18098 h 36195"/>
                <a:gd name="connsiteX7" fmla="*/ 21907 w 21907"/>
                <a:gd name="connsiteY7" fmla="*/ 26670 h 36195"/>
                <a:gd name="connsiteX8" fmla="*/ 12382 w 21907"/>
                <a:gd name="connsiteY8" fmla="*/ 36195 h 36195"/>
                <a:gd name="connsiteX9" fmla="*/ 4763 w 21907"/>
                <a:gd name="connsiteY9" fmla="*/ 34290 h 36195"/>
                <a:gd name="connsiteX10" fmla="*/ 2857 w 21907"/>
                <a:gd name="connsiteY10" fmla="*/ 36195 h 36195"/>
                <a:gd name="connsiteX11" fmla="*/ 1905 w 21907"/>
                <a:gd name="connsiteY11" fmla="*/ 36195 h 36195"/>
                <a:gd name="connsiteX12" fmla="*/ 0 w 21907"/>
                <a:gd name="connsiteY12" fmla="*/ 24765 h 36195"/>
                <a:gd name="connsiteX13" fmla="*/ 952 w 21907"/>
                <a:gd name="connsiteY13" fmla="*/ 24765 h 36195"/>
                <a:gd name="connsiteX14" fmla="*/ 10477 w 21907"/>
                <a:gd name="connsiteY14" fmla="*/ 34290 h 36195"/>
                <a:gd name="connsiteX15" fmla="*/ 16192 w 21907"/>
                <a:gd name="connsiteY15" fmla="*/ 28575 h 36195"/>
                <a:gd name="connsiteX16" fmla="*/ 12382 w 21907"/>
                <a:gd name="connsiteY16" fmla="*/ 21908 h 36195"/>
                <a:gd name="connsiteX17" fmla="*/ 5715 w 21907"/>
                <a:gd name="connsiteY17" fmla="*/ 17145 h 36195"/>
                <a:gd name="connsiteX18" fmla="*/ 952 w 21907"/>
                <a:gd name="connsiteY18" fmla="*/ 8573 h 36195"/>
                <a:gd name="connsiteX19" fmla="*/ 9525 w 21907"/>
                <a:gd name="connsiteY19" fmla="*/ 0 h 36195"/>
                <a:gd name="connsiteX20" fmla="*/ 16192 w 21907"/>
                <a:gd name="connsiteY20" fmla="*/ 1905 h 36195"/>
                <a:gd name="connsiteX21" fmla="*/ 18097 w 21907"/>
                <a:gd name="connsiteY21" fmla="*/ 0 h 36195"/>
                <a:gd name="connsiteX22" fmla="*/ 20002 w 21907"/>
                <a:gd name="connsiteY22" fmla="*/ 0 h 36195"/>
                <a:gd name="connsiteX23" fmla="*/ 20002 w 21907"/>
                <a:gd name="connsiteY23" fmla="*/ 952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07" h="36195">
                  <a:moveTo>
                    <a:pt x="20002" y="952"/>
                  </a:moveTo>
                  <a:lnTo>
                    <a:pt x="20955" y="12383"/>
                  </a:lnTo>
                  <a:lnTo>
                    <a:pt x="20002" y="12383"/>
                  </a:lnTo>
                  <a:cubicBezTo>
                    <a:pt x="18097" y="6667"/>
                    <a:pt x="15240" y="2858"/>
                    <a:pt x="11430" y="2858"/>
                  </a:cubicBezTo>
                  <a:cubicBezTo>
                    <a:pt x="8572" y="2858"/>
                    <a:pt x="6667" y="4763"/>
                    <a:pt x="6667" y="7620"/>
                  </a:cubicBezTo>
                  <a:cubicBezTo>
                    <a:pt x="6667" y="10477"/>
                    <a:pt x="8572" y="12383"/>
                    <a:pt x="11430" y="14288"/>
                  </a:cubicBezTo>
                  <a:cubicBezTo>
                    <a:pt x="14288" y="16192"/>
                    <a:pt x="16192" y="17145"/>
                    <a:pt x="17145" y="18098"/>
                  </a:cubicBezTo>
                  <a:cubicBezTo>
                    <a:pt x="20002" y="20002"/>
                    <a:pt x="21907" y="22860"/>
                    <a:pt x="21907" y="26670"/>
                  </a:cubicBezTo>
                  <a:cubicBezTo>
                    <a:pt x="21907" y="32385"/>
                    <a:pt x="17145" y="36195"/>
                    <a:pt x="12382" y="36195"/>
                  </a:cubicBezTo>
                  <a:cubicBezTo>
                    <a:pt x="8572" y="36195"/>
                    <a:pt x="6667" y="34290"/>
                    <a:pt x="4763" y="34290"/>
                  </a:cubicBezTo>
                  <a:cubicBezTo>
                    <a:pt x="3810" y="34290"/>
                    <a:pt x="3810" y="35242"/>
                    <a:pt x="2857" y="36195"/>
                  </a:cubicBezTo>
                  <a:lnTo>
                    <a:pt x="1905" y="36195"/>
                  </a:lnTo>
                  <a:lnTo>
                    <a:pt x="0" y="24765"/>
                  </a:lnTo>
                  <a:lnTo>
                    <a:pt x="952" y="24765"/>
                  </a:lnTo>
                  <a:cubicBezTo>
                    <a:pt x="2857" y="30480"/>
                    <a:pt x="6667" y="34290"/>
                    <a:pt x="10477" y="34290"/>
                  </a:cubicBezTo>
                  <a:cubicBezTo>
                    <a:pt x="13335" y="34290"/>
                    <a:pt x="16192" y="32385"/>
                    <a:pt x="16192" y="28575"/>
                  </a:cubicBezTo>
                  <a:cubicBezTo>
                    <a:pt x="16192" y="24765"/>
                    <a:pt x="14288" y="23813"/>
                    <a:pt x="12382" y="21908"/>
                  </a:cubicBezTo>
                  <a:cubicBezTo>
                    <a:pt x="10477" y="20002"/>
                    <a:pt x="7620" y="18098"/>
                    <a:pt x="5715" y="17145"/>
                  </a:cubicBezTo>
                  <a:cubicBezTo>
                    <a:pt x="2857" y="15240"/>
                    <a:pt x="952" y="12383"/>
                    <a:pt x="952" y="8573"/>
                  </a:cubicBezTo>
                  <a:cubicBezTo>
                    <a:pt x="952" y="3810"/>
                    <a:pt x="3810" y="0"/>
                    <a:pt x="9525" y="0"/>
                  </a:cubicBezTo>
                  <a:cubicBezTo>
                    <a:pt x="11430" y="0"/>
                    <a:pt x="14288" y="1905"/>
                    <a:pt x="16192" y="1905"/>
                  </a:cubicBezTo>
                  <a:cubicBezTo>
                    <a:pt x="17145" y="1905"/>
                    <a:pt x="18097" y="952"/>
                    <a:pt x="18097" y="0"/>
                  </a:cubicBezTo>
                  <a:lnTo>
                    <a:pt x="20002" y="0"/>
                  </a:lnTo>
                  <a:lnTo>
                    <a:pt x="20002" y="952"/>
                  </a:lnTo>
                  <a:close/>
                </a:path>
              </a:pathLst>
            </a:custGeom>
            <a:solidFill>
              <a:schemeClr val="tx1"/>
            </a:solidFill>
            <a:ln w="9525"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3691629A-B3F0-4A5A-9B5D-E8A1D6245013}"/>
                </a:ext>
              </a:extLst>
            </p:cNvPr>
            <p:cNvSpPr/>
            <p:nvPr/>
          </p:nvSpPr>
          <p:spPr>
            <a:xfrm>
              <a:off x="-1866582" y="15022829"/>
              <a:ext cx="33337" cy="35243"/>
            </a:xfrm>
            <a:custGeom>
              <a:avLst/>
              <a:gdLst>
                <a:gd name="connsiteX0" fmla="*/ 20955 w 33337"/>
                <a:gd name="connsiteY0" fmla="*/ 0 h 35243"/>
                <a:gd name="connsiteX1" fmla="*/ 20955 w 33337"/>
                <a:gd name="connsiteY1" fmla="*/ 953 h 35243"/>
                <a:gd name="connsiteX2" fmla="*/ 25717 w 33337"/>
                <a:gd name="connsiteY2" fmla="*/ 6668 h 35243"/>
                <a:gd name="connsiteX3" fmla="*/ 25717 w 33337"/>
                <a:gd name="connsiteY3" fmla="*/ 24766 h 35243"/>
                <a:gd name="connsiteX4" fmla="*/ 7620 w 33337"/>
                <a:gd name="connsiteY4" fmla="*/ 0 h 35243"/>
                <a:gd name="connsiteX5" fmla="*/ 0 w 33337"/>
                <a:gd name="connsiteY5" fmla="*/ 0 h 35243"/>
                <a:gd name="connsiteX6" fmla="*/ 0 w 33337"/>
                <a:gd name="connsiteY6" fmla="*/ 953 h 35243"/>
                <a:gd name="connsiteX7" fmla="*/ 3810 w 33337"/>
                <a:gd name="connsiteY7" fmla="*/ 2858 h 35243"/>
                <a:gd name="connsiteX8" fmla="*/ 4763 w 33337"/>
                <a:gd name="connsiteY8" fmla="*/ 3810 h 35243"/>
                <a:gd name="connsiteX9" fmla="*/ 4763 w 33337"/>
                <a:gd name="connsiteY9" fmla="*/ 27623 h 35243"/>
                <a:gd name="connsiteX10" fmla="*/ 0 w 33337"/>
                <a:gd name="connsiteY10" fmla="*/ 33338 h 35243"/>
                <a:gd name="connsiteX11" fmla="*/ 0 w 33337"/>
                <a:gd name="connsiteY11" fmla="*/ 34291 h 35243"/>
                <a:gd name="connsiteX12" fmla="*/ 11430 w 33337"/>
                <a:gd name="connsiteY12" fmla="*/ 34291 h 35243"/>
                <a:gd name="connsiteX13" fmla="*/ 11430 w 33337"/>
                <a:gd name="connsiteY13" fmla="*/ 33338 h 35243"/>
                <a:gd name="connsiteX14" fmla="*/ 6667 w 33337"/>
                <a:gd name="connsiteY14" fmla="*/ 28575 h 35243"/>
                <a:gd name="connsiteX15" fmla="*/ 6667 w 33337"/>
                <a:gd name="connsiteY15" fmla="*/ 6668 h 35243"/>
                <a:gd name="connsiteX16" fmla="*/ 27622 w 33337"/>
                <a:gd name="connsiteY16" fmla="*/ 35243 h 35243"/>
                <a:gd name="connsiteX17" fmla="*/ 28575 w 33337"/>
                <a:gd name="connsiteY17" fmla="*/ 35243 h 35243"/>
                <a:gd name="connsiteX18" fmla="*/ 28575 w 33337"/>
                <a:gd name="connsiteY18" fmla="*/ 6668 h 35243"/>
                <a:gd name="connsiteX19" fmla="*/ 33338 w 33337"/>
                <a:gd name="connsiteY19" fmla="*/ 953 h 35243"/>
                <a:gd name="connsiteX20" fmla="*/ 33338 w 33337"/>
                <a:gd name="connsiteY20" fmla="*/ 0 h 35243"/>
                <a:gd name="connsiteX21" fmla="*/ 20955 w 33337"/>
                <a:gd name="connsiteY21" fmla="*/ 0 h 35243"/>
                <a:gd name="connsiteX22" fmla="*/ 20955 w 33337"/>
                <a:gd name="connsiteY22" fmla="*/ 0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37" h="35243">
                  <a:moveTo>
                    <a:pt x="20955" y="0"/>
                  </a:moveTo>
                  <a:lnTo>
                    <a:pt x="20955" y="953"/>
                  </a:lnTo>
                  <a:cubicBezTo>
                    <a:pt x="23813" y="953"/>
                    <a:pt x="25717" y="2858"/>
                    <a:pt x="25717" y="6668"/>
                  </a:cubicBezTo>
                  <a:cubicBezTo>
                    <a:pt x="25717" y="8573"/>
                    <a:pt x="25717" y="19050"/>
                    <a:pt x="25717" y="24766"/>
                  </a:cubicBezTo>
                  <a:lnTo>
                    <a:pt x="7620" y="0"/>
                  </a:lnTo>
                  <a:lnTo>
                    <a:pt x="0" y="0"/>
                  </a:lnTo>
                  <a:lnTo>
                    <a:pt x="0" y="953"/>
                  </a:lnTo>
                  <a:cubicBezTo>
                    <a:pt x="1905" y="953"/>
                    <a:pt x="2857" y="1906"/>
                    <a:pt x="3810" y="2858"/>
                  </a:cubicBezTo>
                  <a:cubicBezTo>
                    <a:pt x="3810" y="2858"/>
                    <a:pt x="3810" y="3810"/>
                    <a:pt x="4763" y="3810"/>
                  </a:cubicBezTo>
                  <a:cubicBezTo>
                    <a:pt x="4763" y="7620"/>
                    <a:pt x="4763" y="23813"/>
                    <a:pt x="4763" y="27623"/>
                  </a:cubicBezTo>
                  <a:cubicBezTo>
                    <a:pt x="4763" y="31433"/>
                    <a:pt x="3810" y="33338"/>
                    <a:pt x="0" y="33338"/>
                  </a:cubicBezTo>
                  <a:lnTo>
                    <a:pt x="0" y="34291"/>
                  </a:lnTo>
                  <a:lnTo>
                    <a:pt x="11430" y="34291"/>
                  </a:lnTo>
                  <a:lnTo>
                    <a:pt x="11430" y="33338"/>
                  </a:lnTo>
                  <a:cubicBezTo>
                    <a:pt x="8572" y="33338"/>
                    <a:pt x="6667" y="31433"/>
                    <a:pt x="6667" y="28575"/>
                  </a:cubicBezTo>
                  <a:cubicBezTo>
                    <a:pt x="6667" y="25718"/>
                    <a:pt x="6667" y="12383"/>
                    <a:pt x="6667" y="6668"/>
                  </a:cubicBezTo>
                  <a:cubicBezTo>
                    <a:pt x="13335" y="15241"/>
                    <a:pt x="27622" y="35243"/>
                    <a:pt x="27622" y="35243"/>
                  </a:cubicBezTo>
                  <a:lnTo>
                    <a:pt x="28575" y="35243"/>
                  </a:lnTo>
                  <a:cubicBezTo>
                    <a:pt x="28575" y="35243"/>
                    <a:pt x="28575" y="10478"/>
                    <a:pt x="28575" y="6668"/>
                  </a:cubicBezTo>
                  <a:cubicBezTo>
                    <a:pt x="28575" y="1906"/>
                    <a:pt x="30480" y="953"/>
                    <a:pt x="33338" y="953"/>
                  </a:cubicBezTo>
                  <a:lnTo>
                    <a:pt x="33338" y="0"/>
                  </a:lnTo>
                  <a:lnTo>
                    <a:pt x="20955" y="0"/>
                  </a:lnTo>
                  <a:lnTo>
                    <a:pt x="20955" y="0"/>
                  </a:lnTo>
                  <a:close/>
                </a:path>
              </a:pathLst>
            </a:custGeom>
            <a:solidFill>
              <a:schemeClr val="tx1"/>
            </a:solid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58B143B6-8AB3-4162-BCF2-2045CB90E4E2}"/>
                </a:ext>
              </a:extLst>
            </p:cNvPr>
            <p:cNvSpPr/>
            <p:nvPr/>
          </p:nvSpPr>
          <p:spPr>
            <a:xfrm>
              <a:off x="-1905634" y="15022829"/>
              <a:ext cx="33337" cy="35243"/>
            </a:xfrm>
            <a:custGeom>
              <a:avLst/>
              <a:gdLst>
                <a:gd name="connsiteX0" fmla="*/ 20955 w 33337"/>
                <a:gd name="connsiteY0" fmla="*/ 0 h 35243"/>
                <a:gd name="connsiteX1" fmla="*/ 20955 w 33337"/>
                <a:gd name="connsiteY1" fmla="*/ 953 h 35243"/>
                <a:gd name="connsiteX2" fmla="*/ 25717 w 33337"/>
                <a:gd name="connsiteY2" fmla="*/ 6668 h 35243"/>
                <a:gd name="connsiteX3" fmla="*/ 25717 w 33337"/>
                <a:gd name="connsiteY3" fmla="*/ 24766 h 35243"/>
                <a:gd name="connsiteX4" fmla="*/ 7620 w 33337"/>
                <a:gd name="connsiteY4" fmla="*/ 0 h 35243"/>
                <a:gd name="connsiteX5" fmla="*/ 0 w 33337"/>
                <a:gd name="connsiteY5" fmla="*/ 0 h 35243"/>
                <a:gd name="connsiteX6" fmla="*/ 0 w 33337"/>
                <a:gd name="connsiteY6" fmla="*/ 953 h 35243"/>
                <a:gd name="connsiteX7" fmla="*/ 3810 w 33337"/>
                <a:gd name="connsiteY7" fmla="*/ 2858 h 35243"/>
                <a:gd name="connsiteX8" fmla="*/ 4763 w 33337"/>
                <a:gd name="connsiteY8" fmla="*/ 3810 h 35243"/>
                <a:gd name="connsiteX9" fmla="*/ 4763 w 33337"/>
                <a:gd name="connsiteY9" fmla="*/ 27623 h 35243"/>
                <a:gd name="connsiteX10" fmla="*/ 0 w 33337"/>
                <a:gd name="connsiteY10" fmla="*/ 33338 h 35243"/>
                <a:gd name="connsiteX11" fmla="*/ 0 w 33337"/>
                <a:gd name="connsiteY11" fmla="*/ 34291 h 35243"/>
                <a:gd name="connsiteX12" fmla="*/ 11430 w 33337"/>
                <a:gd name="connsiteY12" fmla="*/ 34291 h 35243"/>
                <a:gd name="connsiteX13" fmla="*/ 11430 w 33337"/>
                <a:gd name="connsiteY13" fmla="*/ 33338 h 35243"/>
                <a:gd name="connsiteX14" fmla="*/ 6667 w 33337"/>
                <a:gd name="connsiteY14" fmla="*/ 28575 h 35243"/>
                <a:gd name="connsiteX15" fmla="*/ 6667 w 33337"/>
                <a:gd name="connsiteY15" fmla="*/ 6668 h 35243"/>
                <a:gd name="connsiteX16" fmla="*/ 27622 w 33337"/>
                <a:gd name="connsiteY16" fmla="*/ 35243 h 35243"/>
                <a:gd name="connsiteX17" fmla="*/ 28575 w 33337"/>
                <a:gd name="connsiteY17" fmla="*/ 35243 h 35243"/>
                <a:gd name="connsiteX18" fmla="*/ 28575 w 33337"/>
                <a:gd name="connsiteY18" fmla="*/ 6668 h 35243"/>
                <a:gd name="connsiteX19" fmla="*/ 33338 w 33337"/>
                <a:gd name="connsiteY19" fmla="*/ 953 h 35243"/>
                <a:gd name="connsiteX20" fmla="*/ 33338 w 33337"/>
                <a:gd name="connsiteY20" fmla="*/ 0 h 35243"/>
                <a:gd name="connsiteX21" fmla="*/ 20955 w 33337"/>
                <a:gd name="connsiteY21" fmla="*/ 0 h 35243"/>
                <a:gd name="connsiteX22" fmla="*/ 20955 w 33337"/>
                <a:gd name="connsiteY22" fmla="*/ 0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37" h="35243">
                  <a:moveTo>
                    <a:pt x="20955" y="0"/>
                  </a:moveTo>
                  <a:lnTo>
                    <a:pt x="20955" y="953"/>
                  </a:lnTo>
                  <a:cubicBezTo>
                    <a:pt x="23813" y="953"/>
                    <a:pt x="25717" y="2858"/>
                    <a:pt x="25717" y="6668"/>
                  </a:cubicBezTo>
                  <a:cubicBezTo>
                    <a:pt x="25717" y="8573"/>
                    <a:pt x="25717" y="19050"/>
                    <a:pt x="25717" y="24766"/>
                  </a:cubicBezTo>
                  <a:lnTo>
                    <a:pt x="7620" y="0"/>
                  </a:lnTo>
                  <a:lnTo>
                    <a:pt x="0" y="0"/>
                  </a:lnTo>
                  <a:lnTo>
                    <a:pt x="0" y="953"/>
                  </a:lnTo>
                  <a:cubicBezTo>
                    <a:pt x="1905" y="953"/>
                    <a:pt x="2857" y="1906"/>
                    <a:pt x="3810" y="2858"/>
                  </a:cubicBezTo>
                  <a:cubicBezTo>
                    <a:pt x="3810" y="2858"/>
                    <a:pt x="3810" y="3810"/>
                    <a:pt x="4763" y="3810"/>
                  </a:cubicBezTo>
                  <a:cubicBezTo>
                    <a:pt x="4763" y="7620"/>
                    <a:pt x="4763" y="23813"/>
                    <a:pt x="4763" y="27623"/>
                  </a:cubicBezTo>
                  <a:cubicBezTo>
                    <a:pt x="4763" y="31433"/>
                    <a:pt x="3810" y="33338"/>
                    <a:pt x="0" y="33338"/>
                  </a:cubicBezTo>
                  <a:lnTo>
                    <a:pt x="0" y="34291"/>
                  </a:lnTo>
                  <a:lnTo>
                    <a:pt x="11430" y="34291"/>
                  </a:lnTo>
                  <a:lnTo>
                    <a:pt x="11430" y="33338"/>
                  </a:lnTo>
                  <a:cubicBezTo>
                    <a:pt x="8572" y="33338"/>
                    <a:pt x="6667" y="31433"/>
                    <a:pt x="6667" y="28575"/>
                  </a:cubicBezTo>
                  <a:cubicBezTo>
                    <a:pt x="6667" y="25718"/>
                    <a:pt x="6667" y="12383"/>
                    <a:pt x="6667" y="6668"/>
                  </a:cubicBezTo>
                  <a:cubicBezTo>
                    <a:pt x="13335" y="15241"/>
                    <a:pt x="27622" y="35243"/>
                    <a:pt x="27622" y="35243"/>
                  </a:cubicBezTo>
                  <a:lnTo>
                    <a:pt x="28575" y="35243"/>
                  </a:lnTo>
                  <a:cubicBezTo>
                    <a:pt x="28575" y="35243"/>
                    <a:pt x="28575" y="10478"/>
                    <a:pt x="28575" y="6668"/>
                  </a:cubicBezTo>
                  <a:cubicBezTo>
                    <a:pt x="28575" y="1906"/>
                    <a:pt x="30480" y="953"/>
                    <a:pt x="33338" y="953"/>
                  </a:cubicBezTo>
                  <a:lnTo>
                    <a:pt x="33338" y="0"/>
                  </a:lnTo>
                  <a:lnTo>
                    <a:pt x="20955" y="0"/>
                  </a:lnTo>
                  <a:lnTo>
                    <a:pt x="20955" y="0"/>
                  </a:lnTo>
                  <a:close/>
                </a:path>
              </a:pathLst>
            </a:custGeom>
            <a:solidFill>
              <a:schemeClr val="tx1"/>
            </a:solid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8669E889-5BD8-42A8-91D1-6B138A0C9455}"/>
                </a:ext>
              </a:extLst>
            </p:cNvPr>
            <p:cNvSpPr/>
            <p:nvPr/>
          </p:nvSpPr>
          <p:spPr>
            <a:xfrm>
              <a:off x="-1981834" y="15012352"/>
              <a:ext cx="50482" cy="46672"/>
            </a:xfrm>
            <a:custGeom>
              <a:avLst/>
              <a:gdLst>
                <a:gd name="connsiteX0" fmla="*/ 50482 w 50482"/>
                <a:gd name="connsiteY0" fmla="*/ 952 h 46672"/>
                <a:gd name="connsiteX1" fmla="*/ 50482 w 50482"/>
                <a:gd name="connsiteY1" fmla="*/ 0 h 46672"/>
                <a:gd name="connsiteX2" fmla="*/ 40005 w 50482"/>
                <a:gd name="connsiteY2" fmla="*/ 0 h 46672"/>
                <a:gd name="connsiteX3" fmla="*/ 25717 w 50482"/>
                <a:gd name="connsiteY3" fmla="*/ 38100 h 46672"/>
                <a:gd name="connsiteX4" fmla="*/ 11430 w 50482"/>
                <a:gd name="connsiteY4" fmla="*/ 0 h 46672"/>
                <a:gd name="connsiteX5" fmla="*/ 0 w 50482"/>
                <a:gd name="connsiteY5" fmla="*/ 0 h 46672"/>
                <a:gd name="connsiteX6" fmla="*/ 0 w 50482"/>
                <a:gd name="connsiteY6" fmla="*/ 952 h 46672"/>
                <a:gd name="connsiteX7" fmla="*/ 5715 w 50482"/>
                <a:gd name="connsiteY7" fmla="*/ 7620 h 46672"/>
                <a:gd name="connsiteX8" fmla="*/ 5715 w 50482"/>
                <a:gd name="connsiteY8" fmla="*/ 36195 h 46672"/>
                <a:gd name="connsiteX9" fmla="*/ 0 w 50482"/>
                <a:gd name="connsiteY9" fmla="*/ 44768 h 46672"/>
                <a:gd name="connsiteX10" fmla="*/ 0 w 50482"/>
                <a:gd name="connsiteY10" fmla="*/ 45720 h 46672"/>
                <a:gd name="connsiteX11" fmla="*/ 14288 w 50482"/>
                <a:gd name="connsiteY11" fmla="*/ 45720 h 46672"/>
                <a:gd name="connsiteX12" fmla="*/ 14288 w 50482"/>
                <a:gd name="connsiteY12" fmla="*/ 44768 h 46672"/>
                <a:gd name="connsiteX13" fmla="*/ 8572 w 50482"/>
                <a:gd name="connsiteY13" fmla="*/ 36195 h 46672"/>
                <a:gd name="connsiteX14" fmla="*/ 8572 w 50482"/>
                <a:gd name="connsiteY14" fmla="*/ 6668 h 46672"/>
                <a:gd name="connsiteX15" fmla="*/ 23813 w 50482"/>
                <a:gd name="connsiteY15" fmla="*/ 46673 h 46672"/>
                <a:gd name="connsiteX16" fmla="*/ 24765 w 50482"/>
                <a:gd name="connsiteY16" fmla="*/ 46673 h 46672"/>
                <a:gd name="connsiteX17" fmla="*/ 40005 w 50482"/>
                <a:gd name="connsiteY17" fmla="*/ 6668 h 46672"/>
                <a:gd name="connsiteX18" fmla="*/ 40005 w 50482"/>
                <a:gd name="connsiteY18" fmla="*/ 37148 h 46672"/>
                <a:gd name="connsiteX19" fmla="*/ 34290 w 50482"/>
                <a:gd name="connsiteY19" fmla="*/ 45720 h 46672"/>
                <a:gd name="connsiteX20" fmla="*/ 34290 w 50482"/>
                <a:gd name="connsiteY20" fmla="*/ 46673 h 46672"/>
                <a:gd name="connsiteX21" fmla="*/ 50482 w 50482"/>
                <a:gd name="connsiteY21" fmla="*/ 46673 h 46672"/>
                <a:gd name="connsiteX22" fmla="*/ 50482 w 50482"/>
                <a:gd name="connsiteY22" fmla="*/ 45720 h 46672"/>
                <a:gd name="connsiteX23" fmla="*/ 44767 w 50482"/>
                <a:gd name="connsiteY23" fmla="*/ 37148 h 46672"/>
                <a:gd name="connsiteX24" fmla="*/ 44767 w 50482"/>
                <a:gd name="connsiteY24" fmla="*/ 7620 h 46672"/>
                <a:gd name="connsiteX25" fmla="*/ 50482 w 50482"/>
                <a:gd name="connsiteY25" fmla="*/ 952 h 46672"/>
                <a:gd name="connsiteX26" fmla="*/ 50482 w 50482"/>
                <a:gd name="connsiteY26" fmla="*/ 952 h 4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482" h="46672">
                  <a:moveTo>
                    <a:pt x="50482" y="952"/>
                  </a:moveTo>
                  <a:lnTo>
                    <a:pt x="50482" y="0"/>
                  </a:lnTo>
                  <a:lnTo>
                    <a:pt x="40005" y="0"/>
                  </a:lnTo>
                  <a:lnTo>
                    <a:pt x="25717" y="38100"/>
                  </a:lnTo>
                  <a:lnTo>
                    <a:pt x="11430" y="0"/>
                  </a:lnTo>
                  <a:lnTo>
                    <a:pt x="0" y="0"/>
                  </a:lnTo>
                  <a:lnTo>
                    <a:pt x="0" y="952"/>
                  </a:lnTo>
                  <a:cubicBezTo>
                    <a:pt x="4763" y="952"/>
                    <a:pt x="5715" y="3810"/>
                    <a:pt x="5715" y="7620"/>
                  </a:cubicBezTo>
                  <a:cubicBezTo>
                    <a:pt x="5715" y="11431"/>
                    <a:pt x="5715" y="35243"/>
                    <a:pt x="5715" y="36195"/>
                  </a:cubicBezTo>
                  <a:cubicBezTo>
                    <a:pt x="5715" y="42863"/>
                    <a:pt x="3810" y="44768"/>
                    <a:pt x="0" y="44768"/>
                  </a:cubicBezTo>
                  <a:lnTo>
                    <a:pt x="0" y="45720"/>
                  </a:lnTo>
                  <a:lnTo>
                    <a:pt x="14288" y="45720"/>
                  </a:lnTo>
                  <a:lnTo>
                    <a:pt x="14288" y="44768"/>
                  </a:lnTo>
                  <a:cubicBezTo>
                    <a:pt x="10478" y="44768"/>
                    <a:pt x="8572" y="42863"/>
                    <a:pt x="8572" y="36195"/>
                  </a:cubicBezTo>
                  <a:cubicBezTo>
                    <a:pt x="8572" y="29527"/>
                    <a:pt x="8572" y="6668"/>
                    <a:pt x="8572" y="6668"/>
                  </a:cubicBezTo>
                  <a:lnTo>
                    <a:pt x="23813" y="46673"/>
                  </a:lnTo>
                  <a:lnTo>
                    <a:pt x="24765" y="46673"/>
                  </a:lnTo>
                  <a:lnTo>
                    <a:pt x="40005" y="6668"/>
                  </a:lnTo>
                  <a:cubicBezTo>
                    <a:pt x="40005" y="6668"/>
                    <a:pt x="40005" y="36195"/>
                    <a:pt x="40005" y="37148"/>
                  </a:cubicBezTo>
                  <a:cubicBezTo>
                    <a:pt x="40005" y="43815"/>
                    <a:pt x="38100" y="45720"/>
                    <a:pt x="34290" y="45720"/>
                  </a:cubicBezTo>
                  <a:lnTo>
                    <a:pt x="34290" y="46673"/>
                  </a:lnTo>
                  <a:lnTo>
                    <a:pt x="50482" y="46673"/>
                  </a:lnTo>
                  <a:lnTo>
                    <a:pt x="50482" y="45720"/>
                  </a:lnTo>
                  <a:cubicBezTo>
                    <a:pt x="46672" y="45720"/>
                    <a:pt x="44767" y="43815"/>
                    <a:pt x="44767" y="37148"/>
                  </a:cubicBezTo>
                  <a:cubicBezTo>
                    <a:pt x="44767" y="34290"/>
                    <a:pt x="44767" y="11431"/>
                    <a:pt x="44767" y="7620"/>
                  </a:cubicBezTo>
                  <a:cubicBezTo>
                    <a:pt x="44767" y="1906"/>
                    <a:pt x="47625" y="952"/>
                    <a:pt x="50482" y="952"/>
                  </a:cubicBezTo>
                  <a:lnTo>
                    <a:pt x="50482" y="952"/>
                  </a:lnTo>
                  <a:close/>
                </a:path>
              </a:pathLst>
            </a:custGeom>
            <a:solidFill>
              <a:schemeClr val="tx1"/>
            </a:solidFill>
            <a:ln w="952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A5CDD01F-7259-45B2-BE59-9C0D5A64F3C9}"/>
                </a:ext>
              </a:extLst>
            </p:cNvPr>
            <p:cNvSpPr/>
            <p:nvPr/>
          </p:nvSpPr>
          <p:spPr>
            <a:xfrm>
              <a:off x="-1927542" y="15022829"/>
              <a:ext cx="14287" cy="35243"/>
            </a:xfrm>
            <a:custGeom>
              <a:avLst/>
              <a:gdLst>
                <a:gd name="connsiteX0" fmla="*/ 9525 w 14287"/>
                <a:gd name="connsiteY0" fmla="*/ 5716 h 35243"/>
                <a:gd name="connsiteX1" fmla="*/ 14288 w 14287"/>
                <a:gd name="connsiteY1" fmla="*/ 953 h 35243"/>
                <a:gd name="connsiteX2" fmla="*/ 14288 w 14287"/>
                <a:gd name="connsiteY2" fmla="*/ 0 h 35243"/>
                <a:gd name="connsiteX3" fmla="*/ 0 w 14287"/>
                <a:gd name="connsiteY3" fmla="*/ 0 h 35243"/>
                <a:gd name="connsiteX4" fmla="*/ 0 w 14287"/>
                <a:gd name="connsiteY4" fmla="*/ 953 h 35243"/>
                <a:gd name="connsiteX5" fmla="*/ 4763 w 14287"/>
                <a:gd name="connsiteY5" fmla="*/ 5716 h 35243"/>
                <a:gd name="connsiteX6" fmla="*/ 4763 w 14287"/>
                <a:gd name="connsiteY6" fmla="*/ 29528 h 35243"/>
                <a:gd name="connsiteX7" fmla="*/ 0 w 14287"/>
                <a:gd name="connsiteY7" fmla="*/ 34291 h 35243"/>
                <a:gd name="connsiteX8" fmla="*/ 0 w 14287"/>
                <a:gd name="connsiteY8" fmla="*/ 35243 h 35243"/>
                <a:gd name="connsiteX9" fmla="*/ 14288 w 14287"/>
                <a:gd name="connsiteY9" fmla="*/ 35243 h 35243"/>
                <a:gd name="connsiteX10" fmla="*/ 14288 w 14287"/>
                <a:gd name="connsiteY10" fmla="*/ 34291 h 35243"/>
                <a:gd name="connsiteX11" fmla="*/ 9525 w 14287"/>
                <a:gd name="connsiteY11" fmla="*/ 29528 h 35243"/>
                <a:gd name="connsiteX12" fmla="*/ 9525 w 14287"/>
                <a:gd name="connsiteY12" fmla="*/ 5716 h 35243"/>
                <a:gd name="connsiteX13" fmla="*/ 9525 w 14287"/>
                <a:gd name="connsiteY13" fmla="*/ 5716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 h="35243">
                  <a:moveTo>
                    <a:pt x="9525" y="5716"/>
                  </a:moveTo>
                  <a:cubicBezTo>
                    <a:pt x="9525" y="2858"/>
                    <a:pt x="11430" y="953"/>
                    <a:pt x="14288" y="953"/>
                  </a:cubicBezTo>
                  <a:lnTo>
                    <a:pt x="14288" y="0"/>
                  </a:lnTo>
                  <a:lnTo>
                    <a:pt x="0" y="0"/>
                  </a:lnTo>
                  <a:lnTo>
                    <a:pt x="0" y="953"/>
                  </a:lnTo>
                  <a:cubicBezTo>
                    <a:pt x="2858" y="953"/>
                    <a:pt x="4763" y="1906"/>
                    <a:pt x="4763" y="5716"/>
                  </a:cubicBezTo>
                  <a:lnTo>
                    <a:pt x="4763" y="29528"/>
                  </a:lnTo>
                  <a:cubicBezTo>
                    <a:pt x="4763" y="32385"/>
                    <a:pt x="2858" y="34291"/>
                    <a:pt x="0" y="34291"/>
                  </a:cubicBezTo>
                  <a:lnTo>
                    <a:pt x="0" y="35243"/>
                  </a:lnTo>
                  <a:lnTo>
                    <a:pt x="14288" y="35243"/>
                  </a:lnTo>
                  <a:lnTo>
                    <a:pt x="14288" y="34291"/>
                  </a:lnTo>
                  <a:cubicBezTo>
                    <a:pt x="11430" y="34291"/>
                    <a:pt x="9525" y="33338"/>
                    <a:pt x="9525" y="29528"/>
                  </a:cubicBezTo>
                  <a:lnTo>
                    <a:pt x="9525" y="5716"/>
                  </a:lnTo>
                  <a:lnTo>
                    <a:pt x="9525" y="5716"/>
                  </a:lnTo>
                  <a:close/>
                </a:path>
              </a:pathLst>
            </a:custGeom>
            <a:solidFill>
              <a:schemeClr val="tx1"/>
            </a:solidFill>
            <a:ln w="952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59FFE434-4C0C-46E2-AAB0-B326FA6DD405}"/>
                </a:ext>
              </a:extLst>
            </p:cNvPr>
            <p:cNvSpPr/>
            <p:nvPr/>
          </p:nvSpPr>
          <p:spPr>
            <a:xfrm>
              <a:off x="-2064702" y="15022829"/>
              <a:ext cx="32384" cy="36195"/>
            </a:xfrm>
            <a:custGeom>
              <a:avLst/>
              <a:gdLst>
                <a:gd name="connsiteX0" fmla="*/ 16193 w 32384"/>
                <a:gd name="connsiteY0" fmla="*/ 0 h 36195"/>
                <a:gd name="connsiteX1" fmla="*/ 0 w 32384"/>
                <a:gd name="connsiteY1" fmla="*/ 18098 h 36195"/>
                <a:gd name="connsiteX2" fmla="*/ 16193 w 32384"/>
                <a:gd name="connsiteY2" fmla="*/ 36195 h 36195"/>
                <a:gd name="connsiteX3" fmla="*/ 32385 w 32384"/>
                <a:gd name="connsiteY3" fmla="*/ 18098 h 36195"/>
                <a:gd name="connsiteX4" fmla="*/ 16193 w 32384"/>
                <a:gd name="connsiteY4" fmla="*/ 0 h 36195"/>
                <a:gd name="connsiteX5" fmla="*/ 16193 w 32384"/>
                <a:gd name="connsiteY5" fmla="*/ 0 h 36195"/>
                <a:gd name="connsiteX6" fmla="*/ 16193 w 32384"/>
                <a:gd name="connsiteY6" fmla="*/ 34291 h 36195"/>
                <a:gd name="connsiteX7" fmla="*/ 5715 w 32384"/>
                <a:gd name="connsiteY7" fmla="*/ 18098 h 36195"/>
                <a:gd name="connsiteX8" fmla="*/ 16193 w 32384"/>
                <a:gd name="connsiteY8" fmla="*/ 1906 h 36195"/>
                <a:gd name="connsiteX9" fmla="*/ 26670 w 32384"/>
                <a:gd name="connsiteY9" fmla="*/ 18098 h 36195"/>
                <a:gd name="connsiteX10" fmla="*/ 16193 w 32384"/>
                <a:gd name="connsiteY10" fmla="*/ 34291 h 36195"/>
                <a:gd name="connsiteX11" fmla="*/ 16193 w 32384"/>
                <a:gd name="connsiteY11" fmla="*/ 34291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4" h="36195">
                  <a:moveTo>
                    <a:pt x="16193" y="0"/>
                  </a:moveTo>
                  <a:cubicBezTo>
                    <a:pt x="7620" y="0"/>
                    <a:pt x="0" y="6668"/>
                    <a:pt x="0" y="18098"/>
                  </a:cubicBezTo>
                  <a:cubicBezTo>
                    <a:pt x="0" y="29528"/>
                    <a:pt x="6668" y="36195"/>
                    <a:pt x="16193" y="36195"/>
                  </a:cubicBezTo>
                  <a:cubicBezTo>
                    <a:pt x="25718" y="36195"/>
                    <a:pt x="32385" y="29528"/>
                    <a:pt x="32385" y="18098"/>
                  </a:cubicBezTo>
                  <a:cubicBezTo>
                    <a:pt x="32385" y="6668"/>
                    <a:pt x="25718" y="0"/>
                    <a:pt x="16193" y="0"/>
                  </a:cubicBezTo>
                  <a:lnTo>
                    <a:pt x="16193" y="0"/>
                  </a:lnTo>
                  <a:close/>
                  <a:moveTo>
                    <a:pt x="16193" y="34291"/>
                  </a:moveTo>
                  <a:cubicBezTo>
                    <a:pt x="9525" y="34291"/>
                    <a:pt x="5715" y="27623"/>
                    <a:pt x="5715" y="18098"/>
                  </a:cubicBezTo>
                  <a:cubicBezTo>
                    <a:pt x="5715" y="8573"/>
                    <a:pt x="9525" y="1906"/>
                    <a:pt x="16193" y="1906"/>
                  </a:cubicBezTo>
                  <a:cubicBezTo>
                    <a:pt x="22860" y="1906"/>
                    <a:pt x="26670" y="8573"/>
                    <a:pt x="26670" y="18098"/>
                  </a:cubicBezTo>
                  <a:cubicBezTo>
                    <a:pt x="26670" y="27623"/>
                    <a:pt x="22860" y="34291"/>
                    <a:pt x="16193" y="34291"/>
                  </a:cubicBezTo>
                  <a:lnTo>
                    <a:pt x="16193" y="34291"/>
                  </a:lnTo>
                  <a:close/>
                </a:path>
              </a:pathLst>
            </a:custGeom>
            <a:solidFill>
              <a:schemeClr val="tx1"/>
            </a:solid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9DF3D40C-5C17-4D59-9A70-43E0FDB26B0E}"/>
                </a:ext>
              </a:extLst>
            </p:cNvPr>
            <p:cNvSpPr/>
            <p:nvPr/>
          </p:nvSpPr>
          <p:spPr>
            <a:xfrm>
              <a:off x="-2027555" y="15022829"/>
              <a:ext cx="25717" cy="35243"/>
            </a:xfrm>
            <a:custGeom>
              <a:avLst/>
              <a:gdLst>
                <a:gd name="connsiteX0" fmla="*/ 25718 w 25717"/>
                <a:gd name="connsiteY0" fmla="*/ 0 h 35243"/>
                <a:gd name="connsiteX1" fmla="*/ 0 w 25717"/>
                <a:gd name="connsiteY1" fmla="*/ 0 h 35243"/>
                <a:gd name="connsiteX2" fmla="*/ 0 w 25717"/>
                <a:gd name="connsiteY2" fmla="*/ 953 h 35243"/>
                <a:gd name="connsiteX3" fmla="*/ 4763 w 25717"/>
                <a:gd name="connsiteY3" fmla="*/ 5716 h 35243"/>
                <a:gd name="connsiteX4" fmla="*/ 4763 w 25717"/>
                <a:gd name="connsiteY4" fmla="*/ 29528 h 35243"/>
                <a:gd name="connsiteX5" fmla="*/ 0 w 25717"/>
                <a:gd name="connsiteY5" fmla="*/ 34291 h 35243"/>
                <a:gd name="connsiteX6" fmla="*/ 0 w 25717"/>
                <a:gd name="connsiteY6" fmla="*/ 35243 h 35243"/>
                <a:gd name="connsiteX7" fmla="*/ 13335 w 25717"/>
                <a:gd name="connsiteY7" fmla="*/ 35243 h 35243"/>
                <a:gd name="connsiteX8" fmla="*/ 13335 w 25717"/>
                <a:gd name="connsiteY8" fmla="*/ 34291 h 35243"/>
                <a:gd name="connsiteX9" fmla="*/ 8573 w 25717"/>
                <a:gd name="connsiteY9" fmla="*/ 29528 h 35243"/>
                <a:gd name="connsiteX10" fmla="*/ 8573 w 25717"/>
                <a:gd name="connsiteY10" fmla="*/ 18098 h 35243"/>
                <a:gd name="connsiteX11" fmla="*/ 16193 w 25717"/>
                <a:gd name="connsiteY11" fmla="*/ 18098 h 35243"/>
                <a:gd name="connsiteX12" fmla="*/ 20955 w 25717"/>
                <a:gd name="connsiteY12" fmla="*/ 22860 h 35243"/>
                <a:gd name="connsiteX13" fmla="*/ 21908 w 25717"/>
                <a:gd name="connsiteY13" fmla="*/ 22860 h 35243"/>
                <a:gd name="connsiteX14" fmla="*/ 21908 w 25717"/>
                <a:gd name="connsiteY14" fmla="*/ 10478 h 35243"/>
                <a:gd name="connsiteX15" fmla="*/ 20955 w 25717"/>
                <a:gd name="connsiteY15" fmla="*/ 10478 h 35243"/>
                <a:gd name="connsiteX16" fmla="*/ 16193 w 25717"/>
                <a:gd name="connsiteY16" fmla="*/ 15241 h 35243"/>
                <a:gd name="connsiteX17" fmla="*/ 8573 w 25717"/>
                <a:gd name="connsiteY17" fmla="*/ 15241 h 35243"/>
                <a:gd name="connsiteX18" fmla="*/ 8573 w 25717"/>
                <a:gd name="connsiteY18" fmla="*/ 3810 h 35243"/>
                <a:gd name="connsiteX19" fmla="*/ 10478 w 25717"/>
                <a:gd name="connsiteY19" fmla="*/ 1906 h 35243"/>
                <a:gd name="connsiteX20" fmla="*/ 17145 w 25717"/>
                <a:gd name="connsiteY20" fmla="*/ 1906 h 35243"/>
                <a:gd name="connsiteX21" fmla="*/ 23813 w 25717"/>
                <a:gd name="connsiteY21" fmla="*/ 7620 h 35243"/>
                <a:gd name="connsiteX22" fmla="*/ 24765 w 25717"/>
                <a:gd name="connsiteY22" fmla="*/ 7620 h 35243"/>
                <a:gd name="connsiteX23" fmla="*/ 25718 w 25717"/>
                <a:gd name="connsiteY23" fmla="*/ 0 h 35243"/>
                <a:gd name="connsiteX24" fmla="*/ 25718 w 25717"/>
                <a:gd name="connsiteY24" fmla="*/ 0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717" h="35243">
                  <a:moveTo>
                    <a:pt x="25718" y="0"/>
                  </a:moveTo>
                  <a:lnTo>
                    <a:pt x="0" y="0"/>
                  </a:lnTo>
                  <a:lnTo>
                    <a:pt x="0" y="953"/>
                  </a:lnTo>
                  <a:cubicBezTo>
                    <a:pt x="2858" y="953"/>
                    <a:pt x="4763" y="1906"/>
                    <a:pt x="4763" y="5716"/>
                  </a:cubicBezTo>
                  <a:lnTo>
                    <a:pt x="4763" y="29528"/>
                  </a:lnTo>
                  <a:cubicBezTo>
                    <a:pt x="4763" y="32385"/>
                    <a:pt x="3810" y="34291"/>
                    <a:pt x="0" y="34291"/>
                  </a:cubicBezTo>
                  <a:lnTo>
                    <a:pt x="0" y="35243"/>
                  </a:lnTo>
                  <a:lnTo>
                    <a:pt x="13335" y="35243"/>
                  </a:lnTo>
                  <a:lnTo>
                    <a:pt x="13335" y="34291"/>
                  </a:lnTo>
                  <a:cubicBezTo>
                    <a:pt x="10478" y="34291"/>
                    <a:pt x="8573" y="33338"/>
                    <a:pt x="8573" y="29528"/>
                  </a:cubicBezTo>
                  <a:cubicBezTo>
                    <a:pt x="8573" y="28575"/>
                    <a:pt x="8573" y="23813"/>
                    <a:pt x="8573" y="18098"/>
                  </a:cubicBezTo>
                  <a:cubicBezTo>
                    <a:pt x="9525" y="18098"/>
                    <a:pt x="14288" y="18098"/>
                    <a:pt x="16193" y="18098"/>
                  </a:cubicBezTo>
                  <a:cubicBezTo>
                    <a:pt x="19050" y="18098"/>
                    <a:pt x="20955" y="20003"/>
                    <a:pt x="20955" y="22860"/>
                  </a:cubicBezTo>
                  <a:lnTo>
                    <a:pt x="21908" y="22860"/>
                  </a:lnTo>
                  <a:lnTo>
                    <a:pt x="21908" y="10478"/>
                  </a:lnTo>
                  <a:lnTo>
                    <a:pt x="20955" y="10478"/>
                  </a:lnTo>
                  <a:cubicBezTo>
                    <a:pt x="20955" y="14288"/>
                    <a:pt x="19050" y="15241"/>
                    <a:pt x="16193" y="15241"/>
                  </a:cubicBezTo>
                  <a:cubicBezTo>
                    <a:pt x="14288" y="15241"/>
                    <a:pt x="9525" y="15241"/>
                    <a:pt x="8573" y="15241"/>
                  </a:cubicBezTo>
                  <a:cubicBezTo>
                    <a:pt x="8573" y="9525"/>
                    <a:pt x="8573" y="3810"/>
                    <a:pt x="8573" y="3810"/>
                  </a:cubicBezTo>
                  <a:cubicBezTo>
                    <a:pt x="8573" y="2858"/>
                    <a:pt x="9525" y="1906"/>
                    <a:pt x="10478" y="1906"/>
                  </a:cubicBezTo>
                  <a:cubicBezTo>
                    <a:pt x="11430" y="1906"/>
                    <a:pt x="14288" y="1906"/>
                    <a:pt x="17145" y="1906"/>
                  </a:cubicBezTo>
                  <a:cubicBezTo>
                    <a:pt x="20955" y="1906"/>
                    <a:pt x="22860" y="3810"/>
                    <a:pt x="23813" y="7620"/>
                  </a:cubicBezTo>
                  <a:lnTo>
                    <a:pt x="24765" y="7620"/>
                  </a:lnTo>
                  <a:lnTo>
                    <a:pt x="25718" y="0"/>
                  </a:lnTo>
                  <a:lnTo>
                    <a:pt x="25718" y="0"/>
                  </a:lnTo>
                  <a:close/>
                </a:path>
              </a:pathLst>
            </a:custGeom>
            <a:solidFill>
              <a:schemeClr val="tx1"/>
            </a:solidFill>
            <a:ln w="952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0308F757-1C66-4FB2-A6C5-81DC38DA08CD}"/>
                </a:ext>
              </a:extLst>
            </p:cNvPr>
            <p:cNvSpPr/>
            <p:nvPr/>
          </p:nvSpPr>
          <p:spPr>
            <a:xfrm>
              <a:off x="-1698942" y="14879002"/>
              <a:ext cx="19050" cy="19050"/>
            </a:xfrm>
            <a:custGeom>
              <a:avLst/>
              <a:gdLst>
                <a:gd name="connsiteX0" fmla="*/ 12383 w 19050"/>
                <a:gd name="connsiteY0" fmla="*/ 2858 h 19050"/>
                <a:gd name="connsiteX1" fmla="*/ 15240 w 19050"/>
                <a:gd name="connsiteY1" fmla="*/ 4763 h 19050"/>
                <a:gd name="connsiteX2" fmla="*/ 17145 w 19050"/>
                <a:gd name="connsiteY2" fmla="*/ 6668 h 19050"/>
                <a:gd name="connsiteX3" fmla="*/ 18098 w 19050"/>
                <a:gd name="connsiteY3" fmla="*/ 10477 h 19050"/>
                <a:gd name="connsiteX4" fmla="*/ 17145 w 19050"/>
                <a:gd name="connsiteY4" fmla="*/ 14288 h 19050"/>
                <a:gd name="connsiteX5" fmla="*/ 14288 w 19050"/>
                <a:gd name="connsiteY5" fmla="*/ 17145 h 19050"/>
                <a:gd name="connsiteX6" fmla="*/ 10478 w 19050"/>
                <a:gd name="connsiteY6" fmla="*/ 18098 h 19050"/>
                <a:gd name="connsiteX7" fmla="*/ 6668 w 19050"/>
                <a:gd name="connsiteY7" fmla="*/ 17145 h 19050"/>
                <a:gd name="connsiteX8" fmla="*/ 3810 w 19050"/>
                <a:gd name="connsiteY8" fmla="*/ 14288 h 19050"/>
                <a:gd name="connsiteX9" fmla="*/ 2858 w 19050"/>
                <a:gd name="connsiteY9" fmla="*/ 10477 h 19050"/>
                <a:gd name="connsiteX10" fmla="*/ 3810 w 19050"/>
                <a:gd name="connsiteY10" fmla="*/ 6668 h 19050"/>
                <a:gd name="connsiteX11" fmla="*/ 5715 w 19050"/>
                <a:gd name="connsiteY11" fmla="*/ 3810 h 19050"/>
                <a:gd name="connsiteX12" fmla="*/ 7620 w 19050"/>
                <a:gd name="connsiteY12" fmla="*/ 1906 h 19050"/>
                <a:gd name="connsiteX13" fmla="*/ 11430 w 19050"/>
                <a:gd name="connsiteY13" fmla="*/ 952 h 19050"/>
                <a:gd name="connsiteX14" fmla="*/ 12383 w 19050"/>
                <a:gd name="connsiteY14" fmla="*/ 2858 h 19050"/>
                <a:gd name="connsiteX15" fmla="*/ 12383 w 19050"/>
                <a:gd name="connsiteY15" fmla="*/ 2858 h 19050"/>
                <a:gd name="connsiteX16" fmla="*/ 18098 w 19050"/>
                <a:gd name="connsiteY16" fmla="*/ 5715 h 19050"/>
                <a:gd name="connsiteX17" fmla="*/ 16193 w 19050"/>
                <a:gd name="connsiteY17" fmla="*/ 2858 h 19050"/>
                <a:gd name="connsiteX18" fmla="*/ 13335 w 19050"/>
                <a:gd name="connsiteY18" fmla="*/ 952 h 19050"/>
                <a:gd name="connsiteX19" fmla="*/ 9525 w 19050"/>
                <a:gd name="connsiteY19" fmla="*/ 0 h 19050"/>
                <a:gd name="connsiteX20" fmla="*/ 5715 w 19050"/>
                <a:gd name="connsiteY20" fmla="*/ 952 h 19050"/>
                <a:gd name="connsiteX21" fmla="*/ 2858 w 19050"/>
                <a:gd name="connsiteY21" fmla="*/ 2858 h 19050"/>
                <a:gd name="connsiteX22" fmla="*/ 953 w 19050"/>
                <a:gd name="connsiteY22" fmla="*/ 5715 h 19050"/>
                <a:gd name="connsiteX23" fmla="*/ 0 w 19050"/>
                <a:gd name="connsiteY23" fmla="*/ 9525 h 19050"/>
                <a:gd name="connsiteX24" fmla="*/ 953 w 19050"/>
                <a:gd name="connsiteY24" fmla="*/ 14288 h 19050"/>
                <a:gd name="connsiteX25" fmla="*/ 4763 w 19050"/>
                <a:gd name="connsiteY25" fmla="*/ 18098 h 19050"/>
                <a:gd name="connsiteX26" fmla="*/ 9525 w 19050"/>
                <a:gd name="connsiteY26" fmla="*/ 19050 h 19050"/>
                <a:gd name="connsiteX27" fmla="*/ 13335 w 19050"/>
                <a:gd name="connsiteY27" fmla="*/ 18098 h 19050"/>
                <a:gd name="connsiteX28" fmla="*/ 16193 w 19050"/>
                <a:gd name="connsiteY28" fmla="*/ 16193 h 19050"/>
                <a:gd name="connsiteX29" fmla="*/ 18098 w 19050"/>
                <a:gd name="connsiteY29" fmla="*/ 13335 h 19050"/>
                <a:gd name="connsiteX30" fmla="*/ 19050 w 19050"/>
                <a:gd name="connsiteY30" fmla="*/ 9525 h 19050"/>
                <a:gd name="connsiteX31" fmla="*/ 18098 w 19050"/>
                <a:gd name="connsiteY31" fmla="*/ 5715 h 19050"/>
                <a:gd name="connsiteX32" fmla="*/ 18098 w 19050"/>
                <a:gd name="connsiteY32" fmla="*/ 5715 h 19050"/>
                <a:gd name="connsiteX33" fmla="*/ 8573 w 19050"/>
                <a:gd name="connsiteY33" fmla="*/ 11431 h 19050"/>
                <a:gd name="connsiteX34" fmla="*/ 9525 w 19050"/>
                <a:gd name="connsiteY34" fmla="*/ 11431 h 19050"/>
                <a:gd name="connsiteX35" fmla="*/ 10478 w 19050"/>
                <a:gd name="connsiteY35" fmla="*/ 12383 h 19050"/>
                <a:gd name="connsiteX36" fmla="*/ 10478 w 19050"/>
                <a:gd name="connsiteY36" fmla="*/ 13335 h 19050"/>
                <a:gd name="connsiteX37" fmla="*/ 10478 w 19050"/>
                <a:gd name="connsiteY37" fmla="*/ 15240 h 19050"/>
                <a:gd name="connsiteX38" fmla="*/ 12383 w 19050"/>
                <a:gd name="connsiteY38" fmla="*/ 15240 h 19050"/>
                <a:gd name="connsiteX39" fmla="*/ 12383 w 19050"/>
                <a:gd name="connsiteY39" fmla="*/ 14288 h 19050"/>
                <a:gd name="connsiteX40" fmla="*/ 12383 w 19050"/>
                <a:gd name="connsiteY40" fmla="*/ 13335 h 19050"/>
                <a:gd name="connsiteX41" fmla="*/ 12383 w 19050"/>
                <a:gd name="connsiteY41" fmla="*/ 12383 h 19050"/>
                <a:gd name="connsiteX42" fmla="*/ 11430 w 19050"/>
                <a:gd name="connsiteY42" fmla="*/ 11431 h 19050"/>
                <a:gd name="connsiteX43" fmla="*/ 10478 w 19050"/>
                <a:gd name="connsiteY43" fmla="*/ 11431 h 19050"/>
                <a:gd name="connsiteX44" fmla="*/ 11430 w 19050"/>
                <a:gd name="connsiteY44" fmla="*/ 11431 h 19050"/>
                <a:gd name="connsiteX45" fmla="*/ 12383 w 19050"/>
                <a:gd name="connsiteY45" fmla="*/ 10477 h 19050"/>
                <a:gd name="connsiteX46" fmla="*/ 12383 w 19050"/>
                <a:gd name="connsiteY46" fmla="*/ 8573 h 19050"/>
                <a:gd name="connsiteX47" fmla="*/ 12383 w 19050"/>
                <a:gd name="connsiteY47" fmla="*/ 6668 h 19050"/>
                <a:gd name="connsiteX48" fmla="*/ 11430 w 19050"/>
                <a:gd name="connsiteY48" fmla="*/ 5715 h 19050"/>
                <a:gd name="connsiteX49" fmla="*/ 9525 w 19050"/>
                <a:gd name="connsiteY49" fmla="*/ 4763 h 19050"/>
                <a:gd name="connsiteX50" fmla="*/ 7620 w 19050"/>
                <a:gd name="connsiteY50" fmla="*/ 4763 h 19050"/>
                <a:gd name="connsiteX51" fmla="*/ 3810 w 19050"/>
                <a:gd name="connsiteY51" fmla="*/ 4763 h 19050"/>
                <a:gd name="connsiteX52" fmla="*/ 3810 w 19050"/>
                <a:gd name="connsiteY52" fmla="*/ 15240 h 19050"/>
                <a:gd name="connsiteX53" fmla="*/ 6668 w 19050"/>
                <a:gd name="connsiteY53" fmla="*/ 15240 h 19050"/>
                <a:gd name="connsiteX54" fmla="*/ 6668 w 19050"/>
                <a:gd name="connsiteY54" fmla="*/ 11431 h 19050"/>
                <a:gd name="connsiteX55" fmla="*/ 8573 w 19050"/>
                <a:gd name="connsiteY55" fmla="*/ 11431 h 19050"/>
                <a:gd name="connsiteX56" fmla="*/ 8573 w 19050"/>
                <a:gd name="connsiteY56" fmla="*/ 11431 h 19050"/>
                <a:gd name="connsiteX57" fmla="*/ 9525 w 19050"/>
                <a:gd name="connsiteY57" fmla="*/ 6668 h 19050"/>
                <a:gd name="connsiteX58" fmla="*/ 9525 w 19050"/>
                <a:gd name="connsiteY58" fmla="*/ 6668 h 19050"/>
                <a:gd name="connsiteX59" fmla="*/ 10478 w 19050"/>
                <a:gd name="connsiteY59" fmla="*/ 8573 h 19050"/>
                <a:gd name="connsiteX60" fmla="*/ 10478 w 19050"/>
                <a:gd name="connsiteY60" fmla="*/ 9525 h 19050"/>
                <a:gd name="connsiteX61" fmla="*/ 9525 w 19050"/>
                <a:gd name="connsiteY61" fmla="*/ 10477 h 19050"/>
                <a:gd name="connsiteX62" fmla="*/ 8573 w 19050"/>
                <a:gd name="connsiteY62" fmla="*/ 10477 h 19050"/>
                <a:gd name="connsiteX63" fmla="*/ 6668 w 19050"/>
                <a:gd name="connsiteY63" fmla="*/ 10477 h 19050"/>
                <a:gd name="connsiteX64" fmla="*/ 6668 w 19050"/>
                <a:gd name="connsiteY64" fmla="*/ 6668 h 19050"/>
                <a:gd name="connsiteX65" fmla="*/ 8573 w 19050"/>
                <a:gd name="connsiteY65" fmla="*/ 6668 h 19050"/>
                <a:gd name="connsiteX66" fmla="*/ 9525 w 19050"/>
                <a:gd name="connsiteY66" fmla="*/ 6668 h 19050"/>
                <a:gd name="connsiteX67" fmla="*/ 9525 w 19050"/>
                <a:gd name="connsiteY67" fmla="*/ 66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50" h="19050">
                  <a:moveTo>
                    <a:pt x="12383" y="2858"/>
                  </a:moveTo>
                  <a:cubicBezTo>
                    <a:pt x="13335" y="2858"/>
                    <a:pt x="14288" y="3810"/>
                    <a:pt x="15240" y="4763"/>
                  </a:cubicBezTo>
                  <a:cubicBezTo>
                    <a:pt x="16193" y="5715"/>
                    <a:pt x="16193" y="6668"/>
                    <a:pt x="17145" y="6668"/>
                  </a:cubicBezTo>
                  <a:cubicBezTo>
                    <a:pt x="18098" y="7620"/>
                    <a:pt x="18098" y="8573"/>
                    <a:pt x="18098" y="10477"/>
                  </a:cubicBezTo>
                  <a:cubicBezTo>
                    <a:pt x="18098" y="12383"/>
                    <a:pt x="18098" y="13335"/>
                    <a:pt x="17145" y="14288"/>
                  </a:cubicBezTo>
                  <a:cubicBezTo>
                    <a:pt x="16193" y="15240"/>
                    <a:pt x="15240" y="16193"/>
                    <a:pt x="14288" y="17145"/>
                  </a:cubicBezTo>
                  <a:cubicBezTo>
                    <a:pt x="13335" y="18098"/>
                    <a:pt x="11430" y="18098"/>
                    <a:pt x="10478" y="18098"/>
                  </a:cubicBezTo>
                  <a:cubicBezTo>
                    <a:pt x="9525" y="18098"/>
                    <a:pt x="7620" y="18098"/>
                    <a:pt x="6668" y="17145"/>
                  </a:cubicBezTo>
                  <a:cubicBezTo>
                    <a:pt x="5715" y="16193"/>
                    <a:pt x="4763" y="15240"/>
                    <a:pt x="3810" y="14288"/>
                  </a:cubicBezTo>
                  <a:cubicBezTo>
                    <a:pt x="2858" y="13335"/>
                    <a:pt x="2858" y="11431"/>
                    <a:pt x="2858" y="10477"/>
                  </a:cubicBezTo>
                  <a:cubicBezTo>
                    <a:pt x="2858" y="9525"/>
                    <a:pt x="2858" y="8573"/>
                    <a:pt x="3810" y="6668"/>
                  </a:cubicBezTo>
                  <a:cubicBezTo>
                    <a:pt x="3810" y="5715"/>
                    <a:pt x="4763" y="4763"/>
                    <a:pt x="5715" y="3810"/>
                  </a:cubicBezTo>
                  <a:cubicBezTo>
                    <a:pt x="6668" y="2858"/>
                    <a:pt x="7620" y="2858"/>
                    <a:pt x="7620" y="1906"/>
                  </a:cubicBezTo>
                  <a:cubicBezTo>
                    <a:pt x="8573" y="952"/>
                    <a:pt x="9525" y="952"/>
                    <a:pt x="11430" y="952"/>
                  </a:cubicBezTo>
                  <a:cubicBezTo>
                    <a:pt x="9525" y="1906"/>
                    <a:pt x="10478" y="1906"/>
                    <a:pt x="12383" y="2858"/>
                  </a:cubicBezTo>
                  <a:lnTo>
                    <a:pt x="12383" y="2858"/>
                  </a:lnTo>
                  <a:close/>
                  <a:moveTo>
                    <a:pt x="18098" y="5715"/>
                  </a:moveTo>
                  <a:cubicBezTo>
                    <a:pt x="18098" y="4763"/>
                    <a:pt x="17145" y="3810"/>
                    <a:pt x="16193" y="2858"/>
                  </a:cubicBezTo>
                  <a:cubicBezTo>
                    <a:pt x="15240" y="1906"/>
                    <a:pt x="14288" y="952"/>
                    <a:pt x="13335" y="952"/>
                  </a:cubicBezTo>
                  <a:cubicBezTo>
                    <a:pt x="12383" y="0"/>
                    <a:pt x="10478" y="0"/>
                    <a:pt x="9525" y="0"/>
                  </a:cubicBezTo>
                  <a:cubicBezTo>
                    <a:pt x="7620" y="0"/>
                    <a:pt x="6668" y="0"/>
                    <a:pt x="5715" y="952"/>
                  </a:cubicBezTo>
                  <a:cubicBezTo>
                    <a:pt x="4763" y="952"/>
                    <a:pt x="3810" y="1906"/>
                    <a:pt x="2858" y="2858"/>
                  </a:cubicBezTo>
                  <a:cubicBezTo>
                    <a:pt x="1905" y="3810"/>
                    <a:pt x="953" y="4763"/>
                    <a:pt x="953" y="5715"/>
                  </a:cubicBezTo>
                  <a:cubicBezTo>
                    <a:pt x="0" y="6668"/>
                    <a:pt x="0" y="8573"/>
                    <a:pt x="0" y="9525"/>
                  </a:cubicBezTo>
                  <a:cubicBezTo>
                    <a:pt x="0" y="11431"/>
                    <a:pt x="0" y="12383"/>
                    <a:pt x="953" y="14288"/>
                  </a:cubicBezTo>
                  <a:cubicBezTo>
                    <a:pt x="1905" y="16193"/>
                    <a:pt x="2858" y="17145"/>
                    <a:pt x="4763" y="18098"/>
                  </a:cubicBezTo>
                  <a:cubicBezTo>
                    <a:pt x="6668" y="19050"/>
                    <a:pt x="7620" y="19050"/>
                    <a:pt x="9525" y="19050"/>
                  </a:cubicBezTo>
                  <a:cubicBezTo>
                    <a:pt x="11430" y="19050"/>
                    <a:pt x="12383" y="19050"/>
                    <a:pt x="13335" y="18098"/>
                  </a:cubicBezTo>
                  <a:cubicBezTo>
                    <a:pt x="14288" y="17145"/>
                    <a:pt x="15240" y="17145"/>
                    <a:pt x="16193" y="16193"/>
                  </a:cubicBezTo>
                  <a:cubicBezTo>
                    <a:pt x="17145" y="15240"/>
                    <a:pt x="18098" y="14288"/>
                    <a:pt x="18098" y="13335"/>
                  </a:cubicBezTo>
                  <a:cubicBezTo>
                    <a:pt x="18098" y="12383"/>
                    <a:pt x="19050" y="10477"/>
                    <a:pt x="19050" y="9525"/>
                  </a:cubicBezTo>
                  <a:cubicBezTo>
                    <a:pt x="19050" y="8573"/>
                    <a:pt x="18098" y="7620"/>
                    <a:pt x="18098" y="5715"/>
                  </a:cubicBezTo>
                  <a:lnTo>
                    <a:pt x="18098" y="5715"/>
                  </a:lnTo>
                  <a:close/>
                  <a:moveTo>
                    <a:pt x="8573" y="11431"/>
                  </a:moveTo>
                  <a:cubicBezTo>
                    <a:pt x="9525" y="11431"/>
                    <a:pt x="9525" y="11431"/>
                    <a:pt x="9525" y="11431"/>
                  </a:cubicBezTo>
                  <a:cubicBezTo>
                    <a:pt x="9525" y="11431"/>
                    <a:pt x="10478" y="11431"/>
                    <a:pt x="10478" y="12383"/>
                  </a:cubicBezTo>
                  <a:cubicBezTo>
                    <a:pt x="10478" y="12383"/>
                    <a:pt x="10478" y="13335"/>
                    <a:pt x="10478" y="13335"/>
                  </a:cubicBezTo>
                  <a:cubicBezTo>
                    <a:pt x="10478" y="14288"/>
                    <a:pt x="10478" y="15240"/>
                    <a:pt x="10478" y="15240"/>
                  </a:cubicBezTo>
                  <a:lnTo>
                    <a:pt x="12383" y="15240"/>
                  </a:lnTo>
                  <a:cubicBezTo>
                    <a:pt x="12383" y="15240"/>
                    <a:pt x="12383" y="14288"/>
                    <a:pt x="12383" y="14288"/>
                  </a:cubicBezTo>
                  <a:cubicBezTo>
                    <a:pt x="12383" y="13335"/>
                    <a:pt x="12383" y="13335"/>
                    <a:pt x="12383" y="13335"/>
                  </a:cubicBezTo>
                  <a:cubicBezTo>
                    <a:pt x="12383" y="13335"/>
                    <a:pt x="12383" y="12383"/>
                    <a:pt x="12383" y="12383"/>
                  </a:cubicBezTo>
                  <a:cubicBezTo>
                    <a:pt x="12383" y="12383"/>
                    <a:pt x="12383" y="11431"/>
                    <a:pt x="11430" y="11431"/>
                  </a:cubicBezTo>
                  <a:cubicBezTo>
                    <a:pt x="11430" y="11431"/>
                    <a:pt x="10478" y="11431"/>
                    <a:pt x="10478" y="11431"/>
                  </a:cubicBezTo>
                  <a:cubicBezTo>
                    <a:pt x="11430" y="11431"/>
                    <a:pt x="11430" y="11431"/>
                    <a:pt x="11430" y="11431"/>
                  </a:cubicBezTo>
                  <a:cubicBezTo>
                    <a:pt x="11430" y="11431"/>
                    <a:pt x="12383" y="10477"/>
                    <a:pt x="12383" y="10477"/>
                  </a:cubicBezTo>
                  <a:cubicBezTo>
                    <a:pt x="12383" y="10477"/>
                    <a:pt x="12383" y="9525"/>
                    <a:pt x="12383" y="8573"/>
                  </a:cubicBezTo>
                  <a:cubicBezTo>
                    <a:pt x="12383" y="7620"/>
                    <a:pt x="12383" y="7620"/>
                    <a:pt x="12383" y="6668"/>
                  </a:cubicBezTo>
                  <a:cubicBezTo>
                    <a:pt x="12383" y="6668"/>
                    <a:pt x="11430" y="5715"/>
                    <a:pt x="11430" y="5715"/>
                  </a:cubicBezTo>
                  <a:cubicBezTo>
                    <a:pt x="11430" y="5715"/>
                    <a:pt x="10478" y="5715"/>
                    <a:pt x="9525" y="4763"/>
                  </a:cubicBezTo>
                  <a:cubicBezTo>
                    <a:pt x="9525" y="4763"/>
                    <a:pt x="8573" y="4763"/>
                    <a:pt x="7620" y="4763"/>
                  </a:cubicBezTo>
                  <a:lnTo>
                    <a:pt x="3810" y="4763"/>
                  </a:lnTo>
                  <a:lnTo>
                    <a:pt x="3810" y="15240"/>
                  </a:lnTo>
                  <a:lnTo>
                    <a:pt x="6668" y="15240"/>
                  </a:lnTo>
                  <a:lnTo>
                    <a:pt x="6668" y="11431"/>
                  </a:lnTo>
                  <a:lnTo>
                    <a:pt x="8573" y="11431"/>
                  </a:lnTo>
                  <a:lnTo>
                    <a:pt x="8573" y="11431"/>
                  </a:lnTo>
                  <a:close/>
                  <a:moveTo>
                    <a:pt x="9525" y="6668"/>
                  </a:moveTo>
                  <a:cubicBezTo>
                    <a:pt x="10478" y="6668"/>
                    <a:pt x="10478" y="6668"/>
                    <a:pt x="9525" y="6668"/>
                  </a:cubicBezTo>
                  <a:cubicBezTo>
                    <a:pt x="10478" y="7620"/>
                    <a:pt x="10478" y="7620"/>
                    <a:pt x="10478" y="8573"/>
                  </a:cubicBezTo>
                  <a:cubicBezTo>
                    <a:pt x="10478" y="8573"/>
                    <a:pt x="10478" y="9525"/>
                    <a:pt x="10478" y="9525"/>
                  </a:cubicBezTo>
                  <a:cubicBezTo>
                    <a:pt x="10478" y="9525"/>
                    <a:pt x="10478" y="10477"/>
                    <a:pt x="9525" y="10477"/>
                  </a:cubicBezTo>
                  <a:cubicBezTo>
                    <a:pt x="9525" y="10477"/>
                    <a:pt x="8573" y="10477"/>
                    <a:pt x="8573" y="10477"/>
                  </a:cubicBezTo>
                  <a:lnTo>
                    <a:pt x="6668" y="10477"/>
                  </a:lnTo>
                  <a:lnTo>
                    <a:pt x="6668" y="6668"/>
                  </a:lnTo>
                  <a:lnTo>
                    <a:pt x="8573" y="6668"/>
                  </a:lnTo>
                  <a:cubicBezTo>
                    <a:pt x="9525" y="6668"/>
                    <a:pt x="9525" y="6668"/>
                    <a:pt x="9525" y="6668"/>
                  </a:cubicBezTo>
                  <a:lnTo>
                    <a:pt x="9525" y="6668"/>
                  </a:lnTo>
                  <a:close/>
                </a:path>
              </a:pathLst>
            </a:custGeom>
            <a:solidFill>
              <a:schemeClr val="tx1"/>
            </a:solidFill>
            <a:ln w="9525"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50EBE942-E68A-4A6D-90BD-A6661F4A9052}"/>
                </a:ext>
              </a:extLst>
            </p:cNvPr>
            <p:cNvSpPr/>
            <p:nvPr/>
          </p:nvSpPr>
          <p:spPr>
            <a:xfrm>
              <a:off x="-2030412" y="14706600"/>
              <a:ext cx="323850" cy="192404"/>
            </a:xfrm>
            <a:custGeom>
              <a:avLst/>
              <a:gdLst>
                <a:gd name="connsiteX0" fmla="*/ 303847 w 323850"/>
                <a:gd name="connsiteY0" fmla="*/ 142875 h 192404"/>
                <a:gd name="connsiteX1" fmla="*/ 246697 w 323850"/>
                <a:gd name="connsiteY1" fmla="*/ 48577 h 192404"/>
                <a:gd name="connsiteX2" fmla="*/ 261938 w 323850"/>
                <a:gd name="connsiteY2" fmla="*/ 48577 h 192404"/>
                <a:gd name="connsiteX3" fmla="*/ 261938 w 323850"/>
                <a:gd name="connsiteY3" fmla="*/ 0 h 192404"/>
                <a:gd name="connsiteX4" fmla="*/ 167640 w 323850"/>
                <a:gd name="connsiteY4" fmla="*/ 0 h 192404"/>
                <a:gd name="connsiteX5" fmla="*/ 167640 w 323850"/>
                <a:gd name="connsiteY5" fmla="*/ 48577 h 192404"/>
                <a:gd name="connsiteX6" fmla="*/ 183832 w 323850"/>
                <a:gd name="connsiteY6" fmla="*/ 48577 h 192404"/>
                <a:gd name="connsiteX7" fmla="*/ 161925 w 323850"/>
                <a:gd name="connsiteY7" fmla="*/ 84773 h 192404"/>
                <a:gd name="connsiteX8" fmla="*/ 140018 w 323850"/>
                <a:gd name="connsiteY8" fmla="*/ 48577 h 192404"/>
                <a:gd name="connsiteX9" fmla="*/ 156210 w 323850"/>
                <a:gd name="connsiteY9" fmla="*/ 48577 h 192404"/>
                <a:gd name="connsiteX10" fmla="*/ 156210 w 323850"/>
                <a:gd name="connsiteY10" fmla="*/ 0 h 192404"/>
                <a:gd name="connsiteX11" fmla="*/ 60960 w 323850"/>
                <a:gd name="connsiteY11" fmla="*/ 0 h 192404"/>
                <a:gd name="connsiteX12" fmla="*/ 60960 w 323850"/>
                <a:gd name="connsiteY12" fmla="*/ 48577 h 192404"/>
                <a:gd name="connsiteX13" fmla="*/ 77153 w 323850"/>
                <a:gd name="connsiteY13" fmla="*/ 48577 h 192404"/>
                <a:gd name="connsiteX14" fmla="*/ 20003 w 323850"/>
                <a:gd name="connsiteY14" fmla="*/ 142875 h 192404"/>
                <a:gd name="connsiteX15" fmla="*/ 0 w 323850"/>
                <a:gd name="connsiteY15" fmla="*/ 142875 h 192404"/>
                <a:gd name="connsiteX16" fmla="*/ 0 w 323850"/>
                <a:gd name="connsiteY16" fmla="*/ 192405 h 192404"/>
                <a:gd name="connsiteX17" fmla="*/ 96203 w 323850"/>
                <a:gd name="connsiteY17" fmla="*/ 192405 h 192404"/>
                <a:gd name="connsiteX18" fmla="*/ 96203 w 323850"/>
                <a:gd name="connsiteY18" fmla="*/ 142875 h 192404"/>
                <a:gd name="connsiteX19" fmla="*/ 79057 w 323850"/>
                <a:gd name="connsiteY19" fmla="*/ 142875 h 192404"/>
                <a:gd name="connsiteX20" fmla="*/ 108585 w 323850"/>
                <a:gd name="connsiteY20" fmla="*/ 94298 h 192404"/>
                <a:gd name="connsiteX21" fmla="*/ 120015 w 323850"/>
                <a:gd name="connsiteY21" fmla="*/ 113348 h 192404"/>
                <a:gd name="connsiteX22" fmla="*/ 109538 w 323850"/>
                <a:gd name="connsiteY22" fmla="*/ 113348 h 192404"/>
                <a:gd name="connsiteX23" fmla="*/ 109538 w 323850"/>
                <a:gd name="connsiteY23" fmla="*/ 161925 h 192404"/>
                <a:gd name="connsiteX24" fmla="*/ 214313 w 323850"/>
                <a:gd name="connsiteY24" fmla="*/ 161925 h 192404"/>
                <a:gd name="connsiteX25" fmla="*/ 214313 w 323850"/>
                <a:gd name="connsiteY25" fmla="*/ 113348 h 192404"/>
                <a:gd name="connsiteX26" fmla="*/ 203835 w 323850"/>
                <a:gd name="connsiteY26" fmla="*/ 113348 h 192404"/>
                <a:gd name="connsiteX27" fmla="*/ 215265 w 323850"/>
                <a:gd name="connsiteY27" fmla="*/ 94298 h 192404"/>
                <a:gd name="connsiteX28" fmla="*/ 244793 w 323850"/>
                <a:gd name="connsiteY28" fmla="*/ 142875 h 192404"/>
                <a:gd name="connsiteX29" fmla="*/ 227647 w 323850"/>
                <a:gd name="connsiteY29" fmla="*/ 142875 h 192404"/>
                <a:gd name="connsiteX30" fmla="*/ 227647 w 323850"/>
                <a:gd name="connsiteY30" fmla="*/ 192405 h 192404"/>
                <a:gd name="connsiteX31" fmla="*/ 323850 w 323850"/>
                <a:gd name="connsiteY31" fmla="*/ 192405 h 192404"/>
                <a:gd name="connsiteX32" fmla="*/ 323850 w 323850"/>
                <a:gd name="connsiteY32" fmla="*/ 142875 h 192404"/>
                <a:gd name="connsiteX33" fmla="*/ 303847 w 323850"/>
                <a:gd name="connsiteY33" fmla="*/ 142875 h 19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850" h="192404">
                  <a:moveTo>
                    <a:pt x="303847" y="142875"/>
                  </a:moveTo>
                  <a:lnTo>
                    <a:pt x="246697" y="48577"/>
                  </a:lnTo>
                  <a:lnTo>
                    <a:pt x="261938" y="48577"/>
                  </a:lnTo>
                  <a:lnTo>
                    <a:pt x="261938" y="0"/>
                  </a:lnTo>
                  <a:lnTo>
                    <a:pt x="167640" y="0"/>
                  </a:lnTo>
                  <a:lnTo>
                    <a:pt x="167640" y="48577"/>
                  </a:lnTo>
                  <a:lnTo>
                    <a:pt x="183832" y="48577"/>
                  </a:lnTo>
                  <a:lnTo>
                    <a:pt x="161925" y="84773"/>
                  </a:lnTo>
                  <a:lnTo>
                    <a:pt x="140018" y="48577"/>
                  </a:lnTo>
                  <a:lnTo>
                    <a:pt x="156210" y="48577"/>
                  </a:lnTo>
                  <a:lnTo>
                    <a:pt x="156210" y="0"/>
                  </a:lnTo>
                  <a:lnTo>
                    <a:pt x="60960" y="0"/>
                  </a:lnTo>
                  <a:lnTo>
                    <a:pt x="60960" y="48577"/>
                  </a:lnTo>
                  <a:lnTo>
                    <a:pt x="77153" y="48577"/>
                  </a:lnTo>
                  <a:lnTo>
                    <a:pt x="20003" y="142875"/>
                  </a:lnTo>
                  <a:lnTo>
                    <a:pt x="0" y="142875"/>
                  </a:lnTo>
                  <a:lnTo>
                    <a:pt x="0" y="192405"/>
                  </a:lnTo>
                  <a:lnTo>
                    <a:pt x="96203" y="192405"/>
                  </a:lnTo>
                  <a:lnTo>
                    <a:pt x="96203" y="142875"/>
                  </a:lnTo>
                  <a:lnTo>
                    <a:pt x="79057" y="142875"/>
                  </a:lnTo>
                  <a:lnTo>
                    <a:pt x="108585" y="94298"/>
                  </a:lnTo>
                  <a:lnTo>
                    <a:pt x="120015" y="113348"/>
                  </a:lnTo>
                  <a:lnTo>
                    <a:pt x="109538" y="113348"/>
                  </a:lnTo>
                  <a:lnTo>
                    <a:pt x="109538" y="161925"/>
                  </a:lnTo>
                  <a:lnTo>
                    <a:pt x="214313" y="161925"/>
                  </a:lnTo>
                  <a:lnTo>
                    <a:pt x="214313" y="113348"/>
                  </a:lnTo>
                  <a:lnTo>
                    <a:pt x="203835" y="113348"/>
                  </a:lnTo>
                  <a:lnTo>
                    <a:pt x="215265" y="94298"/>
                  </a:lnTo>
                  <a:lnTo>
                    <a:pt x="244793" y="142875"/>
                  </a:lnTo>
                  <a:lnTo>
                    <a:pt x="227647" y="142875"/>
                  </a:lnTo>
                  <a:lnTo>
                    <a:pt x="227647" y="192405"/>
                  </a:lnTo>
                  <a:lnTo>
                    <a:pt x="323850" y="192405"/>
                  </a:lnTo>
                  <a:lnTo>
                    <a:pt x="323850" y="142875"/>
                  </a:lnTo>
                  <a:lnTo>
                    <a:pt x="303847" y="142875"/>
                  </a:lnTo>
                  <a:close/>
                </a:path>
              </a:pathLst>
            </a:custGeom>
            <a:solidFill>
              <a:schemeClr val="tx1"/>
            </a:solidFill>
            <a:ln w="9525" cap="flat">
              <a:noFill/>
              <a:prstDash val="solid"/>
              <a:miter/>
            </a:ln>
          </p:spPr>
          <p:txBody>
            <a:bodyPr rtlCol="0" anchor="ctr"/>
            <a:lstStyle/>
            <a:p>
              <a:endParaRPr lang="en-GB"/>
            </a:p>
          </p:txBody>
        </p:sp>
      </p:grpSp>
      <p:sp>
        <p:nvSpPr>
          <p:cNvPr id="3" name="TextBox 2">
            <a:extLst>
              <a:ext uri="{FF2B5EF4-FFF2-40B4-BE49-F238E27FC236}">
                <a16:creationId xmlns:a16="http://schemas.microsoft.com/office/drawing/2014/main" id="{771640D4-1DB3-4BE0-8CDA-DCEC6E82DD44}"/>
              </a:ext>
            </a:extLst>
          </p:cNvPr>
          <p:cNvSpPr txBox="1"/>
          <p:nvPr/>
        </p:nvSpPr>
        <p:spPr>
          <a:xfrm>
            <a:off x="520699" y="4010619"/>
            <a:ext cx="8077035" cy="707886"/>
          </a:xfrm>
          <a:prstGeom prst="rect">
            <a:avLst/>
          </a:prstGeom>
          <a:noFill/>
        </p:spPr>
        <p:txBody>
          <a:bodyPr wrap="square" rtlCol="0">
            <a:spAutoFit/>
          </a:bodyPr>
          <a:lstStyle/>
          <a:p>
            <a:r>
              <a:rPr lang="en-GB" sz="2400" b="1" dirty="0"/>
              <a:t>Morris, R. L. (2021)</a:t>
            </a:r>
            <a:r>
              <a:rPr lang="en-GB" sz="2400" dirty="0"/>
              <a:t> in </a:t>
            </a:r>
            <a:r>
              <a:rPr lang="en-GB" sz="2400" i="1" dirty="0" err="1"/>
              <a:t>Synthese</a:t>
            </a:r>
            <a:r>
              <a:rPr lang="en-GB" sz="2400" dirty="0"/>
              <a:t> 199, 345–367</a:t>
            </a:r>
            <a:br>
              <a:rPr lang="en-GB" sz="1600" dirty="0"/>
            </a:br>
            <a:r>
              <a:rPr lang="en-GB" sz="1600" dirty="0">
                <a:hlinkClick r:id="rId4"/>
              </a:rPr>
              <a:t>Intellectual generosity and the reward structure of mathematics</a:t>
            </a:r>
            <a:endParaRPr lang="en-GB" sz="1600" dirty="0"/>
          </a:p>
        </p:txBody>
      </p:sp>
    </p:spTree>
    <p:custDataLst>
      <p:tags r:id="rId1"/>
    </p:custDataLst>
    <p:extLst>
      <p:ext uri="{BB962C8B-B14F-4D97-AF65-F5344CB8AC3E}">
        <p14:creationId xmlns:p14="http://schemas.microsoft.com/office/powerpoint/2010/main" val="3729328855"/>
      </p:ext>
    </p:extLst>
  </p:cSld>
  <p:clrMapOvr>
    <a:masterClrMapping/>
  </p:clrMapOvr>
</p:sld>
</file>

<file path=ppt/slides/slide12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61D69A-3413-4CCC-3522-1A55605E3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 y="0"/>
            <a:ext cx="12189880" cy="6858000"/>
          </a:xfrm>
          <a:prstGeom prst="rect">
            <a:avLst/>
          </a:prstGeom>
        </p:spPr>
      </p:pic>
      <p:sp>
        <p:nvSpPr>
          <p:cNvPr id="5" name="TextBox 4"/>
          <p:cNvSpPr txBox="1"/>
          <p:nvPr/>
        </p:nvSpPr>
        <p:spPr>
          <a:xfrm rot="16200000">
            <a:off x="9554290" y="4220289"/>
            <a:ext cx="5029200" cy="246221"/>
          </a:xfrm>
          <a:prstGeom prst="rect">
            <a:avLst/>
          </a:prstGeom>
          <a:solidFill>
            <a:schemeClr val="bg2"/>
          </a:solidFill>
        </p:spPr>
        <p:txBody>
          <a:bodyPr wrap="square" rtlCol="0">
            <a:spAutoFit/>
          </a:bodyPr>
          <a:lstStyle/>
          <a:p>
            <a:r>
              <a:rPr lang="en-US" sz="1000" dirty="0">
                <a:hlinkClick r:id="rId4"/>
              </a:rPr>
              <a:t>Arizona_Geosciences_Student_Club_011</a:t>
            </a:r>
            <a:r>
              <a:rPr lang="en-US" sz="1000" dirty="0"/>
              <a:t> from Wiki Edu </a:t>
            </a:r>
            <a:r>
              <a:rPr lang="en-US" sz="1000" dirty="0">
                <a:hlinkClick r:id="rId5"/>
              </a:rPr>
              <a:t>CC BY-SA 3.0</a:t>
            </a:r>
            <a:endParaRPr lang="en-US" sz="1000" dirty="0"/>
          </a:p>
        </p:txBody>
      </p:sp>
    </p:spTree>
    <p:extLst>
      <p:ext uri="{BB962C8B-B14F-4D97-AF65-F5344CB8AC3E}">
        <p14:creationId xmlns:p14="http://schemas.microsoft.com/office/powerpoint/2010/main" val="1077383055"/>
      </p:ext>
    </p:extLst>
  </p:cSld>
  <p:clrMapOvr>
    <a:masterClrMapping/>
  </p:clrMapOvr>
</p:sld>
</file>

<file path=ppt/slides/slide12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put learning in context</a:t>
            </a:r>
            <a:endParaRPr lang="en-US" i="1" dirty="0"/>
          </a:p>
        </p:txBody>
      </p:sp>
    </p:spTree>
    <p:extLst>
      <p:ext uri="{BB962C8B-B14F-4D97-AF65-F5344CB8AC3E}">
        <p14:creationId xmlns:p14="http://schemas.microsoft.com/office/powerpoint/2010/main" val="3875073878"/>
      </p:ext>
    </p:extLst>
  </p:cSld>
  <p:clrMapOvr>
    <a:masterClrMapping/>
  </p:clrMapOvr>
</p:sld>
</file>

<file path=ppt/slides/slide12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894" y="871371"/>
            <a:ext cx="7932920" cy="5513083"/>
          </a:xfrm>
          <a:prstGeom prst="rect">
            <a:avLst/>
          </a:prstGeom>
        </p:spPr>
      </p:pic>
      <p:sp>
        <p:nvSpPr>
          <p:cNvPr id="3" name="TextBox 2"/>
          <p:cNvSpPr txBox="1"/>
          <p:nvPr/>
        </p:nvSpPr>
        <p:spPr>
          <a:xfrm>
            <a:off x="1717639" y="193638"/>
            <a:ext cx="6895651" cy="461665"/>
          </a:xfrm>
          <a:prstGeom prst="rect">
            <a:avLst/>
          </a:prstGeom>
          <a:noFill/>
        </p:spPr>
        <p:txBody>
          <a:bodyPr wrap="square" rtlCol="0">
            <a:spAutoFit/>
          </a:bodyPr>
          <a:lstStyle/>
          <a:p>
            <a:r>
              <a:rPr lang="en-US" sz="2400" b="1" dirty="0"/>
              <a:t>Washington University in St. Louis (fall 2014)</a:t>
            </a:r>
          </a:p>
        </p:txBody>
      </p:sp>
      <p:sp>
        <p:nvSpPr>
          <p:cNvPr id="4" name="TextBox 3"/>
          <p:cNvSpPr txBox="1"/>
          <p:nvPr/>
        </p:nvSpPr>
        <p:spPr>
          <a:xfrm rot="16200000">
            <a:off x="10436972" y="5105941"/>
            <a:ext cx="3233057" cy="276999"/>
          </a:xfrm>
          <a:prstGeom prst="rect">
            <a:avLst/>
          </a:prstGeom>
          <a:noFill/>
        </p:spPr>
        <p:txBody>
          <a:bodyPr wrap="square" rtlCol="0">
            <a:spAutoFit/>
          </a:bodyPr>
          <a:lstStyle/>
          <a:p>
            <a:r>
              <a:rPr lang="en-US" sz="1200" dirty="0"/>
              <a:t>Wikipedia screenshot </a:t>
            </a:r>
            <a:r>
              <a:rPr lang="en-US" sz="1200" dirty="0">
                <a:hlinkClick r:id="rId4"/>
              </a:rPr>
              <a:t>CC BY-SA 3.0</a:t>
            </a:r>
            <a:endParaRPr lang="en-US" sz="1200" dirty="0"/>
          </a:p>
        </p:txBody>
      </p:sp>
    </p:spTree>
    <p:extLst>
      <p:ext uri="{BB962C8B-B14F-4D97-AF65-F5344CB8AC3E}">
        <p14:creationId xmlns:p14="http://schemas.microsoft.com/office/powerpoint/2010/main" val="286147357"/>
      </p:ext>
    </p:extLst>
  </p:cSld>
  <p:clrMapOvr>
    <a:masterClrMapping/>
  </p:clrMapOvr>
</p:sld>
</file>

<file path=ppt/slides/slide12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4" name="Group 3"/>
          <p:cNvGrpSpPr/>
          <p:nvPr/>
        </p:nvGrpSpPr>
        <p:grpSpPr>
          <a:xfrm rot="618218">
            <a:off x="6923107" y="-15200"/>
            <a:ext cx="2927313" cy="2632035"/>
            <a:chOff x="5517439" y="716000"/>
            <a:chExt cx="2927313" cy="263203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439" y="716000"/>
              <a:ext cx="2927313" cy="2234002"/>
            </a:xfrm>
            <a:prstGeom prst="rect">
              <a:avLst/>
            </a:prstGeom>
          </p:spPr>
        </p:pic>
        <p:sp>
          <p:nvSpPr>
            <p:cNvPr id="3" name="TextBox 2"/>
            <p:cNvSpPr txBox="1"/>
            <p:nvPr/>
          </p:nvSpPr>
          <p:spPr>
            <a:xfrm>
              <a:off x="5517439" y="2950002"/>
              <a:ext cx="2861534" cy="398033"/>
            </a:xfrm>
            <a:prstGeom prst="rect">
              <a:avLst/>
            </a:prstGeom>
            <a:noFill/>
          </p:spPr>
          <p:txBody>
            <a:bodyPr wrap="square" rtlCol="0">
              <a:spAutoFit/>
            </a:bodyPr>
            <a:lstStyle/>
            <a:p>
              <a:r>
                <a:rPr lang="en-US" sz="1000" dirty="0">
                  <a:hlinkClick r:id="rId4"/>
                </a:rPr>
                <a:t>Vespula </a:t>
              </a:r>
              <a:r>
                <a:rPr lang="en-US" sz="1000" dirty="0" err="1">
                  <a:hlinkClick r:id="rId4"/>
                </a:rPr>
                <a:t>maculifrons</a:t>
              </a:r>
              <a:r>
                <a:rPr lang="en-US" sz="1000" dirty="0">
                  <a:hlinkClick r:id="rId4"/>
                </a:rPr>
                <a:t> female</a:t>
              </a:r>
              <a:r>
                <a:rPr lang="en-US" sz="1000" dirty="0"/>
                <a:t> by Beatriz </a:t>
              </a:r>
              <a:r>
                <a:rPr lang="en-US" sz="1000" dirty="0" err="1"/>
                <a:t>Moisset</a:t>
              </a:r>
              <a:r>
                <a:rPr lang="en-US" sz="1000" dirty="0"/>
                <a:t>, Wikimedia Commons </a:t>
              </a:r>
              <a:r>
                <a:rPr lang="en-US" sz="1000" dirty="0">
                  <a:hlinkClick r:id="rId5"/>
                </a:rPr>
                <a:t>CC BY-SA 4.0</a:t>
              </a:r>
              <a:endParaRPr lang="en-US" sz="1000" dirty="0"/>
            </a:p>
          </p:txBody>
        </p:sp>
      </p:grpSp>
      <p:grpSp>
        <p:nvGrpSpPr>
          <p:cNvPr id="7" name="Group 6"/>
          <p:cNvGrpSpPr/>
          <p:nvPr/>
        </p:nvGrpSpPr>
        <p:grpSpPr>
          <a:xfrm rot="21254752">
            <a:off x="2410338" y="131868"/>
            <a:ext cx="2852332" cy="2982645"/>
            <a:chOff x="202839" y="34799"/>
            <a:chExt cx="2852332" cy="2982645"/>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950" y="571874"/>
              <a:ext cx="2452221" cy="2386390"/>
            </a:xfrm>
            <a:prstGeom prst="rect">
              <a:avLst/>
            </a:prstGeom>
          </p:spPr>
        </p:pic>
        <p:sp>
          <p:nvSpPr>
            <p:cNvPr id="6" name="TextBox 5"/>
            <p:cNvSpPr txBox="1"/>
            <p:nvPr/>
          </p:nvSpPr>
          <p:spPr>
            <a:xfrm rot="16200000">
              <a:off x="-1088429" y="1326067"/>
              <a:ext cx="2982645" cy="400110"/>
            </a:xfrm>
            <a:prstGeom prst="rect">
              <a:avLst/>
            </a:prstGeom>
            <a:noFill/>
          </p:spPr>
          <p:txBody>
            <a:bodyPr wrap="square" rtlCol="0">
              <a:spAutoFit/>
            </a:bodyPr>
            <a:lstStyle/>
            <a:p>
              <a:r>
                <a:rPr lang="en-US" sz="1000" dirty="0">
                  <a:hlinkClick r:id="rId7"/>
                </a:rPr>
                <a:t>Vespula </a:t>
              </a:r>
              <a:r>
                <a:rPr lang="en-US" sz="1000" dirty="0" err="1">
                  <a:hlinkClick r:id="rId7"/>
                </a:rPr>
                <a:t>rufa</a:t>
              </a:r>
              <a:r>
                <a:rPr lang="en-US" sz="1000" dirty="0">
                  <a:hlinkClick r:id="rId7"/>
                </a:rPr>
                <a:t> on </a:t>
              </a:r>
              <a:r>
                <a:rPr lang="en-US" sz="1000" dirty="0" err="1">
                  <a:hlinkClick r:id="rId7"/>
                </a:rPr>
                <a:t>bupleurum</a:t>
              </a:r>
              <a:r>
                <a:rPr lang="en-US" sz="1000" dirty="0">
                  <a:hlinkClick r:id="rId7"/>
                </a:rPr>
                <a:t> </a:t>
              </a:r>
              <a:r>
                <a:rPr lang="en-US" sz="1000" dirty="0" err="1">
                  <a:hlinkClick r:id="rId7"/>
                </a:rPr>
                <a:t>falcatum</a:t>
              </a:r>
              <a:r>
                <a:rPr lang="en-US" sz="1000" dirty="0"/>
                <a:t> by Richard </a:t>
              </a:r>
              <a:r>
                <a:rPr lang="en-US" sz="1000" dirty="0" err="1"/>
                <a:t>Bartz</a:t>
              </a:r>
              <a:r>
                <a:rPr lang="en-US" sz="1000" dirty="0"/>
                <a:t> Wikimedia Commons </a:t>
              </a:r>
              <a:r>
                <a:rPr lang="en-US" sz="1000" dirty="0">
                  <a:hlinkClick r:id="rId8"/>
                </a:rPr>
                <a:t>CC BY-SA 2.5</a:t>
              </a:r>
              <a:endParaRPr lang="en-US" sz="1000" dirty="0"/>
            </a:p>
          </p:txBody>
        </p:sp>
      </p:grpSp>
      <p:grpSp>
        <p:nvGrpSpPr>
          <p:cNvPr id="10" name="Group 9"/>
          <p:cNvGrpSpPr/>
          <p:nvPr/>
        </p:nvGrpSpPr>
        <p:grpSpPr>
          <a:xfrm rot="21348360">
            <a:off x="6633344" y="3094694"/>
            <a:ext cx="3042535" cy="2826987"/>
            <a:chOff x="5298218" y="2868784"/>
            <a:chExt cx="3042535" cy="2826987"/>
          </a:xfrm>
        </p:grpSpPr>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8218" y="2868784"/>
              <a:ext cx="3042535" cy="2423998"/>
            </a:xfrm>
            <a:prstGeom prst="rect">
              <a:avLst/>
            </a:prstGeom>
          </p:spPr>
        </p:pic>
        <p:sp>
          <p:nvSpPr>
            <p:cNvPr id="9" name="TextBox 8"/>
            <p:cNvSpPr txBox="1"/>
            <p:nvPr/>
          </p:nvSpPr>
          <p:spPr>
            <a:xfrm>
              <a:off x="5298218" y="5295661"/>
              <a:ext cx="2433932" cy="400110"/>
            </a:xfrm>
            <a:prstGeom prst="rect">
              <a:avLst/>
            </a:prstGeom>
            <a:noFill/>
          </p:spPr>
          <p:txBody>
            <a:bodyPr wrap="square" rtlCol="0">
              <a:spAutoFit/>
            </a:bodyPr>
            <a:lstStyle/>
            <a:p>
              <a:r>
                <a:rPr lang="en-US" sz="1000" dirty="0">
                  <a:hlinkClick r:id="rId10"/>
                </a:rPr>
                <a:t>Polistes </a:t>
              </a:r>
              <a:r>
                <a:rPr lang="en-US" sz="1000" dirty="0" err="1">
                  <a:hlinkClick r:id="rId10"/>
                </a:rPr>
                <a:t>nympha</a:t>
              </a:r>
              <a:r>
                <a:rPr lang="en-US" sz="1000" dirty="0">
                  <a:hlinkClick r:id="rId10"/>
                </a:rPr>
                <a:t>, female</a:t>
              </a:r>
              <a:r>
                <a:rPr lang="en-US" sz="1000" dirty="0"/>
                <a:t> by </a:t>
              </a:r>
              <a:r>
                <a:rPr lang="en-US" sz="1000" dirty="0" err="1"/>
                <a:t>Lucarelli</a:t>
              </a:r>
              <a:r>
                <a:rPr lang="en-US" sz="1000" dirty="0"/>
                <a:t> Wikimedia Commons </a:t>
              </a:r>
              <a:r>
                <a:rPr lang="en-US" sz="1000" dirty="0">
                  <a:hlinkClick r:id="rId11"/>
                </a:rPr>
                <a:t>CC BY-SA 3.0</a:t>
              </a:r>
              <a:endParaRPr lang="en-US" sz="1000" dirty="0"/>
            </a:p>
          </p:txBody>
        </p:sp>
      </p:grpSp>
      <p:grpSp>
        <p:nvGrpSpPr>
          <p:cNvPr id="13" name="Group 12"/>
          <p:cNvGrpSpPr/>
          <p:nvPr/>
        </p:nvGrpSpPr>
        <p:grpSpPr>
          <a:xfrm rot="554543">
            <a:off x="2490147" y="3826178"/>
            <a:ext cx="3458357" cy="3075301"/>
            <a:chOff x="984199" y="3439400"/>
            <a:chExt cx="3458357" cy="3075301"/>
          </a:xfrm>
        </p:grpSpPr>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4199" y="3439400"/>
              <a:ext cx="3458357" cy="2598247"/>
            </a:xfrm>
            <a:prstGeom prst="rect">
              <a:avLst/>
            </a:prstGeom>
          </p:spPr>
        </p:pic>
        <p:sp>
          <p:nvSpPr>
            <p:cNvPr id="12" name="TextBox 11"/>
            <p:cNvSpPr txBox="1"/>
            <p:nvPr/>
          </p:nvSpPr>
          <p:spPr>
            <a:xfrm>
              <a:off x="984199" y="5960703"/>
              <a:ext cx="2677700" cy="553998"/>
            </a:xfrm>
            <a:prstGeom prst="rect">
              <a:avLst/>
            </a:prstGeom>
            <a:noFill/>
          </p:spPr>
          <p:txBody>
            <a:bodyPr wrap="square" rtlCol="0">
              <a:spAutoFit/>
            </a:bodyPr>
            <a:lstStyle/>
            <a:p>
              <a:r>
                <a:rPr lang="en-US" sz="1000" dirty="0">
                  <a:hlinkClick r:id="rId13"/>
                </a:rPr>
                <a:t>Vespidae - Polistes </a:t>
              </a:r>
              <a:r>
                <a:rPr lang="en-US" sz="1000" dirty="0" err="1">
                  <a:hlinkClick r:id="rId13"/>
                </a:rPr>
                <a:t>fuscatus</a:t>
              </a:r>
              <a:r>
                <a:rPr lang="en-US" sz="1000" dirty="0"/>
                <a:t> by </a:t>
              </a:r>
              <a:r>
                <a:rPr lang="en-US" sz="1000" dirty="0" err="1"/>
                <a:t>Hectonichus</a:t>
              </a:r>
              <a:r>
                <a:rPr lang="en-US" sz="1000" dirty="0"/>
                <a:t> Wikimedia Commons </a:t>
              </a:r>
              <a:r>
                <a:rPr lang="en-US" sz="1000" dirty="0">
                  <a:hlinkClick r:id="rId11"/>
                </a:rPr>
                <a:t>CC BY-SA 3.0</a:t>
              </a:r>
              <a:endParaRPr lang="en-US" sz="1000" dirty="0"/>
            </a:p>
          </p:txBody>
        </p:sp>
      </p:grpSp>
    </p:spTree>
    <p:extLst>
      <p:ext uri="{BB962C8B-B14F-4D97-AF65-F5344CB8AC3E}">
        <p14:creationId xmlns:p14="http://schemas.microsoft.com/office/powerpoint/2010/main" val="301740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
                                          <p:val>
                                            <p:strVal val="#ppt_x"/>
                                          </p:val>
                                        </p:tav>
                                      </p:tavLst>
                                    </p:anim>
                                    <p:anim calcmode="lin" valueType="num">
                                      <p:cBhvr additive="base">
                                        <p:cTn id="8" dur="250" fill="hold"/>
                                        <p:tgtEl>
                                          <p:spTgt spid="4"/>
                                        </p:tgtEl>
                                        <p:attrNameLst>
                                          <p:attrName>ppt_y</p:attrName>
                                        </p:attrNameLst>
                                      </p:cBhvr>
                                      <p:tavLst>
                                        <p:tav tm="0%">
                                          <p:val>
                                            <p:strVal val="0-#ppt_h/2"/>
                                          </p:val>
                                        </p:tav>
                                        <p:tav tm="100%">
                                          <p:val>
                                            <p:strVal val="#ppt_y"/>
                                          </p:val>
                                        </p:tav>
                                      </p:tavLst>
                                    </p:anim>
                                  </p:childTnLst>
                                </p:cTn>
                              </p:par>
                            </p:childTnLst>
                          </p:cTn>
                        </p:par>
                        <p:par>
                          <p:cTn id="9" fill="hold">
                            <p:stCondLst>
                              <p:cond delay="250"/>
                            </p:stCondLst>
                            <p:childTnLst>
                              <p:par>
                                <p:cTn id="10" presetID="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ppt_x"/>
                                          </p:val>
                                        </p:tav>
                                        <p:tav tm="100%">
                                          <p:val>
                                            <p:strVal val="#ppt_x"/>
                                          </p:val>
                                        </p:tav>
                                      </p:tavLst>
                                    </p:anim>
                                    <p:anim calcmode="lin" valueType="num">
                                      <p:cBhvr additive="base">
                                        <p:cTn id="13" dur="250" fill="hold"/>
                                        <p:tgtEl>
                                          <p:spTgt spid="7"/>
                                        </p:tgtEl>
                                        <p:attrNameLst>
                                          <p:attrName>ppt_y</p:attrName>
                                        </p:attrNameLst>
                                      </p:cBhvr>
                                      <p:tavLst>
                                        <p:tav tm="0%">
                                          <p:val>
                                            <p:strVal val="0-#ppt_h/2"/>
                                          </p:val>
                                        </p:tav>
                                        <p:tav tm="100%">
                                          <p:val>
                                            <p:strVal val="#ppt_y"/>
                                          </p:val>
                                        </p:tav>
                                      </p:tavLst>
                                    </p:anim>
                                  </p:childTnLst>
                                </p:cTn>
                              </p:par>
                            </p:childTnLst>
                          </p:cTn>
                        </p:par>
                        <p:par>
                          <p:cTn id="14" fill="hold">
                            <p:stCondLst>
                              <p:cond delay="500"/>
                            </p:stCondLst>
                            <p:childTnLst>
                              <p:par>
                                <p:cTn id="15" presetID="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50" fill="hold"/>
                                        <p:tgtEl>
                                          <p:spTgt spid="10"/>
                                        </p:tgtEl>
                                        <p:attrNameLst>
                                          <p:attrName>ppt_x</p:attrName>
                                        </p:attrNameLst>
                                      </p:cBhvr>
                                      <p:tavLst>
                                        <p:tav tm="0%">
                                          <p:val>
                                            <p:strVal val="#ppt_x"/>
                                          </p:val>
                                        </p:tav>
                                        <p:tav tm="100%">
                                          <p:val>
                                            <p:strVal val="#ppt_x"/>
                                          </p:val>
                                        </p:tav>
                                      </p:tavLst>
                                    </p:anim>
                                    <p:anim calcmode="lin" valueType="num">
                                      <p:cBhvr additive="base">
                                        <p:cTn id="18" dur="250" fill="hold"/>
                                        <p:tgtEl>
                                          <p:spTgt spid="10"/>
                                        </p:tgtEl>
                                        <p:attrNameLst>
                                          <p:attrName>ppt_y</p:attrName>
                                        </p:attrNameLst>
                                      </p:cBhvr>
                                      <p:tavLst>
                                        <p:tav tm="0%">
                                          <p:val>
                                            <p:strVal val="0-#ppt_h/2"/>
                                          </p:val>
                                        </p:tav>
                                        <p:tav tm="100%">
                                          <p:val>
                                            <p:strVal val="#ppt_y"/>
                                          </p:val>
                                        </p:tav>
                                      </p:tavLst>
                                    </p:anim>
                                  </p:childTnLst>
                                </p:cTn>
                              </p:par>
                            </p:childTnLst>
                          </p:cTn>
                        </p:par>
                        <p:par>
                          <p:cTn id="19" fill="hold">
                            <p:stCondLst>
                              <p:cond delay="750"/>
                            </p:stCondLst>
                            <p:childTnLst>
                              <p:par>
                                <p:cTn id="20" presetID="2" presetClass="entr" presetSubtype="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250" fill="hold"/>
                                        <p:tgtEl>
                                          <p:spTgt spid="13"/>
                                        </p:tgtEl>
                                        <p:attrNameLst>
                                          <p:attrName>ppt_x</p:attrName>
                                        </p:attrNameLst>
                                      </p:cBhvr>
                                      <p:tavLst>
                                        <p:tav tm="0%">
                                          <p:val>
                                            <p:strVal val="#ppt_x"/>
                                          </p:val>
                                        </p:tav>
                                        <p:tav tm="100%">
                                          <p:val>
                                            <p:strVal val="#ppt_x"/>
                                          </p:val>
                                        </p:tav>
                                      </p:tavLst>
                                    </p:anim>
                                    <p:anim calcmode="lin" valueType="num">
                                      <p:cBhvr additive="base">
                                        <p:cTn id="23" dur="250" fill="hold"/>
                                        <p:tgtEl>
                                          <p:spTgt spid="13"/>
                                        </p:tgtEl>
                                        <p:attrNameLst>
                                          <p:attrName>ppt_y</p:attrName>
                                        </p:attrNameLst>
                                      </p:cBhvr>
                                      <p:tavLst>
                                        <p:tav tm="0%">
                                          <p:val>
                                            <p:strVal val="0-#ppt_h/2"/>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Box 1"/>
          <p:cNvSpPr txBox="1"/>
          <p:nvPr/>
        </p:nvSpPr>
        <p:spPr>
          <a:xfrm>
            <a:off x="3274741" y="1248937"/>
            <a:ext cx="6568068" cy="4154984"/>
          </a:xfrm>
          <a:prstGeom prst="rect">
            <a:avLst/>
          </a:prstGeom>
          <a:noFill/>
        </p:spPr>
        <p:txBody>
          <a:bodyPr wrap="square" rtlCol="0">
            <a:spAutoFit/>
          </a:bodyPr>
          <a:lstStyle/>
          <a:p>
            <a:r>
              <a:rPr lang="en-US" sz="8800" b="1" dirty="0">
                <a:solidFill>
                  <a:schemeClr val="accent4"/>
                </a:solidFill>
              </a:rPr>
              <a:t>369</a:t>
            </a:r>
            <a:r>
              <a:rPr lang="en-US" sz="7200" b="1" dirty="0">
                <a:solidFill>
                  <a:schemeClr val="accent4"/>
                </a:solidFill>
              </a:rPr>
              <a:t>,000</a:t>
            </a:r>
          </a:p>
          <a:p>
            <a:r>
              <a:rPr lang="en-US" sz="4400" dirty="0"/>
              <a:t>words added to</a:t>
            </a:r>
          </a:p>
          <a:p>
            <a:r>
              <a:rPr lang="en-US" sz="8800" b="1" dirty="0">
                <a:solidFill>
                  <a:schemeClr val="accent4"/>
                </a:solidFill>
              </a:rPr>
              <a:t>266</a:t>
            </a:r>
            <a:endParaRPr lang="en-US" sz="4400" b="1" dirty="0">
              <a:solidFill>
                <a:schemeClr val="accent4"/>
              </a:solidFill>
            </a:endParaRPr>
          </a:p>
          <a:p>
            <a:r>
              <a:rPr lang="en-US" sz="4400" dirty="0"/>
              <a:t>articles!</a:t>
            </a:r>
          </a:p>
        </p:txBody>
      </p:sp>
    </p:spTree>
    <p:extLst>
      <p:ext uri="{BB962C8B-B14F-4D97-AF65-F5344CB8AC3E}">
        <p14:creationId xmlns:p14="http://schemas.microsoft.com/office/powerpoint/2010/main" val="1414638350"/>
      </p:ext>
    </p:extLst>
  </p:cSld>
  <p:clrMapOvr>
    <a:masterClrMapping/>
  </p:clrMapOvr>
  <mc:AlternateContent xmlns:mc="http://schemas.openxmlformats.org/markup-compatibility/2006" xmlns:p14="http://schemas.microsoft.com/office/powerpoint/2010/main">
    <mc:Choice Requires="p14">
      <p:transition spd="slow" p14:dur="2000" advTm="10586"/>
    </mc:Choice>
    <mc:Fallback xmlns:p="http://schemas.openxmlformats.org/presentationml/2006/main" xmlns:r="http://schemas.openxmlformats.org/officeDocument/2006/relationships" xmlns:a="http://schemas.openxmlformats.org/drawingml/2006/main" xmlns="">
      <p:transition spd="slow" advTm="10586"/>
    </mc:Fallback>
  </mc:AlternateContent>
</p:sld>
</file>

<file path=ppt/slides/slide12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894" y="871370"/>
            <a:ext cx="7932920" cy="5513084"/>
          </a:xfrm>
          <a:prstGeom prst="rect">
            <a:avLst/>
          </a:prstGeom>
        </p:spPr>
      </p:pic>
      <p:sp>
        <p:nvSpPr>
          <p:cNvPr id="3" name="TextBox 2"/>
          <p:cNvSpPr txBox="1"/>
          <p:nvPr/>
        </p:nvSpPr>
        <p:spPr>
          <a:xfrm>
            <a:off x="1476261" y="193638"/>
            <a:ext cx="8914742" cy="461665"/>
          </a:xfrm>
          <a:prstGeom prst="rect">
            <a:avLst/>
          </a:prstGeom>
          <a:noFill/>
        </p:spPr>
        <p:txBody>
          <a:bodyPr wrap="square" rtlCol="0">
            <a:spAutoFit/>
          </a:bodyPr>
          <a:lstStyle/>
          <a:p>
            <a:r>
              <a:rPr lang="en-US" sz="2400" b="1" dirty="0"/>
              <a:t>Boston College - History of the American West (Fall 2014)</a:t>
            </a:r>
          </a:p>
        </p:txBody>
      </p:sp>
      <p:sp>
        <p:nvSpPr>
          <p:cNvPr id="4" name="TextBox 3"/>
          <p:cNvSpPr txBox="1"/>
          <p:nvPr/>
        </p:nvSpPr>
        <p:spPr>
          <a:xfrm rot="16200000">
            <a:off x="10436972" y="5102972"/>
            <a:ext cx="3233057" cy="276999"/>
          </a:xfrm>
          <a:prstGeom prst="rect">
            <a:avLst/>
          </a:prstGeom>
          <a:noFill/>
        </p:spPr>
        <p:txBody>
          <a:bodyPr wrap="square" rtlCol="0">
            <a:spAutoFit/>
          </a:bodyPr>
          <a:lstStyle/>
          <a:p>
            <a:r>
              <a:rPr lang="en-US" sz="1200" dirty="0"/>
              <a:t>Wikipedia screenshot </a:t>
            </a:r>
            <a:r>
              <a:rPr lang="en-US" sz="1200" dirty="0">
                <a:hlinkClick r:id="rId4"/>
              </a:rPr>
              <a:t>CC BY-SA 3.0</a:t>
            </a:r>
            <a:endParaRPr lang="en-US" sz="1200" dirty="0"/>
          </a:p>
        </p:txBody>
      </p:sp>
    </p:spTree>
    <p:extLst>
      <p:ext uri="{BB962C8B-B14F-4D97-AF65-F5344CB8AC3E}">
        <p14:creationId xmlns:p14="http://schemas.microsoft.com/office/powerpoint/2010/main" val="1575683299"/>
      </p:ext>
    </p:extLst>
  </p:cSld>
  <p:clrMapOvr>
    <a:masterClrMapping/>
  </p:clrMapOvr>
</p:sld>
</file>

<file path=ppt/slides/slide126.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C5BC4B-3A85-4B2D-AD44-4F99AC7285BF}"/>
              </a:ext>
            </a:extLst>
          </p:cNvPr>
          <p:cNvSpPr txBox="1"/>
          <p:nvPr/>
        </p:nvSpPr>
        <p:spPr>
          <a:xfrm>
            <a:off x="677333" y="575733"/>
            <a:ext cx="11040534" cy="2031325"/>
          </a:xfrm>
          <a:prstGeom prst="rect">
            <a:avLst/>
          </a:prstGeom>
          <a:noFill/>
        </p:spPr>
        <p:txBody>
          <a:bodyPr wrap="square" rtlCol="0">
            <a:spAutoFit/>
          </a:bodyPr>
          <a:lstStyle/>
          <a:p>
            <a:r>
              <a:rPr lang="en-GB" dirty="0" err="1"/>
              <a:t>Dayanna</a:t>
            </a:r>
            <a:r>
              <a:rPr lang="en-GB" dirty="0"/>
              <a:t> Perez is a senior at California State University Dominguez Hills, who'd never heard of a Latina working for NASA until she wrote the biography of Christina Hernández.</a:t>
            </a:r>
          </a:p>
          <a:p>
            <a:endParaRPr lang="en-GB" dirty="0"/>
          </a:p>
          <a:p>
            <a:r>
              <a:rPr lang="en-GB" dirty="0"/>
              <a:t>"I chose Christina Hernández because she is the very first representation that I have seen in all my 22 years of Latinas in the aerospace field," </a:t>
            </a:r>
            <a:r>
              <a:rPr lang="en-GB" dirty="0" err="1"/>
              <a:t>Dayanna</a:t>
            </a:r>
            <a:r>
              <a:rPr lang="en-GB" dirty="0"/>
              <a:t> says.</a:t>
            </a:r>
          </a:p>
          <a:p>
            <a:endParaRPr lang="en-GB" dirty="0"/>
          </a:p>
          <a:p>
            <a:r>
              <a:rPr lang="en-GB" dirty="0">
                <a:hlinkClick r:id="rId2"/>
              </a:rPr>
              <a:t>https://wikiedu.org/blog/2023/07/06/diversifying-wikipedias-stem-biographies/</a:t>
            </a:r>
            <a:r>
              <a:rPr lang="en-GB" dirty="0"/>
              <a:t> </a:t>
            </a:r>
          </a:p>
        </p:txBody>
      </p:sp>
    </p:spTree>
    <p:extLst>
      <p:ext uri="{BB962C8B-B14F-4D97-AF65-F5344CB8AC3E}">
        <p14:creationId xmlns:p14="http://schemas.microsoft.com/office/powerpoint/2010/main" val="1998185797"/>
      </p:ext>
    </p:extLst>
  </p:cSld>
  <p:clrMapOvr>
    <a:masterClrMapping/>
  </p:clrMapOvr>
</p:sld>
</file>

<file path=ppt/slides/slide127.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596A6F-ADA3-4558-A219-EB86DF9E15DA}"/>
              </a:ext>
            </a:extLst>
          </p:cNvPr>
          <p:cNvSpPr txBox="1"/>
          <p:nvPr/>
        </p:nvSpPr>
        <p:spPr>
          <a:xfrm>
            <a:off x="1490133" y="728133"/>
            <a:ext cx="8568267" cy="3139321"/>
          </a:xfrm>
          <a:prstGeom prst="rect">
            <a:avLst/>
          </a:prstGeom>
          <a:noFill/>
        </p:spPr>
        <p:txBody>
          <a:bodyPr wrap="square" rtlCol="0">
            <a:spAutoFit/>
          </a:bodyPr>
          <a:lstStyle/>
          <a:p>
            <a:r>
              <a:rPr lang="en-GB" dirty="0"/>
              <a:t>She improved Wikipedia's article about thin-layer chromatography, adding more than 1000 words and 53 references for the benefit of 26,000 readers since April.</a:t>
            </a:r>
          </a:p>
          <a:p>
            <a:endParaRPr lang="en-GB" dirty="0"/>
          </a:p>
          <a:p>
            <a:r>
              <a:rPr lang="en-GB" dirty="0"/>
              <a:t>"A good Wikipedia article takes very complex topics and makes them more approachable for a general audience," </a:t>
            </a:r>
            <a:r>
              <a:rPr lang="en-GB" dirty="0" err="1"/>
              <a:t>Daveen</a:t>
            </a:r>
            <a:r>
              <a:rPr lang="en-GB" dirty="0"/>
              <a:t> shared. "It's very powerful for anyone who may be curious about a scientific topic but doesn’t want to get lost in the jargon found in a textbook or a research article.“</a:t>
            </a:r>
          </a:p>
          <a:p>
            <a:endParaRPr lang="en-GB" dirty="0"/>
          </a:p>
          <a:p>
            <a:r>
              <a:rPr lang="en-GB" dirty="0">
                <a:hlinkClick r:id="rId2"/>
              </a:rPr>
              <a:t>https://wikiedu.org/blog/2023/07/06/applying-the-wikipedia-assignment-to-a-career-in-chemistry/</a:t>
            </a:r>
            <a:r>
              <a:rPr lang="en-GB" dirty="0"/>
              <a:t> </a:t>
            </a:r>
          </a:p>
        </p:txBody>
      </p:sp>
    </p:spTree>
    <p:extLst>
      <p:ext uri="{BB962C8B-B14F-4D97-AF65-F5344CB8AC3E}">
        <p14:creationId xmlns:p14="http://schemas.microsoft.com/office/powerpoint/2010/main" val="269184671"/>
      </p:ext>
    </p:extLst>
  </p:cSld>
  <p:clrMapOvr>
    <a:masterClrMapping/>
  </p:clrMapOvr>
</p:sld>
</file>

<file path=ppt/slides/slide12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chemeClr val="tx1"/>
                </a:solidFill>
              </a:rPr>
              <a:t>students are </a:t>
            </a:r>
            <a:r>
              <a:rPr lang="en-US" b="0" i="1" dirty="0">
                <a:solidFill>
                  <a:schemeClr val="tx1"/>
                </a:solidFill>
              </a:rPr>
              <a:t>much more</a:t>
            </a:r>
            <a:r>
              <a:rPr lang="en-US" b="0" dirty="0">
                <a:solidFill>
                  <a:schemeClr val="tx1"/>
                </a:solidFill>
              </a:rPr>
              <a:t> </a:t>
            </a:r>
            <a:r>
              <a:rPr lang="en-US" dirty="0"/>
              <a:t>motivated</a:t>
            </a:r>
          </a:p>
        </p:txBody>
      </p:sp>
    </p:spTree>
    <p:extLst>
      <p:ext uri="{BB962C8B-B14F-4D97-AF65-F5344CB8AC3E}">
        <p14:creationId xmlns:p14="http://schemas.microsoft.com/office/powerpoint/2010/main" val="2431560115"/>
      </p:ext>
    </p:extLst>
  </p:cSld>
  <p:clrMapOvr>
    <a:masterClrMapping/>
  </p:clrMapOvr>
</p:sld>
</file>

<file path=ppt/slides/slide12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2229" y="2975001"/>
            <a:ext cx="1469796" cy="150884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1696" y="2849497"/>
            <a:ext cx="1244069" cy="1240181"/>
          </a:xfrm>
          <a:prstGeom prst="rect">
            <a:avLst/>
          </a:prstGeom>
        </p:spPr>
      </p:pic>
      <p:sp>
        <p:nvSpPr>
          <p:cNvPr id="8" name="TextBox 7"/>
          <p:cNvSpPr txBox="1"/>
          <p:nvPr/>
        </p:nvSpPr>
        <p:spPr>
          <a:xfrm rot="16200000">
            <a:off x="9598968" y="4295744"/>
            <a:ext cx="4724400" cy="400110"/>
          </a:xfrm>
          <a:prstGeom prst="rect">
            <a:avLst/>
          </a:prstGeom>
          <a:noFill/>
        </p:spPr>
        <p:txBody>
          <a:bodyPr wrap="square" rtlCol="0">
            <a:spAutoFit/>
          </a:bodyPr>
          <a:lstStyle/>
          <a:p>
            <a:r>
              <a:rPr lang="en-US" sz="1000" dirty="0"/>
              <a:t>Modified from “English Professor” by Andrew </a:t>
            </a:r>
            <a:r>
              <a:rPr lang="en-US" sz="1000" dirty="0" err="1"/>
              <a:t>Doane</a:t>
            </a:r>
            <a:r>
              <a:rPr lang="en-US" sz="1000" dirty="0"/>
              <a:t> and “sleeping” by Creative Stall from the </a:t>
            </a:r>
            <a:r>
              <a:rPr lang="en-US" sz="1000" dirty="0">
                <a:hlinkClick r:id="rId5"/>
              </a:rPr>
              <a:t>Noun Project</a:t>
            </a:r>
            <a:r>
              <a:rPr lang="en-US" sz="1000" dirty="0"/>
              <a:t> </a:t>
            </a:r>
            <a:r>
              <a:rPr lang="en-US" sz="1000" dirty="0">
                <a:hlinkClick r:id="rId6"/>
              </a:rPr>
              <a:t>CC BY 3.0</a:t>
            </a:r>
            <a:endParaRPr lang="en-US" sz="1000" dirty="0"/>
          </a:p>
        </p:txBody>
      </p:sp>
      <p:sp>
        <p:nvSpPr>
          <p:cNvPr id="3" name="TextBox 2">
            <a:extLst>
              <a:ext uri="{FF2B5EF4-FFF2-40B4-BE49-F238E27FC236}">
                <a16:creationId xmlns:a16="http://schemas.microsoft.com/office/drawing/2014/main" id="{D0362E46-A5F3-C19C-214A-55A35AC06B39}"/>
              </a:ext>
            </a:extLst>
          </p:cNvPr>
          <p:cNvSpPr txBox="1"/>
          <p:nvPr/>
        </p:nvSpPr>
        <p:spPr>
          <a:xfrm>
            <a:off x="2418805" y="5281510"/>
            <a:ext cx="7354389" cy="923330"/>
          </a:xfrm>
          <a:prstGeom prst="rect">
            <a:avLst/>
          </a:prstGeom>
          <a:noFill/>
        </p:spPr>
        <p:txBody>
          <a:bodyPr wrap="square" rtlCol="0">
            <a:spAutoFit/>
          </a:bodyPr>
          <a:lstStyle/>
          <a:p>
            <a:pPr algn="ctr"/>
            <a:r>
              <a:rPr lang="en-GB" sz="5400" dirty="0"/>
              <a:t>audience of </a:t>
            </a:r>
            <a:r>
              <a:rPr lang="en-GB" sz="5400" b="1" dirty="0">
                <a:solidFill>
                  <a:schemeClr val="accent4"/>
                </a:solidFill>
              </a:rPr>
              <a:t>one</a:t>
            </a:r>
          </a:p>
        </p:txBody>
      </p:sp>
    </p:spTree>
    <p:extLst>
      <p:ext uri="{BB962C8B-B14F-4D97-AF65-F5344CB8AC3E}">
        <p14:creationId xmlns:p14="http://schemas.microsoft.com/office/powerpoint/2010/main" val="1290172877"/>
      </p:ext>
    </p:extLst>
  </p:cSld>
  <p:clrMapOvr>
    <a:masterClrMapping/>
  </p:clrMapOvr>
</p:sld>
</file>

<file path=ppt/slides/slide1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C107-B376-4539-A016-6BDD197A5A08}"/>
              </a:ext>
            </a:extLst>
          </p:cNvPr>
          <p:cNvSpPr>
            <a:spLocks noGrp="1"/>
          </p:cNvSpPr>
          <p:nvPr>
            <p:ph type="title"/>
          </p:nvPr>
        </p:nvSpPr>
        <p:spPr>
          <a:xfrm>
            <a:off x="1270930" y="2334555"/>
            <a:ext cx="9274488" cy="1094445"/>
          </a:xfrm>
        </p:spPr>
        <p:txBody>
          <a:bodyPr>
            <a:normAutofit/>
          </a:bodyPr>
          <a:lstStyle/>
          <a:p>
            <a:r>
              <a:rPr lang="en-GB" dirty="0"/>
              <a:t>intellectual humility</a:t>
            </a:r>
            <a:endParaRPr lang="en-GB" b="0" dirty="0">
              <a:solidFill>
                <a:schemeClr val="tx1"/>
              </a:solidFill>
            </a:endParaRPr>
          </a:p>
        </p:txBody>
      </p:sp>
      <p:sp>
        <p:nvSpPr>
          <p:cNvPr id="29" name="TextBox 28">
            <a:extLst>
              <a:ext uri="{FF2B5EF4-FFF2-40B4-BE49-F238E27FC236}">
                <a16:creationId xmlns:a16="http://schemas.microsoft.com/office/drawing/2014/main" id="{E8011032-2BFC-401E-A186-6C3AB3A382FC}"/>
              </a:ext>
            </a:extLst>
          </p:cNvPr>
          <p:cNvSpPr txBox="1"/>
          <p:nvPr/>
        </p:nvSpPr>
        <p:spPr>
          <a:xfrm>
            <a:off x="3583436" y="3294682"/>
            <a:ext cx="7367451" cy="584775"/>
          </a:xfrm>
          <a:prstGeom prst="rect">
            <a:avLst/>
          </a:prstGeom>
          <a:noFill/>
        </p:spPr>
        <p:txBody>
          <a:bodyPr wrap="square" rtlCol="0">
            <a:spAutoFit/>
          </a:bodyPr>
          <a:lstStyle/>
          <a:p>
            <a:pPr algn="r"/>
            <a:r>
              <a:rPr lang="en-GB" sz="3200" dirty="0"/>
              <a:t>…you did </a:t>
            </a:r>
            <a:r>
              <a:rPr lang="en-GB" sz="3200" b="1" dirty="0"/>
              <a:t>NOT</a:t>
            </a:r>
            <a:r>
              <a:rPr lang="en-GB" sz="3200" dirty="0"/>
              <a:t> get here on your own!</a:t>
            </a:r>
          </a:p>
        </p:txBody>
      </p:sp>
    </p:spTree>
    <p:custDataLst>
      <p:tags r:id="rId1"/>
    </p:custDataLst>
    <p:extLst>
      <p:ext uri="{BB962C8B-B14F-4D97-AF65-F5344CB8AC3E}">
        <p14:creationId xmlns:p14="http://schemas.microsoft.com/office/powerpoint/2010/main" val="416313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2" name="Group 1"/>
          <p:cNvGrpSpPr/>
          <p:nvPr/>
        </p:nvGrpSpPr>
        <p:grpSpPr>
          <a:xfrm>
            <a:off x="2746705" y="1587486"/>
            <a:ext cx="3439902" cy="3764201"/>
            <a:chOff x="1585358" y="979020"/>
            <a:chExt cx="4748975" cy="5196687"/>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358" y="1842268"/>
              <a:ext cx="4748975" cy="433343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944" y="979020"/>
              <a:ext cx="4327802" cy="719269"/>
            </a:xfrm>
            <a:prstGeom prst="rect">
              <a:avLst/>
            </a:prstGeom>
          </p:spPr>
        </p:pic>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2229" y="3065929"/>
            <a:ext cx="1478759" cy="1417912"/>
          </a:xfrm>
          <a:prstGeom prst="rect">
            <a:avLst/>
          </a:prstGeom>
        </p:spPr>
      </p:pic>
      <p:sp>
        <p:nvSpPr>
          <p:cNvPr id="8" name="TextBox 7"/>
          <p:cNvSpPr txBox="1"/>
          <p:nvPr/>
        </p:nvSpPr>
        <p:spPr>
          <a:xfrm rot="16200000">
            <a:off x="8624501" y="3305889"/>
            <a:ext cx="6858000" cy="246221"/>
          </a:xfrm>
          <a:prstGeom prst="rect">
            <a:avLst/>
          </a:prstGeom>
          <a:noFill/>
        </p:spPr>
        <p:txBody>
          <a:bodyPr wrap="square" rtlCol="0">
            <a:spAutoFit/>
          </a:bodyPr>
          <a:lstStyle/>
          <a:p>
            <a:r>
              <a:rPr lang="en-US" sz="1000" dirty="0"/>
              <a:t>Modified from “sleeping” by Creative Stall from the </a:t>
            </a:r>
            <a:r>
              <a:rPr lang="en-US" sz="1000" dirty="0">
                <a:hlinkClick r:id="rId6"/>
              </a:rPr>
              <a:t>Noun Project</a:t>
            </a:r>
            <a:r>
              <a:rPr lang="en-US" sz="1000" dirty="0"/>
              <a:t> </a:t>
            </a:r>
            <a:r>
              <a:rPr lang="en-US" sz="1000" dirty="0">
                <a:hlinkClick r:id="rId7"/>
              </a:rPr>
              <a:t>CC BY 3.0</a:t>
            </a:r>
            <a:endParaRPr lang="en-US" sz="1000" dirty="0"/>
          </a:p>
        </p:txBody>
      </p:sp>
      <p:sp>
        <p:nvSpPr>
          <p:cNvPr id="3" name="TextBox 2"/>
          <p:cNvSpPr txBox="1"/>
          <p:nvPr/>
        </p:nvSpPr>
        <p:spPr>
          <a:xfrm>
            <a:off x="8037723" y="2212776"/>
            <a:ext cx="408898" cy="1015663"/>
          </a:xfrm>
          <a:prstGeom prst="rect">
            <a:avLst/>
          </a:prstGeom>
          <a:noFill/>
        </p:spPr>
        <p:txBody>
          <a:bodyPr wrap="square" rtlCol="0">
            <a:spAutoFit/>
          </a:bodyPr>
          <a:lstStyle/>
          <a:p>
            <a:pPr algn="ctr"/>
            <a:r>
              <a:rPr lang="en-US" sz="6000" b="1" dirty="0"/>
              <a:t>!</a:t>
            </a:r>
          </a:p>
        </p:txBody>
      </p:sp>
      <p:sp>
        <p:nvSpPr>
          <p:cNvPr id="4" name="TextBox 3">
            <a:extLst>
              <a:ext uri="{FF2B5EF4-FFF2-40B4-BE49-F238E27FC236}">
                <a16:creationId xmlns:a16="http://schemas.microsoft.com/office/drawing/2014/main" id="{6A6564C7-14DD-4153-E649-8C530578E72B}"/>
              </a:ext>
            </a:extLst>
          </p:cNvPr>
          <p:cNvSpPr txBox="1"/>
          <p:nvPr/>
        </p:nvSpPr>
        <p:spPr>
          <a:xfrm>
            <a:off x="2418805" y="5281510"/>
            <a:ext cx="7354389" cy="923330"/>
          </a:xfrm>
          <a:prstGeom prst="rect">
            <a:avLst/>
          </a:prstGeom>
          <a:noFill/>
        </p:spPr>
        <p:txBody>
          <a:bodyPr wrap="square" rtlCol="0">
            <a:spAutoFit/>
          </a:bodyPr>
          <a:lstStyle/>
          <a:p>
            <a:pPr algn="ctr"/>
            <a:r>
              <a:rPr lang="en-GB" sz="5400" dirty="0"/>
              <a:t>audience of </a:t>
            </a:r>
            <a:r>
              <a:rPr lang="en-GB" sz="5400" b="1" dirty="0">
                <a:solidFill>
                  <a:schemeClr val="accent4"/>
                </a:solidFill>
              </a:rPr>
              <a:t>millions</a:t>
            </a:r>
          </a:p>
        </p:txBody>
      </p:sp>
    </p:spTree>
    <p:extLst>
      <p:ext uri="{BB962C8B-B14F-4D97-AF65-F5344CB8AC3E}">
        <p14:creationId xmlns:p14="http://schemas.microsoft.com/office/powerpoint/2010/main" val="409978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sld>
</file>

<file path=ppt/slides/slide13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26" name="Group 25"/>
          <p:cNvGrpSpPr/>
          <p:nvPr/>
        </p:nvGrpSpPr>
        <p:grpSpPr>
          <a:xfrm>
            <a:off x="2231748" y="3718665"/>
            <a:ext cx="6100007" cy="2875014"/>
            <a:chOff x="707747" y="3718665"/>
            <a:chExt cx="6100007" cy="2875014"/>
          </a:xfrm>
        </p:grpSpPr>
        <p:sp>
          <p:nvSpPr>
            <p:cNvPr id="4" name="Rectangle 3"/>
            <p:cNvSpPr/>
            <p:nvPr/>
          </p:nvSpPr>
          <p:spPr>
            <a:xfrm>
              <a:off x="5781295" y="3718665"/>
              <a:ext cx="861848" cy="2167128"/>
            </a:xfrm>
            <a:prstGeom prst="rect">
              <a:avLst/>
            </a:prstGeom>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52798" y="4093569"/>
              <a:ext cx="861848" cy="1792224"/>
            </a:xfrm>
            <a:prstGeom prst="rect">
              <a:avLst/>
            </a:prstGeom>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24300" y="4377033"/>
              <a:ext cx="861848" cy="1508760"/>
            </a:xfrm>
            <a:prstGeom prst="rect">
              <a:avLst/>
            </a:prstGeom>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95802" y="4559913"/>
              <a:ext cx="861848" cy="1325880"/>
            </a:xfrm>
            <a:prstGeom prst="rect">
              <a:avLst/>
            </a:prstGeom>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7747" y="5885793"/>
              <a:ext cx="1237957" cy="707886"/>
            </a:xfrm>
            <a:prstGeom prst="rect">
              <a:avLst/>
            </a:prstGeom>
            <a:noFill/>
          </p:spPr>
          <p:txBody>
            <a:bodyPr wrap="square" rtlCol="0">
              <a:spAutoFit/>
            </a:bodyPr>
            <a:lstStyle/>
            <a:p>
              <a:pPr algn="ctr"/>
              <a:r>
                <a:rPr lang="en-US" sz="2000" dirty="0"/>
                <a:t>USA TODAY</a:t>
              </a:r>
            </a:p>
          </p:txBody>
        </p:sp>
        <p:sp>
          <p:nvSpPr>
            <p:cNvPr id="9" name="TextBox 8"/>
            <p:cNvSpPr txBox="1"/>
            <p:nvPr/>
          </p:nvSpPr>
          <p:spPr>
            <a:xfrm>
              <a:off x="2336245" y="5885793"/>
              <a:ext cx="1237957" cy="707886"/>
            </a:xfrm>
            <a:prstGeom prst="rect">
              <a:avLst/>
            </a:prstGeom>
            <a:noFill/>
          </p:spPr>
          <p:txBody>
            <a:bodyPr wrap="square" rtlCol="0">
              <a:spAutoFit/>
            </a:bodyPr>
            <a:lstStyle/>
            <a:p>
              <a:pPr algn="ctr"/>
              <a:r>
                <a:rPr lang="en-US" sz="2000" dirty="0"/>
                <a:t>FOX News</a:t>
              </a:r>
            </a:p>
          </p:txBody>
        </p:sp>
        <p:sp>
          <p:nvSpPr>
            <p:cNvPr id="10" name="TextBox 9"/>
            <p:cNvSpPr txBox="1"/>
            <p:nvPr/>
          </p:nvSpPr>
          <p:spPr>
            <a:xfrm>
              <a:off x="3857639" y="5885793"/>
              <a:ext cx="1452165" cy="400110"/>
            </a:xfrm>
            <a:prstGeom prst="rect">
              <a:avLst/>
            </a:prstGeom>
            <a:noFill/>
          </p:spPr>
          <p:txBody>
            <a:bodyPr wrap="square" rtlCol="0">
              <a:spAutoFit/>
            </a:bodyPr>
            <a:lstStyle/>
            <a:p>
              <a:pPr algn="ctr"/>
              <a:r>
                <a:rPr lang="en-US" sz="2000" dirty="0" err="1"/>
                <a:t>BuzzFeed</a:t>
              </a:r>
              <a:endParaRPr lang="en-US" sz="2000" dirty="0"/>
            </a:p>
          </p:txBody>
        </p:sp>
        <p:sp>
          <p:nvSpPr>
            <p:cNvPr id="11" name="TextBox 10"/>
            <p:cNvSpPr txBox="1"/>
            <p:nvPr/>
          </p:nvSpPr>
          <p:spPr>
            <a:xfrm>
              <a:off x="5581519" y="5885793"/>
              <a:ext cx="1226235" cy="400110"/>
            </a:xfrm>
            <a:prstGeom prst="rect">
              <a:avLst/>
            </a:prstGeom>
            <a:noFill/>
          </p:spPr>
          <p:txBody>
            <a:bodyPr wrap="square" rtlCol="0">
              <a:spAutoFit/>
            </a:bodyPr>
            <a:lstStyle/>
            <a:p>
              <a:pPr algn="ctr"/>
              <a:r>
                <a:rPr lang="en-US" sz="2000" dirty="0"/>
                <a:t>CNN</a:t>
              </a:r>
            </a:p>
          </p:txBody>
        </p:sp>
      </p:grpSp>
      <p:grpSp>
        <p:nvGrpSpPr>
          <p:cNvPr id="28" name="Group 27"/>
          <p:cNvGrpSpPr/>
          <p:nvPr/>
        </p:nvGrpSpPr>
        <p:grpSpPr>
          <a:xfrm>
            <a:off x="8652701" y="515007"/>
            <a:ext cx="1424032" cy="6078672"/>
            <a:chOff x="7128701" y="515007"/>
            <a:chExt cx="1424032" cy="6078672"/>
          </a:xfrm>
        </p:grpSpPr>
        <p:sp>
          <p:nvSpPr>
            <p:cNvPr id="3" name="Rectangle 2"/>
            <p:cNvSpPr/>
            <p:nvPr/>
          </p:nvSpPr>
          <p:spPr>
            <a:xfrm>
              <a:off x="7409793" y="515007"/>
              <a:ext cx="861848" cy="5370786"/>
            </a:xfrm>
            <a:prstGeom prst="rect">
              <a:avLst/>
            </a:prstGeom>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28701" y="5885793"/>
              <a:ext cx="1424032" cy="707886"/>
            </a:xfrm>
            <a:prstGeom prst="rect">
              <a:avLst/>
            </a:prstGeom>
            <a:noFill/>
          </p:spPr>
          <p:txBody>
            <a:bodyPr wrap="square" rtlCol="0">
              <a:spAutoFit/>
            </a:bodyPr>
            <a:lstStyle/>
            <a:p>
              <a:pPr algn="ctr"/>
              <a:r>
                <a:rPr lang="en-US" sz="2000" dirty="0"/>
                <a:t>Wikipedia Mobile</a:t>
              </a:r>
            </a:p>
          </p:txBody>
        </p:sp>
      </p:grpSp>
      <p:sp>
        <p:nvSpPr>
          <p:cNvPr id="14" name="TextBox 13"/>
          <p:cNvSpPr txBox="1"/>
          <p:nvPr/>
        </p:nvSpPr>
        <p:spPr>
          <a:xfrm>
            <a:off x="1783700" y="161064"/>
            <a:ext cx="7423491" cy="707886"/>
          </a:xfrm>
          <a:prstGeom prst="rect">
            <a:avLst/>
          </a:prstGeom>
          <a:noFill/>
        </p:spPr>
        <p:txBody>
          <a:bodyPr wrap="square" rtlCol="0">
            <a:spAutoFit/>
          </a:bodyPr>
          <a:lstStyle/>
          <a:p>
            <a:r>
              <a:rPr lang="en-US" sz="4000" dirty="0"/>
              <a:t>average monthly users</a:t>
            </a:r>
          </a:p>
        </p:txBody>
      </p:sp>
      <p:grpSp>
        <p:nvGrpSpPr>
          <p:cNvPr id="27" name="Group 26"/>
          <p:cNvGrpSpPr/>
          <p:nvPr/>
        </p:nvGrpSpPr>
        <p:grpSpPr>
          <a:xfrm>
            <a:off x="3767769" y="2489572"/>
            <a:ext cx="3931949" cy="1121963"/>
            <a:chOff x="2243768" y="2489571"/>
            <a:chExt cx="3931949" cy="1121963"/>
          </a:xfrm>
        </p:grpSpPr>
        <p:sp>
          <p:nvSpPr>
            <p:cNvPr id="13" name="TextBox 12"/>
            <p:cNvSpPr txBox="1"/>
            <p:nvPr/>
          </p:nvSpPr>
          <p:spPr>
            <a:xfrm>
              <a:off x="2243768" y="2489571"/>
              <a:ext cx="3236508" cy="707886"/>
            </a:xfrm>
            <a:prstGeom prst="rect">
              <a:avLst/>
            </a:prstGeom>
            <a:noFill/>
          </p:spPr>
          <p:txBody>
            <a:bodyPr wrap="square" rtlCol="0">
              <a:spAutoFit/>
            </a:bodyPr>
            <a:lstStyle/>
            <a:p>
              <a:r>
                <a:rPr lang="en-US" sz="4000" dirty="0"/>
                <a:t>21,000,000</a:t>
              </a:r>
            </a:p>
          </p:txBody>
        </p:sp>
        <p:cxnSp>
          <p:nvCxnSpPr>
            <p:cNvPr id="16" name="Straight Arrow Connector 15"/>
            <p:cNvCxnSpPr/>
            <p:nvPr/>
          </p:nvCxnSpPr>
          <p:spPr>
            <a:xfrm>
              <a:off x="5309804" y="2843514"/>
              <a:ext cx="865913" cy="768020"/>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grpSp>
      <p:grpSp>
        <p:nvGrpSpPr>
          <p:cNvPr id="29" name="Group 28"/>
          <p:cNvGrpSpPr/>
          <p:nvPr/>
        </p:nvGrpSpPr>
        <p:grpSpPr>
          <a:xfrm>
            <a:off x="3258207" y="1304631"/>
            <a:ext cx="5582551" cy="946331"/>
            <a:chOff x="1734206" y="1304631"/>
            <a:chExt cx="5582551" cy="946331"/>
          </a:xfrm>
        </p:grpSpPr>
        <p:sp>
          <p:nvSpPr>
            <p:cNvPr id="21" name="TextBox 20"/>
            <p:cNvSpPr txBox="1"/>
            <p:nvPr/>
          </p:nvSpPr>
          <p:spPr>
            <a:xfrm>
              <a:off x="1734206" y="1304631"/>
              <a:ext cx="4224371" cy="830997"/>
            </a:xfrm>
            <a:prstGeom prst="rect">
              <a:avLst/>
            </a:prstGeom>
            <a:noFill/>
          </p:spPr>
          <p:txBody>
            <a:bodyPr wrap="square" rtlCol="0">
              <a:spAutoFit/>
            </a:bodyPr>
            <a:lstStyle/>
            <a:p>
              <a:r>
                <a:rPr lang="en-US" sz="4800" b="1" dirty="0">
                  <a:solidFill>
                    <a:schemeClr val="accent4"/>
                  </a:solidFill>
                </a:rPr>
                <a:t>52,000,000</a:t>
              </a:r>
              <a:endParaRPr lang="en-US" sz="4800" dirty="0">
                <a:solidFill>
                  <a:schemeClr val="accent4"/>
                </a:solidFill>
              </a:endParaRPr>
            </a:p>
          </p:txBody>
        </p:sp>
        <p:cxnSp>
          <p:nvCxnSpPr>
            <p:cNvPr id="22" name="Straight Arrow Connector 21"/>
            <p:cNvCxnSpPr/>
            <p:nvPr/>
          </p:nvCxnSpPr>
          <p:spPr>
            <a:xfrm>
              <a:off x="5804477" y="1761197"/>
              <a:ext cx="1512280" cy="489765"/>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grpSp>
      <p:sp>
        <p:nvSpPr>
          <p:cNvPr id="30" name="TextBox 29"/>
          <p:cNvSpPr txBox="1"/>
          <p:nvPr/>
        </p:nvSpPr>
        <p:spPr>
          <a:xfrm rot="16200000">
            <a:off x="10913243" y="5579242"/>
            <a:ext cx="2249738" cy="307777"/>
          </a:xfrm>
          <a:prstGeom prst="rect">
            <a:avLst/>
          </a:prstGeom>
          <a:noFill/>
        </p:spPr>
        <p:txBody>
          <a:bodyPr wrap="square" rtlCol="0">
            <a:spAutoFit/>
          </a:bodyPr>
          <a:lstStyle/>
          <a:p>
            <a:r>
              <a:rPr lang="en-US" sz="1400" dirty="0">
                <a:hlinkClick r:id="rId4"/>
              </a:rPr>
              <a:t>Knight Foundation (2016)</a:t>
            </a:r>
            <a:endParaRPr lang="en-US" sz="1400" dirty="0"/>
          </a:p>
        </p:txBody>
      </p:sp>
    </p:spTree>
    <p:custDataLst>
      <p:tags r:id="rId1"/>
    </p:custDataLst>
    <p:extLst>
      <p:ext uri="{BB962C8B-B14F-4D97-AF65-F5344CB8AC3E}">
        <p14:creationId xmlns:p14="http://schemas.microsoft.com/office/powerpoint/2010/main" val="132733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wipe(down)">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75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1EFC27-62E6-8CA6-3865-E4E8CDDC3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9753B11-ECBF-CA07-FEE2-A3D0873F6ABA}"/>
              </a:ext>
            </a:extLst>
          </p:cNvPr>
          <p:cNvSpPr txBox="1"/>
          <p:nvPr/>
        </p:nvSpPr>
        <p:spPr>
          <a:xfrm>
            <a:off x="375556" y="138231"/>
            <a:ext cx="5029201" cy="1107996"/>
          </a:xfrm>
          <a:prstGeom prst="rect">
            <a:avLst/>
          </a:prstGeom>
          <a:noFill/>
        </p:spPr>
        <p:txBody>
          <a:bodyPr wrap="square" rtlCol="0">
            <a:spAutoFit/>
          </a:bodyPr>
          <a:lstStyle/>
          <a:p>
            <a:r>
              <a:rPr lang="en-GB" sz="6600" dirty="0"/>
              <a:t>overcoming</a:t>
            </a:r>
          </a:p>
        </p:txBody>
      </p:sp>
      <p:sp>
        <p:nvSpPr>
          <p:cNvPr id="7" name="TextBox 6">
            <a:extLst>
              <a:ext uri="{FF2B5EF4-FFF2-40B4-BE49-F238E27FC236}">
                <a16:creationId xmlns:a16="http://schemas.microsoft.com/office/drawing/2014/main" id="{071C927D-6BD1-4732-3FBE-F9390709A259}"/>
              </a:ext>
            </a:extLst>
          </p:cNvPr>
          <p:cNvSpPr txBox="1"/>
          <p:nvPr/>
        </p:nvSpPr>
        <p:spPr>
          <a:xfrm>
            <a:off x="559173" y="692229"/>
            <a:ext cx="6357257" cy="1785104"/>
          </a:xfrm>
          <a:prstGeom prst="rect">
            <a:avLst/>
          </a:prstGeom>
          <a:noFill/>
        </p:spPr>
        <p:txBody>
          <a:bodyPr wrap="square" rtlCol="0">
            <a:spAutoFit/>
          </a:bodyPr>
          <a:lstStyle/>
          <a:p>
            <a:r>
              <a:rPr lang="en-GB" sz="11000" b="1" dirty="0">
                <a:solidFill>
                  <a:schemeClr val="accent4"/>
                </a:solidFill>
              </a:rPr>
              <a:t>paywalls</a:t>
            </a:r>
          </a:p>
        </p:txBody>
      </p:sp>
      <p:sp>
        <p:nvSpPr>
          <p:cNvPr id="8" name="TextBox 7">
            <a:extLst>
              <a:ext uri="{FF2B5EF4-FFF2-40B4-BE49-F238E27FC236}">
                <a16:creationId xmlns:a16="http://schemas.microsoft.com/office/drawing/2014/main" id="{CD11851A-4A76-4024-DEE2-BF211DF6E169}"/>
              </a:ext>
            </a:extLst>
          </p:cNvPr>
          <p:cNvSpPr txBox="1"/>
          <p:nvPr/>
        </p:nvSpPr>
        <p:spPr>
          <a:xfrm>
            <a:off x="0" y="6611864"/>
            <a:ext cx="6357257" cy="246136"/>
          </a:xfrm>
          <a:prstGeom prst="rect">
            <a:avLst/>
          </a:prstGeom>
          <a:solidFill>
            <a:srgbClr val="191919">
              <a:alpha val="69.804%"/>
            </a:srgbClr>
          </a:solidFill>
        </p:spPr>
        <p:txBody>
          <a:bodyPr wrap="square" rtlCol="0">
            <a:spAutoFit/>
          </a:bodyPr>
          <a:lstStyle/>
          <a:p>
            <a:r>
              <a:rPr lang="en-GB" sz="1000" dirty="0" err="1">
                <a:hlinkClick r:id="rId4"/>
              </a:rPr>
              <a:t>Flughafen</a:t>
            </a:r>
            <a:r>
              <a:rPr lang="en-GB" sz="1000" dirty="0">
                <a:hlinkClick r:id="rId4"/>
              </a:rPr>
              <a:t> Frankfurt barbed wire and fence</a:t>
            </a:r>
            <a:r>
              <a:rPr lang="en-GB" sz="1000" dirty="0"/>
              <a:t> by Norbert Nagel from Wikimedia Commons </a:t>
            </a:r>
            <a:r>
              <a:rPr lang="en-GB" sz="1000" dirty="0">
                <a:hlinkClick r:id="rId5"/>
              </a:rPr>
              <a:t>CC BY-SA 3.0</a:t>
            </a:r>
            <a:endParaRPr lang="en-GB" sz="1000" dirty="0"/>
          </a:p>
        </p:txBody>
      </p:sp>
    </p:spTree>
    <p:extLst>
      <p:ext uri="{BB962C8B-B14F-4D97-AF65-F5344CB8AC3E}">
        <p14:creationId xmlns:p14="http://schemas.microsoft.com/office/powerpoint/2010/main" val="2458163237"/>
      </p:ext>
    </p:extLst>
  </p:cSld>
  <p:clrMapOvr>
    <a:masterClrMapping/>
  </p:clrMapOvr>
</p:sld>
</file>

<file path=ppt/slides/slide13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6" name="Group 5"/>
          <p:cNvGrpSpPr/>
          <p:nvPr/>
        </p:nvGrpSpPr>
        <p:grpSpPr>
          <a:xfrm>
            <a:off x="2993571" y="1055915"/>
            <a:ext cx="6248400" cy="4376057"/>
            <a:chOff x="1436914" y="1055914"/>
            <a:chExt cx="6248400" cy="4376057"/>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09%" t="1.716%" r="3.037%" b="9.245%"/>
            <a:stretch/>
          </p:blipFill>
          <p:spPr>
            <a:xfrm>
              <a:off x="1436914" y="1055914"/>
              <a:ext cx="6248400" cy="4376057"/>
            </a:xfrm>
            <a:prstGeom prst="rect">
              <a:avLst/>
            </a:prstGeom>
          </p:spPr>
        </p:pic>
        <p:sp>
          <p:nvSpPr>
            <p:cNvPr id="5" name="TextBox 4"/>
            <p:cNvSpPr txBox="1"/>
            <p:nvPr/>
          </p:nvSpPr>
          <p:spPr>
            <a:xfrm>
              <a:off x="6204858" y="1393370"/>
              <a:ext cx="957942" cy="307777"/>
            </a:xfrm>
            <a:prstGeom prst="rect">
              <a:avLst/>
            </a:prstGeom>
            <a:solidFill>
              <a:srgbClr val="FEFFFE"/>
            </a:solidFill>
          </p:spPr>
          <p:txBody>
            <a:bodyPr wrap="square" rtlCol="0">
              <a:spAutoFit/>
            </a:bodyPr>
            <a:lstStyle/>
            <a:p>
              <a:pPr algn="ctr"/>
              <a:r>
                <a:rPr lang="en-US" sz="1400" dirty="0">
                  <a:ln>
                    <a:solidFill>
                      <a:schemeClr val="bg1"/>
                    </a:solidFill>
                  </a:ln>
                  <a:solidFill>
                    <a:srgbClr val="FFFF00"/>
                  </a:solidFill>
                </a:rPr>
                <a:t>ARTICLE</a:t>
              </a:r>
            </a:p>
          </p:txBody>
        </p:sp>
      </p:grpSp>
      <p:sp>
        <p:nvSpPr>
          <p:cNvPr id="7" name="TextBox 6"/>
          <p:cNvSpPr txBox="1"/>
          <p:nvPr/>
        </p:nvSpPr>
        <p:spPr>
          <a:xfrm rot="16200000">
            <a:off x="7742171" y="3655172"/>
            <a:ext cx="3276600" cy="276999"/>
          </a:xfrm>
          <a:prstGeom prst="rect">
            <a:avLst/>
          </a:prstGeom>
          <a:noFill/>
        </p:spPr>
        <p:txBody>
          <a:bodyPr wrap="square" rtlCol="0">
            <a:spAutoFit/>
          </a:bodyPr>
          <a:lstStyle/>
          <a:p>
            <a:r>
              <a:rPr lang="en-US" sz="1200" dirty="0"/>
              <a:t>Modified from cartoon by Nick Kim, fair use</a:t>
            </a:r>
          </a:p>
        </p:txBody>
      </p:sp>
      <p:sp>
        <p:nvSpPr>
          <p:cNvPr id="8" name="TextBox 7"/>
          <p:cNvSpPr txBox="1"/>
          <p:nvPr/>
        </p:nvSpPr>
        <p:spPr>
          <a:xfrm>
            <a:off x="1783699" y="161064"/>
            <a:ext cx="6417146" cy="707886"/>
          </a:xfrm>
          <a:prstGeom prst="rect">
            <a:avLst/>
          </a:prstGeom>
          <a:noFill/>
        </p:spPr>
        <p:txBody>
          <a:bodyPr wrap="square" rtlCol="0">
            <a:spAutoFit/>
          </a:bodyPr>
          <a:lstStyle/>
          <a:p>
            <a:r>
              <a:rPr lang="en-US" sz="4000" dirty="0">
                <a:solidFill>
                  <a:schemeClr val="accent4"/>
                </a:solidFill>
              </a:rPr>
              <a:t>rigorous editing standards</a:t>
            </a:r>
          </a:p>
        </p:txBody>
      </p:sp>
    </p:spTree>
    <p:extLst>
      <p:ext uri="{BB962C8B-B14F-4D97-AF65-F5344CB8AC3E}">
        <p14:creationId xmlns:p14="http://schemas.microsoft.com/office/powerpoint/2010/main" val="1408281518"/>
      </p:ext>
    </p:extLst>
  </p:cSld>
  <p:clrMapOvr>
    <a:masterClrMapping/>
  </p:clrMapOvr>
</p:sld>
</file>

<file path=ppt/slides/slide13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thinking</a:t>
            </a:r>
          </a:p>
        </p:txBody>
      </p:sp>
    </p:spTree>
    <p:extLst>
      <p:ext uri="{BB962C8B-B14F-4D97-AF65-F5344CB8AC3E}">
        <p14:creationId xmlns:p14="http://schemas.microsoft.com/office/powerpoint/2010/main" val="3127779979"/>
      </p:ext>
    </p:extLst>
  </p:cSld>
  <p:clrMapOvr>
    <a:masterClrMapping/>
  </p:clrMapOvr>
</p:sld>
</file>

<file path=ppt/slides/slide13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55CE-6C15-4FE8-8083-BFA7787B7A08}"/>
              </a:ext>
            </a:extLst>
          </p:cNvPr>
          <p:cNvSpPr>
            <a:spLocks noGrp="1"/>
          </p:cNvSpPr>
          <p:nvPr>
            <p:ph type="title"/>
          </p:nvPr>
        </p:nvSpPr>
        <p:spPr>
          <a:xfrm>
            <a:off x="831850" y="318052"/>
            <a:ext cx="10515600" cy="4244423"/>
          </a:xfrm>
        </p:spPr>
        <p:txBody>
          <a:bodyPr>
            <a:normAutofit/>
          </a:bodyPr>
          <a:lstStyle/>
          <a:p>
            <a:r>
              <a:rPr lang="en-US" sz="19200" b="0" dirty="0">
                <a:solidFill>
                  <a:schemeClr val="tx1"/>
                </a:solidFill>
              </a:rPr>
              <a:t>4</a:t>
            </a:r>
            <a:br>
              <a:rPr lang="en-US" dirty="0"/>
            </a:br>
            <a:r>
              <a:rPr lang="en-US" dirty="0"/>
              <a:t>actions</a:t>
            </a:r>
            <a:endParaRPr lang="en-GB" dirty="0"/>
          </a:p>
        </p:txBody>
      </p:sp>
      <p:sp>
        <p:nvSpPr>
          <p:cNvPr id="4" name="Text Placeholder 3">
            <a:extLst>
              <a:ext uri="{FF2B5EF4-FFF2-40B4-BE49-F238E27FC236}">
                <a16:creationId xmlns:a16="http://schemas.microsoft.com/office/drawing/2014/main" id="{045AEDD3-E4F6-425F-B6D6-0AFF1978E17E}"/>
              </a:ext>
            </a:extLst>
          </p:cNvPr>
          <p:cNvSpPr>
            <a:spLocks noGrp="1"/>
          </p:cNvSpPr>
          <p:nvPr>
            <p:ph type="body" idx="1"/>
          </p:nvPr>
        </p:nvSpPr>
        <p:spPr/>
        <p:txBody>
          <a:bodyPr/>
          <a:lstStyle/>
          <a:p>
            <a:r>
              <a:rPr lang="en-US" dirty="0"/>
              <a:t>“what can I do?”</a:t>
            </a:r>
          </a:p>
        </p:txBody>
      </p:sp>
    </p:spTree>
    <p:extLst>
      <p:ext uri="{BB962C8B-B14F-4D97-AF65-F5344CB8AC3E}">
        <p14:creationId xmlns:p14="http://schemas.microsoft.com/office/powerpoint/2010/main" val="3322930791"/>
      </p:ext>
    </p:extLst>
  </p:cSld>
  <p:clrMapOvr>
    <a:masterClrMapping/>
  </p:clrMapOvr>
</p:sld>
</file>

<file path=ppt/slides/slide13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08A206-0BD3-459C-B7AB-ED62F27DF7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01096" y="2653220"/>
            <a:ext cx="1727515" cy="1744791"/>
          </a:xfrm>
          <a:prstGeom prst="rect">
            <a:avLst/>
          </a:prstGeom>
        </p:spPr>
      </p:pic>
      <p:grpSp>
        <p:nvGrpSpPr>
          <p:cNvPr id="14" name="Group 13">
            <a:extLst>
              <a:ext uri="{FF2B5EF4-FFF2-40B4-BE49-F238E27FC236}">
                <a16:creationId xmlns:a16="http://schemas.microsoft.com/office/drawing/2014/main" id="{E900857F-77D9-4326-A529-1D74D2FC6864}"/>
              </a:ext>
            </a:extLst>
          </p:cNvPr>
          <p:cNvGrpSpPr/>
          <p:nvPr/>
        </p:nvGrpSpPr>
        <p:grpSpPr>
          <a:xfrm>
            <a:off x="1968798" y="1083560"/>
            <a:ext cx="9070419" cy="1100314"/>
            <a:chOff x="3637024" y="437937"/>
            <a:chExt cx="6694305" cy="3837644"/>
          </a:xfrm>
        </p:grpSpPr>
        <p:sp>
          <p:nvSpPr>
            <p:cNvPr id="6" name="Rounded Rectangular Callout 4">
              <a:extLst>
                <a:ext uri="{FF2B5EF4-FFF2-40B4-BE49-F238E27FC236}">
                  <a16:creationId xmlns:a16="http://schemas.microsoft.com/office/drawing/2014/main" id="{4F40AA4D-7A83-46E3-9612-8E1F049396B1}"/>
                </a:ext>
              </a:extLst>
            </p:cNvPr>
            <p:cNvSpPr/>
            <p:nvPr/>
          </p:nvSpPr>
          <p:spPr>
            <a:xfrm>
              <a:off x="3637024" y="437937"/>
              <a:ext cx="6694305" cy="3837644"/>
            </a:xfrm>
            <a:prstGeom prst="wedgeRoundRectCallout">
              <a:avLst>
                <a:gd name="adj1" fmla="val -34532"/>
                <a:gd name="adj2" fmla="val 85716"/>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F805BA0-AF28-4504-A2EC-F4401A11293B}"/>
                </a:ext>
              </a:extLst>
            </p:cNvPr>
            <p:cNvSpPr txBox="1"/>
            <p:nvPr/>
          </p:nvSpPr>
          <p:spPr>
            <a:xfrm>
              <a:off x="3754515" y="1005659"/>
              <a:ext cx="6459322" cy="2683635"/>
            </a:xfrm>
            <a:prstGeom prst="rect">
              <a:avLst/>
            </a:prstGeom>
            <a:noFill/>
          </p:spPr>
          <p:txBody>
            <a:bodyPr wrap="square" rtlCol="0">
              <a:spAutoFit/>
            </a:bodyPr>
            <a:lstStyle/>
            <a:p>
              <a:pPr algn="ctr"/>
              <a:r>
                <a:rPr lang="en-GB" sz="4400" b="1" dirty="0">
                  <a:solidFill>
                    <a:schemeClr val="bg1"/>
                  </a:solidFill>
                </a:rPr>
                <a:t>Everything is a Remix</a:t>
              </a:r>
              <a:r>
                <a:rPr lang="en-GB" sz="4400" dirty="0">
                  <a:solidFill>
                    <a:schemeClr val="bg1"/>
                  </a:solidFill>
                </a:rPr>
                <a:t> (2015)</a:t>
              </a:r>
              <a:endParaRPr lang="en-GB" sz="4400" b="1" dirty="0">
                <a:solidFill>
                  <a:schemeClr val="bg1"/>
                </a:solidFill>
              </a:endParaRPr>
            </a:p>
          </p:txBody>
        </p:sp>
      </p:grpSp>
      <p:sp>
        <p:nvSpPr>
          <p:cNvPr id="8" name="TextBox 7">
            <a:extLst>
              <a:ext uri="{FF2B5EF4-FFF2-40B4-BE49-F238E27FC236}">
                <a16:creationId xmlns:a16="http://schemas.microsoft.com/office/drawing/2014/main" id="{5E607D6D-09A3-4A35-9A19-48FD78B01BA9}"/>
              </a:ext>
            </a:extLst>
          </p:cNvPr>
          <p:cNvSpPr txBox="1"/>
          <p:nvPr/>
        </p:nvSpPr>
        <p:spPr>
          <a:xfrm>
            <a:off x="1587955" y="4398011"/>
            <a:ext cx="9832106" cy="1569660"/>
          </a:xfrm>
          <a:prstGeom prst="rect">
            <a:avLst/>
          </a:prstGeom>
          <a:noFill/>
        </p:spPr>
        <p:txBody>
          <a:bodyPr wrap="square" rtlCol="0">
            <a:spAutoFit/>
          </a:bodyPr>
          <a:lstStyle/>
          <a:p>
            <a:r>
              <a:rPr lang="en-GB" sz="4800" dirty="0"/>
              <a:t>Kirby Ferguson</a:t>
            </a:r>
          </a:p>
          <a:p>
            <a:r>
              <a:rPr lang="en-GB" sz="4800" dirty="0">
                <a:hlinkClick r:id="rId4"/>
              </a:rPr>
              <a:t>https://everythingisaremix.info/</a:t>
            </a:r>
            <a:r>
              <a:rPr lang="en-GB" sz="4800" dirty="0"/>
              <a:t> </a:t>
            </a:r>
          </a:p>
        </p:txBody>
      </p:sp>
      <p:sp>
        <p:nvSpPr>
          <p:cNvPr id="10" name="TextBox 9">
            <a:extLst>
              <a:ext uri="{FF2B5EF4-FFF2-40B4-BE49-F238E27FC236}">
                <a16:creationId xmlns:a16="http://schemas.microsoft.com/office/drawing/2014/main" id="{46BDA017-FF8A-4B1B-AB83-1D46771F6434}"/>
              </a:ext>
            </a:extLst>
          </p:cNvPr>
          <p:cNvSpPr txBox="1"/>
          <p:nvPr/>
        </p:nvSpPr>
        <p:spPr>
          <a:xfrm>
            <a:off x="0" y="6596390"/>
            <a:ext cx="10331329" cy="261610"/>
          </a:xfrm>
          <a:prstGeom prst="rect">
            <a:avLst/>
          </a:prstGeom>
          <a:noFill/>
        </p:spPr>
        <p:txBody>
          <a:bodyPr wrap="square" rtlCol="0">
            <a:spAutoFit/>
          </a:bodyPr>
          <a:lstStyle/>
          <a:p>
            <a:r>
              <a:rPr lang="en-GB" sz="1100" dirty="0"/>
              <a:t>photo under fair use from </a:t>
            </a:r>
            <a:r>
              <a:rPr lang="en-GB" sz="1100" dirty="0">
                <a:hlinkClick r:id="rId5"/>
              </a:rPr>
              <a:t>everythingisaremix.info</a:t>
            </a:r>
            <a:endParaRPr lang="en-GB" sz="1100" dirty="0"/>
          </a:p>
        </p:txBody>
      </p:sp>
    </p:spTree>
    <p:custDataLst>
      <p:tags r:id="rId1"/>
    </p:custDataLst>
    <p:extLst>
      <p:ext uri="{BB962C8B-B14F-4D97-AF65-F5344CB8AC3E}">
        <p14:creationId xmlns:p14="http://schemas.microsoft.com/office/powerpoint/2010/main" val="3064723489"/>
      </p:ext>
    </p:extLst>
  </p:cSld>
  <p:clrMapOvr>
    <a:masterClrMapping/>
  </p:clrMapOvr>
</p:sld>
</file>

<file path=ppt/slides/slide13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0E1F52-574F-4C16-B2E8-6B8DCCD3B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 y="0"/>
            <a:ext cx="12187818" cy="6858000"/>
          </a:xfrm>
          <a:prstGeom prst="rect">
            <a:avLst/>
          </a:prstGeom>
        </p:spPr>
      </p:pic>
      <p:sp>
        <p:nvSpPr>
          <p:cNvPr id="6" name="TextBox 5">
            <a:extLst>
              <a:ext uri="{FF2B5EF4-FFF2-40B4-BE49-F238E27FC236}">
                <a16:creationId xmlns:a16="http://schemas.microsoft.com/office/drawing/2014/main" id="{68531456-1B09-4C98-AE29-6DE0C51B427D}"/>
              </a:ext>
            </a:extLst>
          </p:cNvPr>
          <p:cNvSpPr txBox="1"/>
          <p:nvPr/>
        </p:nvSpPr>
        <p:spPr>
          <a:xfrm rot="16200000">
            <a:off x="9870250" y="4538342"/>
            <a:ext cx="4393096" cy="246221"/>
          </a:xfrm>
          <a:prstGeom prst="rect">
            <a:avLst/>
          </a:prstGeom>
          <a:noFill/>
        </p:spPr>
        <p:txBody>
          <a:bodyPr wrap="square" rtlCol="0">
            <a:spAutoFit/>
          </a:bodyPr>
          <a:lstStyle/>
          <a:p>
            <a:r>
              <a:rPr lang="en-US" sz="1000" dirty="0">
                <a:solidFill>
                  <a:schemeClr val="bg2"/>
                </a:solidFill>
              </a:rPr>
              <a:t>screenshot under fair use from </a:t>
            </a:r>
            <a:r>
              <a:rPr lang="en-US" sz="1000" dirty="0">
                <a:solidFill>
                  <a:schemeClr val="bg2"/>
                </a:solidFill>
                <a:hlinkClick r:id="rId3"/>
              </a:rPr>
              <a:t>https://doi.org/10.13020/5r00-8c56</a:t>
            </a:r>
            <a:endParaRPr lang="en-GB" sz="1000" dirty="0">
              <a:solidFill>
                <a:schemeClr val="bg2"/>
              </a:solidFill>
            </a:endParaRPr>
          </a:p>
        </p:txBody>
      </p:sp>
    </p:spTree>
    <p:extLst>
      <p:ext uri="{BB962C8B-B14F-4D97-AF65-F5344CB8AC3E}">
        <p14:creationId xmlns:p14="http://schemas.microsoft.com/office/powerpoint/2010/main" val="1768436926"/>
      </p:ext>
    </p:extLst>
  </p:cSld>
  <p:clrMapOvr>
    <a:masterClrMapping/>
  </p:clrMapOvr>
</p:sld>
</file>

<file path=ppt/slides/slide13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DA5E94-2BE3-4B9E-8859-3D5A161D56BC}"/>
              </a:ext>
            </a:extLst>
          </p:cNvPr>
          <p:cNvGrpSpPr/>
          <p:nvPr/>
        </p:nvGrpSpPr>
        <p:grpSpPr>
          <a:xfrm>
            <a:off x="2003342" y="2405467"/>
            <a:ext cx="8185316" cy="860279"/>
            <a:chOff x="1327150" y="949"/>
            <a:chExt cx="9524999" cy="1001080"/>
          </a:xfrm>
          <a:solidFill>
            <a:srgbClr val="00979D"/>
          </a:solidFill>
        </p:grpSpPr>
        <p:sp>
          <p:nvSpPr>
            <p:cNvPr id="5" name="Freeform: Shape 8">
              <a:extLst>
                <a:ext uri="{FF2B5EF4-FFF2-40B4-BE49-F238E27FC236}">
                  <a16:creationId xmlns:a16="http://schemas.microsoft.com/office/drawing/2014/main" id="{5BF08C50-E1B5-47F8-8242-1C1615828BAF}"/>
                </a:ext>
              </a:extLst>
            </p:cNvPr>
            <p:cNvSpPr/>
            <p:nvPr/>
          </p:nvSpPr>
          <p:spPr>
            <a:xfrm>
              <a:off x="1327150" y="20002"/>
              <a:ext cx="786764" cy="963930"/>
            </a:xfrm>
            <a:custGeom>
              <a:avLst/>
              <a:gdLst>
                <a:gd name="connsiteX0" fmla="*/ 18098 w 786764"/>
                <a:gd name="connsiteY0" fmla="*/ 0 h 963930"/>
                <a:gd name="connsiteX1" fmla="*/ 18098 w 786764"/>
                <a:gd name="connsiteY1" fmla="*/ 149543 h 963930"/>
                <a:gd name="connsiteX2" fmla="*/ 566738 w 786764"/>
                <a:gd name="connsiteY2" fmla="*/ 149543 h 963930"/>
                <a:gd name="connsiteX3" fmla="*/ 0 w 786764"/>
                <a:gd name="connsiteY3" fmla="*/ 839153 h 963930"/>
                <a:gd name="connsiteX4" fmla="*/ 0 w 786764"/>
                <a:gd name="connsiteY4" fmla="*/ 963930 h 963930"/>
                <a:gd name="connsiteX5" fmla="*/ 786765 w 786764"/>
                <a:gd name="connsiteY5" fmla="*/ 963930 h 963930"/>
                <a:gd name="connsiteX6" fmla="*/ 786765 w 786764"/>
                <a:gd name="connsiteY6" fmla="*/ 815340 h 963930"/>
                <a:gd name="connsiteX7" fmla="*/ 219075 w 786764"/>
                <a:gd name="connsiteY7" fmla="*/ 815340 h 963930"/>
                <a:gd name="connsiteX8" fmla="*/ 786765 w 786764"/>
                <a:gd name="connsiteY8" fmla="*/ 124778 h 963930"/>
                <a:gd name="connsiteX9" fmla="*/ 786765 w 786764"/>
                <a:gd name="connsiteY9"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764" h="963930">
                  <a:moveTo>
                    <a:pt x="18098" y="0"/>
                  </a:moveTo>
                  <a:lnTo>
                    <a:pt x="18098" y="149543"/>
                  </a:lnTo>
                  <a:lnTo>
                    <a:pt x="566738" y="149543"/>
                  </a:lnTo>
                  <a:lnTo>
                    <a:pt x="0" y="839153"/>
                  </a:lnTo>
                  <a:lnTo>
                    <a:pt x="0" y="963930"/>
                  </a:lnTo>
                  <a:lnTo>
                    <a:pt x="786765" y="963930"/>
                  </a:lnTo>
                  <a:lnTo>
                    <a:pt x="786765" y="815340"/>
                  </a:lnTo>
                  <a:lnTo>
                    <a:pt x="219075" y="815340"/>
                  </a:lnTo>
                  <a:lnTo>
                    <a:pt x="786765" y="124778"/>
                  </a:lnTo>
                  <a:lnTo>
                    <a:pt x="786765" y="0"/>
                  </a:lnTo>
                  <a:close/>
                </a:path>
              </a:pathLst>
            </a:custGeom>
            <a:grpFill/>
            <a:ln w="9525"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9F39772D-D19F-4394-AC30-445B6810125C}"/>
                </a:ext>
              </a:extLst>
            </p:cNvPr>
            <p:cNvSpPr/>
            <p:nvPr/>
          </p:nvSpPr>
          <p:spPr>
            <a:xfrm>
              <a:off x="2269172" y="2857"/>
              <a:ext cx="1002982" cy="998219"/>
            </a:xfrm>
            <a:custGeom>
              <a:avLst/>
              <a:gdLst>
                <a:gd name="connsiteX0" fmla="*/ 178117 w 1002982"/>
                <a:gd name="connsiteY0" fmla="*/ 499110 h 998219"/>
                <a:gd name="connsiteX1" fmla="*/ 178117 w 1002982"/>
                <a:gd name="connsiteY1" fmla="*/ 496253 h 998219"/>
                <a:gd name="connsiteX2" fmla="*/ 501015 w 1002982"/>
                <a:gd name="connsiteY2" fmla="*/ 156210 h 998219"/>
                <a:gd name="connsiteX3" fmla="*/ 826770 w 1002982"/>
                <a:gd name="connsiteY3" fmla="*/ 500063 h 998219"/>
                <a:gd name="connsiteX4" fmla="*/ 826770 w 1002982"/>
                <a:gd name="connsiteY4" fmla="*/ 502920 h 998219"/>
                <a:gd name="connsiteX5" fmla="*/ 503873 w 1002982"/>
                <a:gd name="connsiteY5" fmla="*/ 842963 h 998219"/>
                <a:gd name="connsiteX6" fmla="*/ 178117 w 1002982"/>
                <a:gd name="connsiteY6" fmla="*/ 499110 h 998219"/>
                <a:gd name="connsiteX7" fmla="*/ 0 w 1002982"/>
                <a:gd name="connsiteY7" fmla="*/ 499110 h 998219"/>
                <a:gd name="connsiteX8" fmla="*/ 0 w 1002982"/>
                <a:gd name="connsiteY8" fmla="*/ 501968 h 998219"/>
                <a:gd name="connsiteX9" fmla="*/ 500062 w 1002982"/>
                <a:gd name="connsiteY9" fmla="*/ 998220 h 998219"/>
                <a:gd name="connsiteX10" fmla="*/ 1002982 w 1002982"/>
                <a:gd name="connsiteY10" fmla="*/ 499110 h 998219"/>
                <a:gd name="connsiteX11" fmla="*/ 1002982 w 1002982"/>
                <a:gd name="connsiteY11" fmla="*/ 496253 h 998219"/>
                <a:gd name="connsiteX12" fmla="*/ 502920 w 1002982"/>
                <a:gd name="connsiteY12" fmla="*/ 0 h 998219"/>
                <a:gd name="connsiteX13" fmla="*/ 0 w 1002982"/>
                <a:gd name="connsiteY13" fmla="*/ 499110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2982" h="998219">
                  <a:moveTo>
                    <a:pt x="178117" y="499110"/>
                  </a:moveTo>
                  <a:lnTo>
                    <a:pt x="178117" y="496253"/>
                  </a:lnTo>
                  <a:cubicBezTo>
                    <a:pt x="178117" y="309563"/>
                    <a:pt x="310515" y="156210"/>
                    <a:pt x="501015" y="156210"/>
                  </a:cubicBezTo>
                  <a:cubicBezTo>
                    <a:pt x="691515" y="156210"/>
                    <a:pt x="826770" y="311468"/>
                    <a:pt x="826770" y="500063"/>
                  </a:cubicBezTo>
                  <a:lnTo>
                    <a:pt x="826770" y="502920"/>
                  </a:lnTo>
                  <a:cubicBezTo>
                    <a:pt x="826770" y="689610"/>
                    <a:pt x="692468" y="842963"/>
                    <a:pt x="503873" y="842963"/>
                  </a:cubicBezTo>
                  <a:cubicBezTo>
                    <a:pt x="313373" y="842963"/>
                    <a:pt x="178117" y="687705"/>
                    <a:pt x="178117" y="499110"/>
                  </a:cubicBezTo>
                  <a:moveTo>
                    <a:pt x="0" y="499110"/>
                  </a:moveTo>
                  <a:lnTo>
                    <a:pt x="0" y="501968"/>
                  </a:lnTo>
                  <a:cubicBezTo>
                    <a:pt x="0" y="773430"/>
                    <a:pt x="205740" y="998220"/>
                    <a:pt x="500062" y="998220"/>
                  </a:cubicBezTo>
                  <a:cubicBezTo>
                    <a:pt x="794385" y="998220"/>
                    <a:pt x="1002982" y="770573"/>
                    <a:pt x="1002982" y="499110"/>
                  </a:cubicBezTo>
                  <a:lnTo>
                    <a:pt x="1002982" y="496253"/>
                  </a:lnTo>
                  <a:cubicBezTo>
                    <a:pt x="1002982" y="224790"/>
                    <a:pt x="797243" y="0"/>
                    <a:pt x="502920" y="0"/>
                  </a:cubicBezTo>
                  <a:cubicBezTo>
                    <a:pt x="208598" y="0"/>
                    <a:pt x="0" y="228600"/>
                    <a:pt x="0" y="499110"/>
                  </a:cubicBezTo>
                </a:path>
              </a:pathLst>
            </a:custGeom>
            <a:grpFill/>
            <a:ln w="9525"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DF8A3D3F-545F-4A8D-A745-28487B656EC3}"/>
                </a:ext>
              </a:extLst>
            </p:cNvPr>
            <p:cNvSpPr/>
            <p:nvPr/>
          </p:nvSpPr>
          <p:spPr>
            <a:xfrm>
              <a:off x="4697094" y="20002"/>
              <a:ext cx="836295" cy="963930"/>
            </a:xfrm>
            <a:custGeom>
              <a:avLst/>
              <a:gdLst>
                <a:gd name="connsiteX0" fmla="*/ 670560 w 836295"/>
                <a:gd name="connsiteY0" fmla="*/ 0 h 963930"/>
                <a:gd name="connsiteX1" fmla="*/ 670560 w 836295"/>
                <a:gd name="connsiteY1" fmla="*/ 666750 h 963930"/>
                <a:gd name="connsiteX2" fmla="*/ 156210 w 836295"/>
                <a:gd name="connsiteY2" fmla="*/ 0 h 963930"/>
                <a:gd name="connsiteX3" fmla="*/ 0 w 836295"/>
                <a:gd name="connsiteY3" fmla="*/ 0 h 963930"/>
                <a:gd name="connsiteX4" fmla="*/ 0 w 836295"/>
                <a:gd name="connsiteY4" fmla="*/ 963930 h 963930"/>
                <a:gd name="connsiteX5" fmla="*/ 165735 w 836295"/>
                <a:gd name="connsiteY5" fmla="*/ 963930 h 963930"/>
                <a:gd name="connsiteX6" fmla="*/ 165735 w 836295"/>
                <a:gd name="connsiteY6" fmla="*/ 279083 h 963930"/>
                <a:gd name="connsiteX7" fmla="*/ 694373 w 836295"/>
                <a:gd name="connsiteY7" fmla="*/ 963930 h 963930"/>
                <a:gd name="connsiteX8" fmla="*/ 836295 w 836295"/>
                <a:gd name="connsiteY8" fmla="*/ 963930 h 963930"/>
                <a:gd name="connsiteX9" fmla="*/ 836295 w 836295"/>
                <a:gd name="connsiteY9"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6295" h="963930">
                  <a:moveTo>
                    <a:pt x="670560" y="0"/>
                  </a:moveTo>
                  <a:lnTo>
                    <a:pt x="670560" y="666750"/>
                  </a:lnTo>
                  <a:lnTo>
                    <a:pt x="156210" y="0"/>
                  </a:lnTo>
                  <a:lnTo>
                    <a:pt x="0" y="0"/>
                  </a:lnTo>
                  <a:lnTo>
                    <a:pt x="0" y="963930"/>
                  </a:lnTo>
                  <a:lnTo>
                    <a:pt x="165735" y="963930"/>
                  </a:lnTo>
                  <a:lnTo>
                    <a:pt x="165735" y="279083"/>
                  </a:lnTo>
                  <a:lnTo>
                    <a:pt x="694373" y="963930"/>
                  </a:lnTo>
                  <a:lnTo>
                    <a:pt x="836295" y="963930"/>
                  </a:lnTo>
                  <a:lnTo>
                    <a:pt x="836295" y="0"/>
                  </a:lnTo>
                  <a:close/>
                </a:path>
              </a:pathLst>
            </a:custGeom>
            <a:grpFill/>
            <a:ln w="9525"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4C71A0F8-091E-4912-AA82-7947D3BEC241}"/>
                </a:ext>
              </a:extLst>
            </p:cNvPr>
            <p:cNvSpPr/>
            <p:nvPr/>
          </p:nvSpPr>
          <p:spPr>
            <a:xfrm>
              <a:off x="5775325" y="20002"/>
              <a:ext cx="169545" cy="963929"/>
            </a:xfrm>
            <a:custGeom>
              <a:avLst/>
              <a:gdLst>
                <a:gd name="connsiteX0" fmla="*/ 0 w 169545"/>
                <a:gd name="connsiteY0" fmla="*/ 0 h 963929"/>
                <a:gd name="connsiteX1" fmla="*/ 169545 w 169545"/>
                <a:gd name="connsiteY1" fmla="*/ 0 h 963929"/>
                <a:gd name="connsiteX2" fmla="*/ 169545 w 169545"/>
                <a:gd name="connsiteY2" fmla="*/ 963930 h 963929"/>
                <a:gd name="connsiteX3" fmla="*/ 0 w 169545"/>
                <a:gd name="connsiteY3" fmla="*/ 963930 h 963929"/>
              </a:gdLst>
              <a:ahLst/>
              <a:cxnLst>
                <a:cxn ang="0">
                  <a:pos x="connsiteX0" y="connsiteY0"/>
                </a:cxn>
                <a:cxn ang="0">
                  <a:pos x="connsiteX1" y="connsiteY1"/>
                </a:cxn>
                <a:cxn ang="0">
                  <a:pos x="connsiteX2" y="connsiteY2"/>
                </a:cxn>
                <a:cxn ang="0">
                  <a:pos x="connsiteX3" y="connsiteY3"/>
                </a:cxn>
              </a:cxnLst>
              <a:rect l="l" t="t" r="r" b="b"/>
              <a:pathLst>
                <a:path w="169545" h="963929">
                  <a:moveTo>
                    <a:pt x="0" y="0"/>
                  </a:moveTo>
                  <a:lnTo>
                    <a:pt x="169545" y="0"/>
                  </a:lnTo>
                  <a:lnTo>
                    <a:pt x="169545" y="963930"/>
                  </a:lnTo>
                  <a:lnTo>
                    <a:pt x="0" y="963930"/>
                  </a:lnTo>
                  <a:close/>
                </a:path>
              </a:pathLst>
            </a:custGeom>
            <a:grpFill/>
            <a:ln w="9525"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40AEA5F4-D561-40C2-A589-BD2DBD285C4C}"/>
                </a:ext>
              </a:extLst>
            </p:cNvPr>
            <p:cNvSpPr/>
            <p:nvPr/>
          </p:nvSpPr>
          <p:spPr>
            <a:xfrm>
              <a:off x="6145847" y="20002"/>
              <a:ext cx="946784" cy="970597"/>
            </a:xfrm>
            <a:custGeom>
              <a:avLst/>
              <a:gdLst>
                <a:gd name="connsiteX0" fmla="*/ 763905 w 946784"/>
                <a:gd name="connsiteY0" fmla="*/ 0 h 970597"/>
                <a:gd name="connsiteX1" fmla="*/ 475297 w 946784"/>
                <a:gd name="connsiteY1" fmla="*/ 741045 h 970597"/>
                <a:gd name="connsiteX2" fmla="*/ 185738 w 946784"/>
                <a:gd name="connsiteY2" fmla="*/ 0 h 970597"/>
                <a:gd name="connsiteX3" fmla="*/ 0 w 946784"/>
                <a:gd name="connsiteY3" fmla="*/ 0 h 970597"/>
                <a:gd name="connsiteX4" fmla="*/ 399097 w 946784"/>
                <a:gd name="connsiteY4" fmla="*/ 970598 h 970597"/>
                <a:gd name="connsiteX5" fmla="*/ 547688 w 946784"/>
                <a:gd name="connsiteY5" fmla="*/ 970598 h 970597"/>
                <a:gd name="connsiteX6" fmla="*/ 946785 w 946784"/>
                <a:gd name="connsiteY6" fmla="*/ 0 h 9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784" h="970597">
                  <a:moveTo>
                    <a:pt x="763905" y="0"/>
                  </a:moveTo>
                  <a:lnTo>
                    <a:pt x="475297" y="741045"/>
                  </a:lnTo>
                  <a:lnTo>
                    <a:pt x="185738" y="0"/>
                  </a:lnTo>
                  <a:lnTo>
                    <a:pt x="0" y="0"/>
                  </a:lnTo>
                  <a:lnTo>
                    <a:pt x="399097" y="970598"/>
                  </a:lnTo>
                  <a:lnTo>
                    <a:pt x="547688" y="970598"/>
                  </a:lnTo>
                  <a:lnTo>
                    <a:pt x="946785" y="0"/>
                  </a:lnTo>
                  <a:close/>
                </a:path>
              </a:pathLst>
            </a:custGeom>
            <a:grpFill/>
            <a:ln w="9525"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77EE4ECC-2D3F-4313-868D-C873A756DB43}"/>
                </a:ext>
              </a:extLst>
            </p:cNvPr>
            <p:cNvSpPr/>
            <p:nvPr/>
          </p:nvSpPr>
          <p:spPr>
            <a:xfrm>
              <a:off x="7284085" y="20002"/>
              <a:ext cx="720089" cy="963930"/>
            </a:xfrm>
            <a:custGeom>
              <a:avLst/>
              <a:gdLst>
                <a:gd name="connsiteX0" fmla="*/ 0 w 720089"/>
                <a:gd name="connsiteY0" fmla="*/ 0 h 963930"/>
                <a:gd name="connsiteX1" fmla="*/ 0 w 720089"/>
                <a:gd name="connsiteY1" fmla="*/ 963930 h 963930"/>
                <a:gd name="connsiteX2" fmla="*/ 720090 w 720089"/>
                <a:gd name="connsiteY2" fmla="*/ 963930 h 963930"/>
                <a:gd name="connsiteX3" fmla="*/ 720090 w 720089"/>
                <a:gd name="connsiteY3" fmla="*/ 813435 h 963930"/>
                <a:gd name="connsiteX4" fmla="*/ 169545 w 720089"/>
                <a:gd name="connsiteY4" fmla="*/ 813435 h 963930"/>
                <a:gd name="connsiteX5" fmla="*/ 169545 w 720089"/>
                <a:gd name="connsiteY5" fmla="*/ 554355 h 963930"/>
                <a:gd name="connsiteX6" fmla="*/ 651510 w 720089"/>
                <a:gd name="connsiteY6" fmla="*/ 554355 h 963930"/>
                <a:gd name="connsiteX7" fmla="*/ 651510 w 720089"/>
                <a:gd name="connsiteY7" fmla="*/ 401955 h 963930"/>
                <a:gd name="connsiteX8" fmla="*/ 169545 w 720089"/>
                <a:gd name="connsiteY8" fmla="*/ 401955 h 963930"/>
                <a:gd name="connsiteX9" fmla="*/ 169545 w 720089"/>
                <a:gd name="connsiteY9" fmla="*/ 151448 h 963930"/>
                <a:gd name="connsiteX10" fmla="*/ 712470 w 720089"/>
                <a:gd name="connsiteY10" fmla="*/ 151448 h 963930"/>
                <a:gd name="connsiteX11" fmla="*/ 712470 w 720089"/>
                <a:gd name="connsiteY11"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089" h="963930">
                  <a:moveTo>
                    <a:pt x="0" y="0"/>
                  </a:moveTo>
                  <a:lnTo>
                    <a:pt x="0" y="963930"/>
                  </a:lnTo>
                  <a:lnTo>
                    <a:pt x="720090" y="963930"/>
                  </a:lnTo>
                  <a:lnTo>
                    <a:pt x="720090" y="813435"/>
                  </a:lnTo>
                  <a:lnTo>
                    <a:pt x="169545" y="813435"/>
                  </a:lnTo>
                  <a:lnTo>
                    <a:pt x="169545" y="554355"/>
                  </a:lnTo>
                  <a:lnTo>
                    <a:pt x="651510" y="554355"/>
                  </a:lnTo>
                  <a:lnTo>
                    <a:pt x="651510" y="401955"/>
                  </a:lnTo>
                  <a:lnTo>
                    <a:pt x="169545" y="401955"/>
                  </a:lnTo>
                  <a:lnTo>
                    <a:pt x="169545" y="151448"/>
                  </a:lnTo>
                  <a:lnTo>
                    <a:pt x="712470" y="151448"/>
                  </a:lnTo>
                  <a:lnTo>
                    <a:pt x="712470" y="0"/>
                  </a:lnTo>
                  <a:close/>
                </a:path>
              </a:pathLst>
            </a:custGeom>
            <a:grpFill/>
            <a:ln w="9525" cap="flat">
              <a:noFill/>
              <a:prstDash val="solid"/>
              <a:miter/>
            </a:ln>
          </p:spPr>
          <p:txBody>
            <a:bodyPr rtlCol="0" anchor="ctr"/>
            <a:lstStyle/>
            <a:p>
              <a:endParaRPr lang="en-GB"/>
            </a:p>
          </p:txBody>
        </p:sp>
        <p:sp>
          <p:nvSpPr>
            <p:cNvPr id="11" name="Freeform: Shape 14">
              <a:extLst>
                <a:ext uri="{FF2B5EF4-FFF2-40B4-BE49-F238E27FC236}">
                  <a16:creationId xmlns:a16="http://schemas.microsoft.com/office/drawing/2014/main" id="{02005EF6-EF3C-4552-A2D2-CD4B0C6AAB53}"/>
                </a:ext>
              </a:extLst>
            </p:cNvPr>
            <p:cNvSpPr/>
            <p:nvPr/>
          </p:nvSpPr>
          <p:spPr>
            <a:xfrm>
              <a:off x="8227060" y="20002"/>
              <a:ext cx="817244" cy="963930"/>
            </a:xfrm>
            <a:custGeom>
              <a:avLst/>
              <a:gdLst>
                <a:gd name="connsiteX0" fmla="*/ 174307 w 817244"/>
                <a:gd name="connsiteY0" fmla="*/ 476250 h 963930"/>
                <a:gd name="connsiteX1" fmla="*/ 174307 w 817244"/>
                <a:gd name="connsiteY1" fmla="*/ 154305 h 963930"/>
                <a:gd name="connsiteX2" fmla="*/ 420052 w 817244"/>
                <a:gd name="connsiteY2" fmla="*/ 154305 h 963930"/>
                <a:gd name="connsiteX3" fmla="*/ 618172 w 817244"/>
                <a:gd name="connsiteY3" fmla="*/ 313373 h 963930"/>
                <a:gd name="connsiteX4" fmla="*/ 618172 w 817244"/>
                <a:gd name="connsiteY4" fmla="*/ 316230 h 963930"/>
                <a:gd name="connsiteX5" fmla="*/ 420052 w 817244"/>
                <a:gd name="connsiteY5" fmla="*/ 476250 h 963930"/>
                <a:gd name="connsiteX6" fmla="*/ 174307 w 817244"/>
                <a:gd name="connsiteY6" fmla="*/ 476250 h 963930"/>
                <a:gd name="connsiteX7" fmla="*/ 1905 w 817244"/>
                <a:gd name="connsiteY7" fmla="*/ 0 h 963930"/>
                <a:gd name="connsiteX8" fmla="*/ 0 w 817244"/>
                <a:gd name="connsiteY8" fmla="*/ 0 h 963930"/>
                <a:gd name="connsiteX9" fmla="*/ 0 w 817244"/>
                <a:gd name="connsiteY9" fmla="*/ 963930 h 963930"/>
                <a:gd name="connsiteX10" fmla="*/ 169545 w 817244"/>
                <a:gd name="connsiteY10" fmla="*/ 963930 h 963930"/>
                <a:gd name="connsiteX11" fmla="*/ 169545 w 817244"/>
                <a:gd name="connsiteY11" fmla="*/ 626745 h 963930"/>
                <a:gd name="connsiteX12" fmla="*/ 378142 w 817244"/>
                <a:gd name="connsiteY12" fmla="*/ 626745 h 963930"/>
                <a:gd name="connsiteX13" fmla="*/ 382905 w 817244"/>
                <a:gd name="connsiteY13" fmla="*/ 626745 h 963930"/>
                <a:gd name="connsiteX14" fmla="*/ 619125 w 817244"/>
                <a:gd name="connsiteY14" fmla="*/ 963930 h 963930"/>
                <a:gd name="connsiteX15" fmla="*/ 817245 w 817244"/>
                <a:gd name="connsiteY15" fmla="*/ 963930 h 963930"/>
                <a:gd name="connsiteX16" fmla="*/ 558165 w 817244"/>
                <a:gd name="connsiteY16" fmla="*/ 599123 h 963930"/>
                <a:gd name="connsiteX17" fmla="*/ 786765 w 817244"/>
                <a:gd name="connsiteY17" fmla="*/ 307658 h 963930"/>
                <a:gd name="connsiteX18" fmla="*/ 786765 w 817244"/>
                <a:gd name="connsiteY18" fmla="*/ 304800 h 963930"/>
                <a:gd name="connsiteX19" fmla="*/ 707707 w 817244"/>
                <a:gd name="connsiteY19" fmla="*/ 97155 h 963930"/>
                <a:gd name="connsiteX20" fmla="*/ 430530 w 817244"/>
                <a:gd name="connsiteY20" fmla="*/ 0 h 963930"/>
                <a:gd name="connsiteX21" fmla="*/ 1905 w 817244"/>
                <a:gd name="connsiteY21"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7244" h="963930">
                  <a:moveTo>
                    <a:pt x="174307" y="476250"/>
                  </a:moveTo>
                  <a:lnTo>
                    <a:pt x="174307" y="154305"/>
                  </a:lnTo>
                  <a:lnTo>
                    <a:pt x="420052" y="154305"/>
                  </a:lnTo>
                  <a:cubicBezTo>
                    <a:pt x="543877" y="154305"/>
                    <a:pt x="618172" y="211455"/>
                    <a:pt x="618172" y="313373"/>
                  </a:cubicBezTo>
                  <a:lnTo>
                    <a:pt x="618172" y="316230"/>
                  </a:lnTo>
                  <a:cubicBezTo>
                    <a:pt x="618172" y="415290"/>
                    <a:pt x="540067" y="476250"/>
                    <a:pt x="420052" y="476250"/>
                  </a:cubicBezTo>
                  <a:lnTo>
                    <a:pt x="174307" y="476250"/>
                  </a:lnTo>
                  <a:close/>
                  <a:moveTo>
                    <a:pt x="1905" y="0"/>
                  </a:moveTo>
                  <a:lnTo>
                    <a:pt x="0" y="0"/>
                  </a:lnTo>
                  <a:lnTo>
                    <a:pt x="0" y="963930"/>
                  </a:lnTo>
                  <a:lnTo>
                    <a:pt x="169545" y="963930"/>
                  </a:lnTo>
                  <a:lnTo>
                    <a:pt x="169545" y="626745"/>
                  </a:lnTo>
                  <a:lnTo>
                    <a:pt x="378142" y="626745"/>
                  </a:lnTo>
                  <a:lnTo>
                    <a:pt x="382905" y="626745"/>
                  </a:lnTo>
                  <a:lnTo>
                    <a:pt x="619125" y="963930"/>
                  </a:lnTo>
                  <a:lnTo>
                    <a:pt x="817245" y="963930"/>
                  </a:lnTo>
                  <a:lnTo>
                    <a:pt x="558165" y="599123"/>
                  </a:lnTo>
                  <a:cubicBezTo>
                    <a:pt x="692467" y="561975"/>
                    <a:pt x="786765" y="464820"/>
                    <a:pt x="786765" y="307658"/>
                  </a:cubicBezTo>
                  <a:lnTo>
                    <a:pt x="786765" y="304800"/>
                  </a:lnTo>
                  <a:cubicBezTo>
                    <a:pt x="786765" y="220028"/>
                    <a:pt x="758190" y="149543"/>
                    <a:pt x="707707" y="97155"/>
                  </a:cubicBezTo>
                  <a:cubicBezTo>
                    <a:pt x="644842" y="35243"/>
                    <a:pt x="550545" y="0"/>
                    <a:pt x="430530" y="0"/>
                  </a:cubicBezTo>
                  <a:lnTo>
                    <a:pt x="1905" y="0"/>
                  </a:lnTo>
                  <a:close/>
                </a:path>
              </a:pathLst>
            </a:custGeom>
            <a:grpFill/>
            <a:ln w="9525" cap="flat">
              <a:noFill/>
              <a:prstDash val="solid"/>
              <a:miter/>
            </a:ln>
          </p:spPr>
          <p:txBody>
            <a:bodyPr rtlCol="0" anchor="ctr"/>
            <a:lstStyle/>
            <a:p>
              <a:endParaRPr lang="en-GB"/>
            </a:p>
          </p:txBody>
        </p:sp>
        <p:sp>
          <p:nvSpPr>
            <p:cNvPr id="12" name="Freeform: Shape 15">
              <a:extLst>
                <a:ext uri="{FF2B5EF4-FFF2-40B4-BE49-F238E27FC236}">
                  <a16:creationId xmlns:a16="http://schemas.microsoft.com/office/drawing/2014/main" id="{9E0D91F4-A342-4384-8D82-1E9F48DAE4C8}"/>
                </a:ext>
              </a:extLst>
            </p:cNvPr>
            <p:cNvSpPr/>
            <p:nvPr/>
          </p:nvSpPr>
          <p:spPr>
            <a:xfrm>
              <a:off x="9184322" y="7596"/>
              <a:ext cx="743902" cy="992528"/>
            </a:xfrm>
            <a:custGeom>
              <a:avLst/>
              <a:gdLst>
                <a:gd name="connsiteX0" fmla="*/ 39052 w 743902"/>
                <a:gd name="connsiteY0" fmla="*/ 279106 h 992528"/>
                <a:gd name="connsiteX1" fmla="*/ 39052 w 743902"/>
                <a:gd name="connsiteY1" fmla="*/ 281963 h 992528"/>
                <a:gd name="connsiteX2" fmla="*/ 359092 w 743902"/>
                <a:gd name="connsiteY2" fmla="*/ 569618 h 992528"/>
                <a:gd name="connsiteX3" fmla="*/ 575310 w 743902"/>
                <a:gd name="connsiteY3" fmla="*/ 716303 h 992528"/>
                <a:gd name="connsiteX4" fmla="*/ 575310 w 743902"/>
                <a:gd name="connsiteY4" fmla="*/ 719161 h 992528"/>
                <a:gd name="connsiteX5" fmla="*/ 404813 w 743902"/>
                <a:gd name="connsiteY5" fmla="*/ 841081 h 992528"/>
                <a:gd name="connsiteX6" fmla="*/ 101917 w 743902"/>
                <a:gd name="connsiteY6" fmla="*/ 716303 h 992528"/>
                <a:gd name="connsiteX7" fmla="*/ 0 w 743902"/>
                <a:gd name="connsiteY7" fmla="*/ 838223 h 992528"/>
                <a:gd name="connsiteX8" fmla="*/ 401002 w 743902"/>
                <a:gd name="connsiteY8" fmla="*/ 992528 h 992528"/>
                <a:gd name="connsiteX9" fmla="*/ 743902 w 743902"/>
                <a:gd name="connsiteY9" fmla="*/ 704873 h 992528"/>
                <a:gd name="connsiteX10" fmla="*/ 743902 w 743902"/>
                <a:gd name="connsiteY10" fmla="*/ 702016 h 992528"/>
                <a:gd name="connsiteX11" fmla="*/ 436245 w 743902"/>
                <a:gd name="connsiteY11" fmla="*/ 418171 h 992528"/>
                <a:gd name="connsiteX12" fmla="*/ 209550 w 743902"/>
                <a:gd name="connsiteY12" fmla="*/ 267676 h 992528"/>
                <a:gd name="connsiteX13" fmla="*/ 209550 w 743902"/>
                <a:gd name="connsiteY13" fmla="*/ 264818 h 992528"/>
                <a:gd name="connsiteX14" fmla="*/ 366713 w 743902"/>
                <a:gd name="connsiteY14" fmla="*/ 149566 h 992528"/>
                <a:gd name="connsiteX15" fmla="*/ 627697 w 743902"/>
                <a:gd name="connsiteY15" fmla="*/ 249578 h 992528"/>
                <a:gd name="connsiteX16" fmla="*/ 717232 w 743902"/>
                <a:gd name="connsiteY16" fmla="*/ 121943 h 992528"/>
                <a:gd name="connsiteX17" fmla="*/ 368617 w 743902"/>
                <a:gd name="connsiteY17" fmla="*/ 23 h 992528"/>
                <a:gd name="connsiteX18" fmla="*/ 39052 w 743902"/>
                <a:gd name="connsiteY18" fmla="*/ 279106 h 9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3902" h="992528">
                  <a:moveTo>
                    <a:pt x="39052" y="279106"/>
                  </a:moveTo>
                  <a:lnTo>
                    <a:pt x="39052" y="281963"/>
                  </a:lnTo>
                  <a:cubicBezTo>
                    <a:pt x="39052" y="459128"/>
                    <a:pt x="155257" y="521041"/>
                    <a:pt x="359092" y="569618"/>
                  </a:cubicBezTo>
                  <a:cubicBezTo>
                    <a:pt x="537210" y="611528"/>
                    <a:pt x="575310" y="647723"/>
                    <a:pt x="575310" y="716303"/>
                  </a:cubicBezTo>
                  <a:lnTo>
                    <a:pt x="575310" y="719161"/>
                  </a:lnTo>
                  <a:cubicBezTo>
                    <a:pt x="575310" y="791551"/>
                    <a:pt x="508635" y="841081"/>
                    <a:pt x="404813" y="841081"/>
                  </a:cubicBezTo>
                  <a:cubicBezTo>
                    <a:pt x="285750" y="841081"/>
                    <a:pt x="193357" y="794408"/>
                    <a:pt x="101917" y="716303"/>
                  </a:cubicBezTo>
                  <a:lnTo>
                    <a:pt x="0" y="838223"/>
                  </a:lnTo>
                  <a:cubicBezTo>
                    <a:pt x="116205" y="942998"/>
                    <a:pt x="254317" y="992528"/>
                    <a:pt x="401002" y="992528"/>
                  </a:cubicBezTo>
                  <a:cubicBezTo>
                    <a:pt x="601980" y="992528"/>
                    <a:pt x="743902" y="884896"/>
                    <a:pt x="743902" y="704873"/>
                  </a:cubicBezTo>
                  <a:lnTo>
                    <a:pt x="743902" y="702016"/>
                  </a:lnTo>
                  <a:cubicBezTo>
                    <a:pt x="743902" y="541996"/>
                    <a:pt x="639127" y="467701"/>
                    <a:pt x="436245" y="418171"/>
                  </a:cubicBezTo>
                  <a:cubicBezTo>
                    <a:pt x="253365" y="373403"/>
                    <a:pt x="209550" y="341018"/>
                    <a:pt x="209550" y="267676"/>
                  </a:cubicBezTo>
                  <a:lnTo>
                    <a:pt x="209550" y="264818"/>
                  </a:lnTo>
                  <a:cubicBezTo>
                    <a:pt x="209550" y="200048"/>
                    <a:pt x="267652" y="149566"/>
                    <a:pt x="366713" y="149566"/>
                  </a:cubicBezTo>
                  <a:cubicBezTo>
                    <a:pt x="455295" y="149566"/>
                    <a:pt x="540067" y="184808"/>
                    <a:pt x="627697" y="249578"/>
                  </a:cubicBezTo>
                  <a:lnTo>
                    <a:pt x="717232" y="121943"/>
                  </a:lnTo>
                  <a:cubicBezTo>
                    <a:pt x="620077" y="43838"/>
                    <a:pt x="508635" y="23"/>
                    <a:pt x="368617" y="23"/>
                  </a:cubicBezTo>
                  <a:cubicBezTo>
                    <a:pt x="176213" y="-1882"/>
                    <a:pt x="39052" y="114323"/>
                    <a:pt x="39052" y="279106"/>
                  </a:cubicBezTo>
                </a:path>
              </a:pathLst>
            </a:custGeom>
            <a:grpFill/>
            <a:ln w="9525"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5DE43A81-9167-4F36-A85B-564DAC2E794E}"/>
                </a:ext>
              </a:extLst>
            </p:cNvPr>
            <p:cNvSpPr/>
            <p:nvPr/>
          </p:nvSpPr>
          <p:spPr>
            <a:xfrm>
              <a:off x="10133012" y="20002"/>
              <a:ext cx="719137" cy="963930"/>
            </a:xfrm>
            <a:custGeom>
              <a:avLst/>
              <a:gdLst>
                <a:gd name="connsiteX0" fmla="*/ 0 w 719137"/>
                <a:gd name="connsiteY0" fmla="*/ 0 h 963930"/>
                <a:gd name="connsiteX1" fmla="*/ 0 w 719137"/>
                <a:gd name="connsiteY1" fmla="*/ 963930 h 963930"/>
                <a:gd name="connsiteX2" fmla="*/ 719138 w 719137"/>
                <a:gd name="connsiteY2" fmla="*/ 963930 h 963930"/>
                <a:gd name="connsiteX3" fmla="*/ 719138 w 719137"/>
                <a:gd name="connsiteY3" fmla="*/ 813435 h 963930"/>
                <a:gd name="connsiteX4" fmla="*/ 168593 w 719137"/>
                <a:gd name="connsiteY4" fmla="*/ 813435 h 963930"/>
                <a:gd name="connsiteX5" fmla="*/ 168593 w 719137"/>
                <a:gd name="connsiteY5" fmla="*/ 554355 h 963930"/>
                <a:gd name="connsiteX6" fmla="*/ 650557 w 719137"/>
                <a:gd name="connsiteY6" fmla="*/ 554355 h 963930"/>
                <a:gd name="connsiteX7" fmla="*/ 650557 w 719137"/>
                <a:gd name="connsiteY7" fmla="*/ 401955 h 963930"/>
                <a:gd name="connsiteX8" fmla="*/ 168593 w 719137"/>
                <a:gd name="connsiteY8" fmla="*/ 401955 h 963930"/>
                <a:gd name="connsiteX9" fmla="*/ 168593 w 719137"/>
                <a:gd name="connsiteY9" fmla="*/ 151448 h 963930"/>
                <a:gd name="connsiteX10" fmla="*/ 711518 w 719137"/>
                <a:gd name="connsiteY10" fmla="*/ 151448 h 963930"/>
                <a:gd name="connsiteX11" fmla="*/ 711518 w 719137"/>
                <a:gd name="connsiteY11"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137" h="963930">
                  <a:moveTo>
                    <a:pt x="0" y="0"/>
                  </a:moveTo>
                  <a:lnTo>
                    <a:pt x="0" y="963930"/>
                  </a:lnTo>
                  <a:lnTo>
                    <a:pt x="719138" y="963930"/>
                  </a:lnTo>
                  <a:lnTo>
                    <a:pt x="719138" y="813435"/>
                  </a:lnTo>
                  <a:lnTo>
                    <a:pt x="168593" y="813435"/>
                  </a:lnTo>
                  <a:lnTo>
                    <a:pt x="168593" y="554355"/>
                  </a:lnTo>
                  <a:lnTo>
                    <a:pt x="650557" y="554355"/>
                  </a:lnTo>
                  <a:lnTo>
                    <a:pt x="650557" y="401955"/>
                  </a:lnTo>
                  <a:lnTo>
                    <a:pt x="168593" y="401955"/>
                  </a:lnTo>
                  <a:lnTo>
                    <a:pt x="168593" y="151448"/>
                  </a:lnTo>
                  <a:lnTo>
                    <a:pt x="711518" y="151448"/>
                  </a:lnTo>
                  <a:lnTo>
                    <a:pt x="711518" y="0"/>
                  </a:lnTo>
                  <a:close/>
                </a:path>
              </a:pathLst>
            </a:custGeom>
            <a:grpFill/>
            <a:ln w="9525"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CEB29104-D57D-482A-A296-538F0DEC4B08}"/>
                </a:ext>
              </a:extLst>
            </p:cNvPr>
            <p:cNvSpPr/>
            <p:nvPr/>
          </p:nvSpPr>
          <p:spPr>
            <a:xfrm>
              <a:off x="3422779" y="949"/>
              <a:ext cx="1082551" cy="1001080"/>
            </a:xfrm>
            <a:custGeom>
              <a:avLst/>
              <a:gdLst>
                <a:gd name="connsiteX0" fmla="*/ 637093 w 1082551"/>
                <a:gd name="connsiteY0" fmla="*/ 500065 h 1001080"/>
                <a:gd name="connsiteX1" fmla="*/ 635188 w 1082551"/>
                <a:gd name="connsiteY1" fmla="*/ 484825 h 1001080"/>
                <a:gd name="connsiteX2" fmla="*/ 823783 w 1082551"/>
                <a:gd name="connsiteY2" fmla="*/ 335283 h 1001080"/>
                <a:gd name="connsiteX3" fmla="*/ 863788 w 1082551"/>
                <a:gd name="connsiteY3" fmla="*/ 501970 h 1001080"/>
                <a:gd name="connsiteX4" fmla="*/ 863788 w 1082551"/>
                <a:gd name="connsiteY4" fmla="*/ 504828 h 1001080"/>
                <a:gd name="connsiteX5" fmla="*/ 540890 w 1082551"/>
                <a:gd name="connsiteY5" fmla="*/ 844871 h 1001080"/>
                <a:gd name="connsiteX6" fmla="*/ 298955 w 1082551"/>
                <a:gd name="connsiteY6" fmla="*/ 735333 h 1001080"/>
                <a:gd name="connsiteX7" fmla="*/ 494218 w 1082551"/>
                <a:gd name="connsiteY7" fmla="*/ 593410 h 1001080"/>
                <a:gd name="connsiteX8" fmla="*/ 538033 w 1082551"/>
                <a:gd name="connsiteY8" fmla="*/ 603888 h 1001080"/>
                <a:gd name="connsiteX9" fmla="*/ 637093 w 1082551"/>
                <a:gd name="connsiteY9" fmla="*/ 500065 h 1001080"/>
                <a:gd name="connsiteX10" fmla="*/ 215135 w 1082551"/>
                <a:gd name="connsiteY10" fmla="*/ 501018 h 1001080"/>
                <a:gd name="connsiteX11" fmla="*/ 215135 w 1082551"/>
                <a:gd name="connsiteY11" fmla="*/ 498160 h 1001080"/>
                <a:gd name="connsiteX12" fmla="*/ 538033 w 1082551"/>
                <a:gd name="connsiteY12" fmla="*/ 158118 h 1001080"/>
                <a:gd name="connsiteX13" fmla="*/ 779968 w 1082551"/>
                <a:gd name="connsiteY13" fmla="*/ 267655 h 1001080"/>
                <a:gd name="connsiteX14" fmla="*/ 584705 w 1082551"/>
                <a:gd name="connsiteY14" fmla="*/ 409578 h 1001080"/>
                <a:gd name="connsiteX15" fmla="*/ 540890 w 1082551"/>
                <a:gd name="connsiteY15" fmla="*/ 399100 h 1001080"/>
                <a:gd name="connsiteX16" fmla="*/ 441830 w 1082551"/>
                <a:gd name="connsiteY16" fmla="*/ 503875 h 1001080"/>
                <a:gd name="connsiteX17" fmla="*/ 443735 w 1082551"/>
                <a:gd name="connsiteY17" fmla="*/ 519115 h 1001080"/>
                <a:gd name="connsiteX18" fmla="*/ 255140 w 1082551"/>
                <a:gd name="connsiteY18" fmla="*/ 668658 h 1001080"/>
                <a:gd name="connsiteX19" fmla="*/ 215135 w 1082551"/>
                <a:gd name="connsiteY19" fmla="*/ 501018 h 1001080"/>
                <a:gd name="connsiteX20" fmla="*/ 39875 w 1082551"/>
                <a:gd name="connsiteY20" fmla="*/ 500065 h 1001080"/>
                <a:gd name="connsiteX21" fmla="*/ 39875 w 1082551"/>
                <a:gd name="connsiteY21" fmla="*/ 502923 h 1001080"/>
                <a:gd name="connsiteX22" fmla="*/ 120838 w 1082551"/>
                <a:gd name="connsiteY22" fmla="*/ 779148 h 1001080"/>
                <a:gd name="connsiteX23" fmla="*/ 823 w 1082551"/>
                <a:gd name="connsiteY23" fmla="*/ 909640 h 1001080"/>
                <a:gd name="connsiteX24" fmla="*/ 158938 w 1082551"/>
                <a:gd name="connsiteY24" fmla="*/ 829630 h 1001080"/>
                <a:gd name="connsiteX25" fmla="*/ 539938 w 1082551"/>
                <a:gd name="connsiteY25" fmla="*/ 1001080 h 1001080"/>
                <a:gd name="connsiteX26" fmla="*/ 1042858 w 1082551"/>
                <a:gd name="connsiteY26" fmla="*/ 500065 h 1001080"/>
                <a:gd name="connsiteX27" fmla="*/ 1042858 w 1082551"/>
                <a:gd name="connsiteY27" fmla="*/ 497208 h 1001080"/>
                <a:gd name="connsiteX28" fmla="*/ 961895 w 1082551"/>
                <a:gd name="connsiteY28" fmla="*/ 221935 h 1001080"/>
                <a:gd name="connsiteX29" fmla="*/ 1081910 w 1082551"/>
                <a:gd name="connsiteY29" fmla="*/ 91443 h 1001080"/>
                <a:gd name="connsiteX30" fmla="*/ 923795 w 1082551"/>
                <a:gd name="connsiteY30" fmla="*/ 171453 h 1001080"/>
                <a:gd name="connsiteX31" fmla="*/ 542795 w 1082551"/>
                <a:gd name="connsiteY31" fmla="*/ 3 h 1001080"/>
                <a:gd name="connsiteX32" fmla="*/ 39875 w 1082551"/>
                <a:gd name="connsiteY32" fmla="*/ 500065 h 100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2551" h="1001080">
                  <a:moveTo>
                    <a:pt x="637093" y="500065"/>
                  </a:moveTo>
                  <a:cubicBezTo>
                    <a:pt x="637093" y="495303"/>
                    <a:pt x="637093" y="489588"/>
                    <a:pt x="635188" y="484825"/>
                  </a:cubicBezTo>
                  <a:cubicBezTo>
                    <a:pt x="703768" y="432438"/>
                    <a:pt x="767585" y="381955"/>
                    <a:pt x="823783" y="335283"/>
                  </a:cubicBezTo>
                  <a:cubicBezTo>
                    <a:pt x="849500" y="385765"/>
                    <a:pt x="863788" y="441963"/>
                    <a:pt x="863788" y="501970"/>
                  </a:cubicBezTo>
                  <a:lnTo>
                    <a:pt x="863788" y="504828"/>
                  </a:lnTo>
                  <a:cubicBezTo>
                    <a:pt x="863788" y="692471"/>
                    <a:pt x="731390" y="844871"/>
                    <a:pt x="540890" y="844871"/>
                  </a:cubicBezTo>
                  <a:cubicBezTo>
                    <a:pt x="441830" y="844871"/>
                    <a:pt x="356105" y="802008"/>
                    <a:pt x="298955" y="735333"/>
                  </a:cubicBezTo>
                  <a:cubicBezTo>
                    <a:pt x="358010" y="693423"/>
                    <a:pt x="425638" y="645798"/>
                    <a:pt x="494218" y="593410"/>
                  </a:cubicBezTo>
                  <a:cubicBezTo>
                    <a:pt x="507553" y="601030"/>
                    <a:pt x="522793" y="603888"/>
                    <a:pt x="538033" y="603888"/>
                  </a:cubicBezTo>
                  <a:cubicBezTo>
                    <a:pt x="592325" y="604840"/>
                    <a:pt x="637093" y="558168"/>
                    <a:pt x="637093" y="500065"/>
                  </a:cubicBezTo>
                  <a:moveTo>
                    <a:pt x="215135" y="501018"/>
                  </a:moveTo>
                  <a:lnTo>
                    <a:pt x="215135" y="498160"/>
                  </a:lnTo>
                  <a:cubicBezTo>
                    <a:pt x="215135" y="310518"/>
                    <a:pt x="347533" y="158118"/>
                    <a:pt x="538033" y="158118"/>
                  </a:cubicBezTo>
                  <a:cubicBezTo>
                    <a:pt x="637093" y="158118"/>
                    <a:pt x="722818" y="200980"/>
                    <a:pt x="779968" y="267655"/>
                  </a:cubicBezTo>
                  <a:cubicBezTo>
                    <a:pt x="720913" y="309565"/>
                    <a:pt x="653285" y="357190"/>
                    <a:pt x="584705" y="409578"/>
                  </a:cubicBezTo>
                  <a:cubicBezTo>
                    <a:pt x="571370" y="401958"/>
                    <a:pt x="556130" y="399100"/>
                    <a:pt x="540890" y="399100"/>
                  </a:cubicBezTo>
                  <a:cubicBezTo>
                    <a:pt x="485645" y="399100"/>
                    <a:pt x="441830" y="445773"/>
                    <a:pt x="441830" y="503875"/>
                  </a:cubicBezTo>
                  <a:cubicBezTo>
                    <a:pt x="441830" y="508638"/>
                    <a:pt x="441830" y="514353"/>
                    <a:pt x="443735" y="519115"/>
                  </a:cubicBezTo>
                  <a:cubicBezTo>
                    <a:pt x="375155" y="571503"/>
                    <a:pt x="311338" y="621985"/>
                    <a:pt x="255140" y="668658"/>
                  </a:cubicBezTo>
                  <a:cubicBezTo>
                    <a:pt x="228470" y="617223"/>
                    <a:pt x="215135" y="561025"/>
                    <a:pt x="215135" y="501018"/>
                  </a:cubicBezTo>
                  <a:moveTo>
                    <a:pt x="39875" y="500065"/>
                  </a:moveTo>
                  <a:lnTo>
                    <a:pt x="39875" y="502923"/>
                  </a:lnTo>
                  <a:cubicBezTo>
                    <a:pt x="39875" y="604840"/>
                    <a:pt x="68450" y="700090"/>
                    <a:pt x="120838" y="779148"/>
                  </a:cubicBezTo>
                  <a:cubicBezTo>
                    <a:pt x="38923" y="851538"/>
                    <a:pt x="-6797" y="901068"/>
                    <a:pt x="823" y="909640"/>
                  </a:cubicBezTo>
                  <a:cubicBezTo>
                    <a:pt x="8443" y="919165"/>
                    <a:pt x="67498" y="887733"/>
                    <a:pt x="158938" y="829630"/>
                  </a:cubicBezTo>
                  <a:cubicBezTo>
                    <a:pt x="247520" y="932500"/>
                    <a:pt x="381823" y="1001080"/>
                    <a:pt x="539938" y="1001080"/>
                  </a:cubicBezTo>
                  <a:cubicBezTo>
                    <a:pt x="834260" y="1001080"/>
                    <a:pt x="1042858" y="771528"/>
                    <a:pt x="1042858" y="500065"/>
                  </a:cubicBezTo>
                  <a:lnTo>
                    <a:pt x="1042858" y="497208"/>
                  </a:lnTo>
                  <a:cubicBezTo>
                    <a:pt x="1042858" y="395290"/>
                    <a:pt x="1014283" y="300040"/>
                    <a:pt x="961895" y="221935"/>
                  </a:cubicBezTo>
                  <a:cubicBezTo>
                    <a:pt x="1042858" y="151450"/>
                    <a:pt x="1088578" y="101920"/>
                    <a:pt x="1081910" y="91443"/>
                  </a:cubicBezTo>
                  <a:cubicBezTo>
                    <a:pt x="1074290" y="81918"/>
                    <a:pt x="1015235" y="113350"/>
                    <a:pt x="923795" y="171453"/>
                  </a:cubicBezTo>
                  <a:cubicBezTo>
                    <a:pt x="835213" y="68583"/>
                    <a:pt x="700910" y="3"/>
                    <a:pt x="542795" y="3"/>
                  </a:cubicBezTo>
                  <a:cubicBezTo>
                    <a:pt x="248473" y="-950"/>
                    <a:pt x="39875" y="228603"/>
                    <a:pt x="39875" y="500065"/>
                  </a:cubicBezTo>
                </a:path>
              </a:pathLst>
            </a:custGeom>
            <a:grpFill/>
            <a:ln w="9525" cap="flat">
              <a:noFill/>
              <a:prstDash val="solid"/>
              <a:miter/>
            </a:ln>
          </p:spPr>
          <p:txBody>
            <a:bodyPr rtlCol="0" anchor="ctr"/>
            <a:lstStyle/>
            <a:p>
              <a:endParaRPr lang="en-GB"/>
            </a:p>
          </p:txBody>
        </p:sp>
      </p:grpSp>
      <p:sp>
        <p:nvSpPr>
          <p:cNvPr id="15" name="TextBox 14">
            <a:extLst>
              <a:ext uri="{FF2B5EF4-FFF2-40B4-BE49-F238E27FC236}">
                <a16:creationId xmlns:a16="http://schemas.microsoft.com/office/drawing/2014/main" id="{D5F2F069-9346-40CE-A492-EE0CDD1325B3}"/>
              </a:ext>
            </a:extLst>
          </p:cNvPr>
          <p:cNvSpPr txBox="1"/>
          <p:nvPr/>
        </p:nvSpPr>
        <p:spPr>
          <a:xfrm>
            <a:off x="0" y="6581001"/>
            <a:ext cx="3657600" cy="261610"/>
          </a:xfrm>
          <a:prstGeom prst="rect">
            <a:avLst/>
          </a:prstGeom>
          <a:noFill/>
        </p:spPr>
        <p:txBody>
          <a:bodyPr wrap="square" rtlCol="0">
            <a:spAutoFit/>
          </a:bodyPr>
          <a:lstStyle/>
          <a:p>
            <a:r>
              <a:rPr lang="en-GB" sz="1100" dirty="0"/>
              <a:t>Zooniverse logo </a:t>
            </a:r>
            <a:r>
              <a:rPr lang="en-GB" sz="1100" dirty="0">
                <a:hlinkClick r:id="rId2"/>
              </a:rPr>
              <a:t>from their Git repository</a:t>
            </a:r>
            <a:r>
              <a:rPr lang="en-GB" sz="1100" dirty="0"/>
              <a:t>, fair use</a:t>
            </a:r>
          </a:p>
        </p:txBody>
      </p:sp>
      <p:sp>
        <p:nvSpPr>
          <p:cNvPr id="16" name="TextBox 15">
            <a:extLst>
              <a:ext uri="{FF2B5EF4-FFF2-40B4-BE49-F238E27FC236}">
                <a16:creationId xmlns:a16="http://schemas.microsoft.com/office/drawing/2014/main" id="{07285651-9C5B-4953-8F70-E0913AC760DF}"/>
              </a:ext>
            </a:extLst>
          </p:cNvPr>
          <p:cNvSpPr txBox="1"/>
          <p:nvPr/>
        </p:nvSpPr>
        <p:spPr>
          <a:xfrm>
            <a:off x="1934354" y="3429000"/>
            <a:ext cx="8323292" cy="830997"/>
          </a:xfrm>
          <a:prstGeom prst="rect">
            <a:avLst/>
          </a:prstGeom>
          <a:noFill/>
        </p:spPr>
        <p:txBody>
          <a:bodyPr wrap="square" rtlCol="0">
            <a:spAutoFit/>
          </a:bodyPr>
          <a:lstStyle/>
          <a:p>
            <a:pPr algn="ctr"/>
            <a:r>
              <a:rPr lang="en-US" sz="4800" dirty="0">
                <a:hlinkClick r:id="rId3"/>
              </a:rPr>
              <a:t>https://zooniverse.org/</a:t>
            </a:r>
            <a:endParaRPr lang="en-GB" sz="4800" dirty="0"/>
          </a:p>
        </p:txBody>
      </p:sp>
    </p:spTree>
    <p:extLst>
      <p:ext uri="{BB962C8B-B14F-4D97-AF65-F5344CB8AC3E}">
        <p14:creationId xmlns:p14="http://schemas.microsoft.com/office/powerpoint/2010/main" val="2480749243"/>
      </p:ext>
    </p:extLst>
  </p:cSld>
  <p:clrMapOvr>
    <a:masterClrMapping/>
  </p:clrMapOvr>
</p:sld>
</file>

<file path=ppt/slides/slide13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CBA18-CC35-4168-A2CE-9D99D7484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1"/>
            <a:ext cx="12192000" cy="6857058"/>
          </a:xfrm>
          <a:prstGeom prst="rect">
            <a:avLst/>
          </a:prstGeom>
        </p:spPr>
      </p:pic>
      <p:sp>
        <p:nvSpPr>
          <p:cNvPr id="6" name="TextBox 5">
            <a:extLst>
              <a:ext uri="{FF2B5EF4-FFF2-40B4-BE49-F238E27FC236}">
                <a16:creationId xmlns:a16="http://schemas.microsoft.com/office/drawing/2014/main" id="{9CD01A4A-BC8C-4619-9A79-19AF662A6129}"/>
              </a:ext>
            </a:extLst>
          </p:cNvPr>
          <p:cNvSpPr txBox="1"/>
          <p:nvPr/>
        </p:nvSpPr>
        <p:spPr>
          <a:xfrm rot="16200000">
            <a:off x="9413051" y="4538341"/>
            <a:ext cx="4393096" cy="246221"/>
          </a:xfrm>
          <a:prstGeom prst="rect">
            <a:avLst/>
          </a:prstGeom>
          <a:noFill/>
        </p:spPr>
        <p:txBody>
          <a:bodyPr wrap="square" rtlCol="0">
            <a:spAutoFit/>
          </a:bodyPr>
          <a:lstStyle/>
          <a:p>
            <a:r>
              <a:rPr lang="en-US" sz="1000" dirty="0">
                <a:solidFill>
                  <a:schemeClr val="bg2"/>
                </a:solidFill>
              </a:rPr>
              <a:t>screenshot under fair use from </a:t>
            </a:r>
            <a:r>
              <a:rPr lang="en-US" sz="1000" dirty="0">
                <a:solidFill>
                  <a:schemeClr val="bg2"/>
                </a:solidFill>
                <a:hlinkClick r:id="rId3"/>
              </a:rPr>
              <a:t>https://classroom.zooniverse.org/</a:t>
            </a:r>
            <a:endParaRPr lang="en-GB" sz="1000" dirty="0">
              <a:solidFill>
                <a:schemeClr val="bg2"/>
              </a:solidFill>
            </a:endParaRPr>
          </a:p>
        </p:txBody>
      </p:sp>
    </p:spTree>
    <p:extLst>
      <p:ext uri="{BB962C8B-B14F-4D97-AF65-F5344CB8AC3E}">
        <p14:creationId xmlns:p14="http://schemas.microsoft.com/office/powerpoint/2010/main" val="3621848332"/>
      </p:ext>
    </p:extLst>
  </p:cSld>
  <p:clrMapOvr>
    <a:masterClrMapping/>
  </p:clrMapOvr>
</p:sld>
</file>

<file path=ppt/slides/slide1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0764E7-42AE-5FED-5EA5-33A76545CCAF}"/>
              </a:ext>
            </a:extLst>
          </p:cNvPr>
          <p:cNvSpPr txBox="1"/>
          <p:nvPr/>
        </p:nvSpPr>
        <p:spPr>
          <a:xfrm>
            <a:off x="2422451" y="2182505"/>
            <a:ext cx="7347097" cy="2492990"/>
          </a:xfrm>
          <a:prstGeom prst="rect">
            <a:avLst/>
          </a:prstGeom>
          <a:noFill/>
        </p:spPr>
        <p:txBody>
          <a:bodyPr wrap="square" rtlCol="0">
            <a:spAutoFit/>
          </a:bodyPr>
          <a:lstStyle/>
          <a:p>
            <a:pPr algn="ctr"/>
            <a:r>
              <a:rPr lang="en-GB" sz="6000" dirty="0"/>
              <a:t>importance of </a:t>
            </a:r>
            <a:r>
              <a:rPr lang="en-GB" sz="9600" b="1" dirty="0">
                <a:solidFill>
                  <a:schemeClr val="accent4"/>
                </a:solidFill>
              </a:rPr>
              <a:t>sharing</a:t>
            </a:r>
            <a:endParaRPr lang="en-GB" sz="9600" dirty="0"/>
          </a:p>
        </p:txBody>
      </p:sp>
    </p:spTree>
    <p:extLst>
      <p:ext uri="{BB962C8B-B14F-4D97-AF65-F5344CB8AC3E}">
        <p14:creationId xmlns:p14="http://schemas.microsoft.com/office/powerpoint/2010/main" val="3622736936"/>
      </p:ext>
    </p:extLst>
  </p:cSld>
  <p:clrMapOvr>
    <a:masterClrMapping/>
  </p:clrMapOvr>
</p:sld>
</file>

<file path=ppt/slides/slide14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chemeClr val="tx1"/>
                </a:solidFill>
              </a:rPr>
              <a:t>how does one use </a:t>
            </a:r>
            <a:r>
              <a:rPr lang="en-US" b="0" dirty="0"/>
              <a:t>Wikipedia for teaching?</a:t>
            </a:r>
          </a:p>
        </p:txBody>
      </p:sp>
    </p:spTree>
    <p:extLst>
      <p:ext uri="{BB962C8B-B14F-4D97-AF65-F5344CB8AC3E}">
        <p14:creationId xmlns:p14="http://schemas.microsoft.com/office/powerpoint/2010/main" val="239020816"/>
      </p:ext>
    </p:extLst>
  </p:cSld>
  <p:clrMapOvr>
    <a:masterClrMapping/>
  </p:clrMapOvr>
</p:sld>
</file>

<file path=ppt/slides/slide14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A45986-8094-4E00-B34D-85EED3E31E97}"/>
              </a:ext>
            </a:extLst>
          </p:cNvPr>
          <p:cNvSpPr>
            <a:spLocks noGrp="1"/>
          </p:cNvSpPr>
          <p:nvPr>
            <p:ph type="title"/>
          </p:nvPr>
        </p:nvSpPr>
        <p:spPr/>
        <p:txBody>
          <a:bodyPr/>
          <a:lstStyle/>
          <a:p>
            <a:r>
              <a:rPr lang="en-US" dirty="0"/>
              <a:t>Wiki Education Foundation</a:t>
            </a:r>
            <a:endParaRPr lang="en-GB" dirty="0"/>
          </a:p>
        </p:txBody>
      </p:sp>
      <p:sp>
        <p:nvSpPr>
          <p:cNvPr id="5" name="Text Placeholder 4">
            <a:extLst>
              <a:ext uri="{FF2B5EF4-FFF2-40B4-BE49-F238E27FC236}">
                <a16:creationId xmlns:a16="http://schemas.microsoft.com/office/drawing/2014/main" id="{0E98F211-F0CA-4381-A84B-9A2E71B52D80}"/>
              </a:ext>
            </a:extLst>
          </p:cNvPr>
          <p:cNvSpPr>
            <a:spLocks noGrp="1"/>
          </p:cNvSpPr>
          <p:nvPr>
            <p:ph type="body" idx="1"/>
          </p:nvPr>
        </p:nvSpPr>
        <p:spPr/>
        <p:txBody>
          <a:bodyPr/>
          <a:lstStyle/>
          <a:p>
            <a:r>
              <a:rPr lang="en-US" dirty="0">
                <a:hlinkClick r:id="rId2"/>
              </a:rPr>
              <a:t>https://</a:t>
            </a:r>
            <a:r>
              <a:rPr lang="en-US" sz="4000" dirty="0">
                <a:hlinkClick r:id="rId2"/>
              </a:rPr>
              <a:t>www.wikiedu.org</a:t>
            </a:r>
            <a:r>
              <a:rPr lang="en-GB" sz="4000" dirty="0">
                <a:hlinkClick r:id="rId2"/>
              </a:rPr>
              <a:t>/</a:t>
            </a:r>
            <a:r>
              <a:rPr lang="en-GB" sz="4000" dirty="0"/>
              <a:t> </a:t>
            </a:r>
            <a:endParaRPr lang="en-US" sz="4000" dirty="0"/>
          </a:p>
        </p:txBody>
      </p:sp>
      <p:sp>
        <p:nvSpPr>
          <p:cNvPr id="8" name="TextBox 7">
            <a:extLst>
              <a:ext uri="{FF2B5EF4-FFF2-40B4-BE49-F238E27FC236}">
                <a16:creationId xmlns:a16="http://schemas.microsoft.com/office/drawing/2014/main" id="{F50B11C9-F567-4421-A73F-779545DBBD75}"/>
              </a:ext>
            </a:extLst>
          </p:cNvPr>
          <p:cNvSpPr txBox="1"/>
          <p:nvPr/>
        </p:nvSpPr>
        <p:spPr>
          <a:xfrm rot="16200000">
            <a:off x="10436972" y="5106065"/>
            <a:ext cx="3233057" cy="276999"/>
          </a:xfrm>
          <a:prstGeom prst="rect">
            <a:avLst/>
          </a:prstGeom>
          <a:noFill/>
        </p:spPr>
        <p:txBody>
          <a:bodyPr wrap="square" rtlCol="0">
            <a:spAutoFit/>
          </a:bodyPr>
          <a:lstStyle/>
          <a:p>
            <a:r>
              <a:rPr lang="en-US" sz="1200" dirty="0"/>
              <a:t>Wiki Edu logo </a:t>
            </a:r>
            <a:r>
              <a:rPr lang="en-US" sz="1200" dirty="0">
                <a:hlinkClick r:id="rId3"/>
              </a:rPr>
              <a:t>CC BY-SA 3.0</a:t>
            </a:r>
            <a:endParaRPr lang="en-US" sz="1200" dirty="0"/>
          </a:p>
        </p:txBody>
      </p:sp>
      <p:grpSp>
        <p:nvGrpSpPr>
          <p:cNvPr id="9" name="Group 8">
            <a:extLst>
              <a:ext uri="{FF2B5EF4-FFF2-40B4-BE49-F238E27FC236}">
                <a16:creationId xmlns:a16="http://schemas.microsoft.com/office/drawing/2014/main" id="{B98F494E-866B-4C92-9C2F-D00541C075C5}"/>
              </a:ext>
            </a:extLst>
          </p:cNvPr>
          <p:cNvGrpSpPr/>
          <p:nvPr/>
        </p:nvGrpSpPr>
        <p:grpSpPr>
          <a:xfrm>
            <a:off x="954843" y="587094"/>
            <a:ext cx="1857931" cy="1857931"/>
            <a:chOff x="1807232" y="2665561"/>
            <a:chExt cx="1462179" cy="1462179"/>
          </a:xfrm>
        </p:grpSpPr>
        <p:sp>
          <p:nvSpPr>
            <p:cNvPr id="10" name="Rounded Rectangle 11">
              <a:extLst>
                <a:ext uri="{FF2B5EF4-FFF2-40B4-BE49-F238E27FC236}">
                  <a16:creationId xmlns:a16="http://schemas.microsoft.com/office/drawing/2014/main" id="{42F6DFC8-B29D-49F1-B2F7-3C0FC9245226}"/>
                </a:ext>
              </a:extLst>
            </p:cNvPr>
            <p:cNvSpPr/>
            <p:nvPr/>
          </p:nvSpPr>
          <p:spPr>
            <a:xfrm>
              <a:off x="1807232" y="2665561"/>
              <a:ext cx="1462179" cy="1462179"/>
            </a:xfrm>
            <a:prstGeom prst="roundRect">
              <a:avLst>
                <a:gd name="adj" fmla="val 5007"/>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E9AACAF-B4F8-408A-9973-0C6EA27AF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160" y="2730489"/>
              <a:ext cx="1332553" cy="1332553"/>
            </a:xfrm>
            <a:prstGeom prst="rect">
              <a:avLst/>
            </a:prstGeom>
          </p:spPr>
        </p:pic>
      </p:grpSp>
    </p:spTree>
    <p:extLst>
      <p:ext uri="{BB962C8B-B14F-4D97-AF65-F5344CB8AC3E}">
        <p14:creationId xmlns:p14="http://schemas.microsoft.com/office/powerpoint/2010/main" val="1862571917"/>
      </p:ext>
    </p:extLst>
  </p:cSld>
  <p:clrMapOvr>
    <a:masterClrMapping/>
  </p:clrMapOvr>
</p:sld>
</file>

<file path=ppt/slides/slide14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895" y="871370"/>
            <a:ext cx="7932920" cy="551308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6.791%"/>
          <a:stretch/>
        </p:blipFill>
        <p:spPr>
          <a:xfrm>
            <a:off x="2121895" y="1362973"/>
            <a:ext cx="7932921" cy="5020574"/>
          </a:xfrm>
          <a:prstGeom prst="rect">
            <a:avLst/>
          </a:prstGeom>
        </p:spPr>
      </p:pic>
      <p:sp>
        <p:nvSpPr>
          <p:cNvPr id="6" name="Rectangle 5"/>
          <p:cNvSpPr/>
          <p:nvPr/>
        </p:nvSpPr>
        <p:spPr>
          <a:xfrm>
            <a:off x="3370053" y="871371"/>
            <a:ext cx="2907102" cy="232811"/>
          </a:xfrm>
          <a:prstGeom prst="rect">
            <a:avLst/>
          </a:prstGeom>
          <a:solidFill>
            <a:srgbClr val="F4F4F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53465" y="1164566"/>
            <a:ext cx="2053087" cy="155276"/>
          </a:xfrm>
          <a:prstGeom prst="rect">
            <a:avLst/>
          </a:prstGeom>
          <a:solidFill>
            <a:srgbClr val="FFFFFF"/>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0436972" y="5105941"/>
            <a:ext cx="3233057" cy="276999"/>
          </a:xfrm>
          <a:prstGeom prst="rect">
            <a:avLst/>
          </a:prstGeom>
          <a:noFill/>
        </p:spPr>
        <p:txBody>
          <a:bodyPr wrap="square" rtlCol="0">
            <a:spAutoFit/>
          </a:bodyPr>
          <a:lstStyle/>
          <a:p>
            <a:r>
              <a:rPr lang="en-US" sz="1200" dirty="0"/>
              <a:t>Wiki Edu screenshot </a:t>
            </a:r>
            <a:r>
              <a:rPr lang="en-US" sz="1200" dirty="0">
                <a:hlinkClick r:id="rId5"/>
              </a:rPr>
              <a:t>CC BY-SA 3.0</a:t>
            </a:r>
            <a:endParaRPr lang="en-US" sz="1200" dirty="0"/>
          </a:p>
        </p:txBody>
      </p:sp>
    </p:spTree>
    <p:extLst>
      <p:ext uri="{BB962C8B-B14F-4D97-AF65-F5344CB8AC3E}">
        <p14:creationId xmlns:p14="http://schemas.microsoft.com/office/powerpoint/2010/main" val="1787809504"/>
      </p:ext>
    </p:extLst>
  </p:cSld>
  <p:clrMapOvr>
    <a:masterClrMapping/>
  </p:clrMapOvr>
</p:sld>
</file>

<file path=ppt/slides/slide14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13F684-449C-3AC5-4A0D-FA275B3D2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4"/>
            <a:ext cx="12192000" cy="6855851"/>
          </a:xfrm>
          <a:prstGeom prst="rect">
            <a:avLst/>
          </a:prstGeom>
        </p:spPr>
      </p:pic>
      <p:sp>
        <p:nvSpPr>
          <p:cNvPr id="4" name="TextBox 3"/>
          <p:cNvSpPr txBox="1"/>
          <p:nvPr/>
        </p:nvSpPr>
        <p:spPr>
          <a:xfrm rot="17331690">
            <a:off x="3164150" y="4333216"/>
            <a:ext cx="5112076" cy="276999"/>
          </a:xfrm>
          <a:prstGeom prst="rect">
            <a:avLst/>
          </a:prstGeom>
          <a:noFill/>
        </p:spPr>
        <p:txBody>
          <a:bodyPr wrap="square" rtlCol="0">
            <a:spAutoFit/>
          </a:bodyPr>
          <a:lstStyle/>
          <a:p>
            <a:r>
              <a:rPr lang="en-US" sz="1200" dirty="0">
                <a:solidFill>
                  <a:schemeClr val="bg2"/>
                </a:solidFill>
              </a:rPr>
              <a:t>“</a:t>
            </a:r>
            <a:r>
              <a:rPr lang="en-US" sz="1200" dirty="0">
                <a:solidFill>
                  <a:schemeClr val="bg2"/>
                </a:solidFill>
                <a:hlinkClick r:id="rId4"/>
              </a:rPr>
              <a:t>Wiki Edu brochures</a:t>
            </a:r>
            <a:r>
              <a:rPr lang="en-US" sz="1200" dirty="0">
                <a:solidFill>
                  <a:schemeClr val="bg2"/>
                </a:solidFill>
              </a:rPr>
              <a:t>” by Wiki Education Foundation </a:t>
            </a:r>
            <a:r>
              <a:rPr lang="en-US" sz="1200" dirty="0">
                <a:solidFill>
                  <a:schemeClr val="bg2"/>
                </a:solidFill>
                <a:hlinkClick r:id="rId5"/>
              </a:rPr>
              <a:t>CC BY-SA 3.0</a:t>
            </a:r>
            <a:endParaRPr lang="en-US" sz="1200" dirty="0">
              <a:solidFill>
                <a:schemeClr val="bg2"/>
              </a:solidFill>
            </a:endParaRPr>
          </a:p>
        </p:txBody>
      </p:sp>
    </p:spTree>
    <p:extLst>
      <p:ext uri="{BB962C8B-B14F-4D97-AF65-F5344CB8AC3E}">
        <p14:creationId xmlns:p14="http://schemas.microsoft.com/office/powerpoint/2010/main" val="1653592425"/>
      </p:ext>
    </p:extLst>
  </p:cSld>
  <p:clrMapOvr>
    <a:masterClrMapping/>
  </p:clrMapOvr>
</p:sld>
</file>

<file path=ppt/slides/slide14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895" y="871370"/>
            <a:ext cx="7932920" cy="5513084"/>
          </a:xfrm>
          <a:prstGeom prst="rect">
            <a:avLst/>
          </a:prstGeom>
        </p:spPr>
      </p:pic>
      <p:sp>
        <p:nvSpPr>
          <p:cNvPr id="3" name="TextBox 2"/>
          <p:cNvSpPr txBox="1"/>
          <p:nvPr/>
        </p:nvSpPr>
        <p:spPr>
          <a:xfrm rot="16200000">
            <a:off x="10436972" y="5105941"/>
            <a:ext cx="3233057" cy="276999"/>
          </a:xfrm>
          <a:prstGeom prst="rect">
            <a:avLst/>
          </a:prstGeom>
          <a:noFill/>
        </p:spPr>
        <p:txBody>
          <a:bodyPr wrap="square" rtlCol="0">
            <a:spAutoFit/>
          </a:bodyPr>
          <a:lstStyle/>
          <a:p>
            <a:r>
              <a:rPr lang="en-US" sz="1200" dirty="0"/>
              <a:t>Wiki Edu screenshot </a:t>
            </a:r>
            <a:r>
              <a:rPr lang="en-US" sz="1200" dirty="0">
                <a:hlinkClick r:id="rId4"/>
              </a:rPr>
              <a:t>CC BY-SA 3.0</a:t>
            </a:r>
            <a:endParaRPr lang="en-US" sz="1200" dirty="0"/>
          </a:p>
        </p:txBody>
      </p:sp>
    </p:spTree>
    <p:extLst>
      <p:ext uri="{BB962C8B-B14F-4D97-AF65-F5344CB8AC3E}">
        <p14:creationId xmlns:p14="http://schemas.microsoft.com/office/powerpoint/2010/main" val="1151675735"/>
      </p:ext>
    </p:extLst>
  </p:cSld>
  <p:clrMapOvr>
    <a:masterClrMapping/>
  </p:clrMapOvr>
</p:sld>
</file>

<file path=ppt/slides/slide14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8CBD0-BD42-4B67-8CD4-7648A2ED5714}"/>
              </a:ext>
            </a:extLst>
          </p:cNvPr>
          <p:cNvSpPr txBox="1"/>
          <p:nvPr/>
        </p:nvSpPr>
        <p:spPr>
          <a:xfrm>
            <a:off x="5635486" y="4253947"/>
            <a:ext cx="6390861" cy="1569660"/>
          </a:xfrm>
          <a:prstGeom prst="rect">
            <a:avLst/>
          </a:prstGeom>
          <a:noFill/>
        </p:spPr>
        <p:txBody>
          <a:bodyPr wrap="square" rtlCol="0">
            <a:spAutoFit/>
          </a:bodyPr>
          <a:lstStyle/>
          <a:p>
            <a:r>
              <a:rPr lang="en-US" sz="9600" dirty="0">
                <a:solidFill>
                  <a:schemeClr val="tx2"/>
                </a:solidFill>
              </a:rPr>
              <a:t>6</a:t>
            </a:r>
            <a:r>
              <a:rPr lang="en-US" sz="8000" dirty="0">
                <a:solidFill>
                  <a:schemeClr val="tx2"/>
                </a:solidFill>
              </a:rPr>
              <a:t>,200</a:t>
            </a:r>
            <a:r>
              <a:rPr lang="en-US" dirty="0"/>
              <a:t> </a:t>
            </a:r>
            <a:r>
              <a:rPr lang="en-US" sz="6000" dirty="0"/>
              <a:t>classes</a:t>
            </a:r>
            <a:endParaRPr lang="en-GB" sz="6000" dirty="0"/>
          </a:p>
        </p:txBody>
      </p:sp>
      <p:sp>
        <p:nvSpPr>
          <p:cNvPr id="5" name="TextBox 4">
            <a:extLst>
              <a:ext uri="{FF2B5EF4-FFF2-40B4-BE49-F238E27FC236}">
                <a16:creationId xmlns:a16="http://schemas.microsoft.com/office/drawing/2014/main" id="{184E2276-8EB1-4F43-A90A-00B28ADA2FA9}"/>
              </a:ext>
            </a:extLst>
          </p:cNvPr>
          <p:cNvSpPr txBox="1"/>
          <p:nvPr/>
        </p:nvSpPr>
        <p:spPr>
          <a:xfrm>
            <a:off x="3104320" y="2511647"/>
            <a:ext cx="7967872" cy="1569660"/>
          </a:xfrm>
          <a:prstGeom prst="rect">
            <a:avLst/>
          </a:prstGeom>
          <a:noFill/>
        </p:spPr>
        <p:txBody>
          <a:bodyPr wrap="square" rtlCol="0">
            <a:spAutoFit/>
          </a:bodyPr>
          <a:lstStyle/>
          <a:p>
            <a:r>
              <a:rPr lang="en-US" sz="9600" dirty="0">
                <a:solidFill>
                  <a:schemeClr val="tx2"/>
                </a:solidFill>
              </a:rPr>
              <a:t>120</a:t>
            </a:r>
            <a:r>
              <a:rPr lang="en-US" sz="8000" dirty="0">
                <a:solidFill>
                  <a:schemeClr val="tx2"/>
                </a:solidFill>
              </a:rPr>
              <a:t>,000</a:t>
            </a:r>
            <a:r>
              <a:rPr lang="en-US" dirty="0"/>
              <a:t> </a:t>
            </a:r>
            <a:r>
              <a:rPr lang="en-US" sz="6000" dirty="0"/>
              <a:t>students</a:t>
            </a:r>
            <a:endParaRPr lang="en-GB" sz="6000" dirty="0"/>
          </a:p>
        </p:txBody>
      </p:sp>
      <p:sp>
        <p:nvSpPr>
          <p:cNvPr id="6" name="TextBox 5">
            <a:extLst>
              <a:ext uri="{FF2B5EF4-FFF2-40B4-BE49-F238E27FC236}">
                <a16:creationId xmlns:a16="http://schemas.microsoft.com/office/drawing/2014/main" id="{68A95005-BEE2-4B1E-96B8-3D577A08D0AF}"/>
              </a:ext>
            </a:extLst>
          </p:cNvPr>
          <p:cNvSpPr txBox="1"/>
          <p:nvPr/>
        </p:nvSpPr>
        <p:spPr>
          <a:xfrm>
            <a:off x="405018" y="769347"/>
            <a:ext cx="11381963" cy="1569660"/>
          </a:xfrm>
          <a:prstGeom prst="rect">
            <a:avLst/>
          </a:prstGeom>
          <a:noFill/>
        </p:spPr>
        <p:txBody>
          <a:bodyPr wrap="square" rtlCol="0">
            <a:spAutoFit/>
          </a:bodyPr>
          <a:lstStyle/>
          <a:p>
            <a:r>
              <a:rPr lang="en-US" sz="9600" dirty="0">
                <a:solidFill>
                  <a:schemeClr val="tx2"/>
                </a:solidFill>
              </a:rPr>
              <a:t>100</a:t>
            </a:r>
            <a:r>
              <a:rPr lang="en-US" sz="8000" dirty="0">
                <a:solidFill>
                  <a:schemeClr val="tx2"/>
                </a:solidFill>
              </a:rPr>
              <a:t>,000,000</a:t>
            </a:r>
            <a:r>
              <a:rPr lang="en-US" dirty="0"/>
              <a:t> </a:t>
            </a:r>
            <a:r>
              <a:rPr lang="en-US" sz="6000" dirty="0"/>
              <a:t>words!</a:t>
            </a:r>
            <a:endParaRPr lang="en-GB" sz="6000" dirty="0"/>
          </a:p>
        </p:txBody>
      </p:sp>
      <p:sp>
        <p:nvSpPr>
          <p:cNvPr id="7" name="TextBox 6">
            <a:extLst>
              <a:ext uri="{FF2B5EF4-FFF2-40B4-BE49-F238E27FC236}">
                <a16:creationId xmlns:a16="http://schemas.microsoft.com/office/drawing/2014/main" id="{0732D32A-B1B3-4BA1-81D7-6F186723D5B4}"/>
              </a:ext>
            </a:extLst>
          </p:cNvPr>
          <p:cNvSpPr txBox="1"/>
          <p:nvPr/>
        </p:nvSpPr>
        <p:spPr>
          <a:xfrm>
            <a:off x="8087139" y="6581001"/>
            <a:ext cx="4104861" cy="276999"/>
          </a:xfrm>
          <a:prstGeom prst="rect">
            <a:avLst/>
          </a:prstGeom>
          <a:noFill/>
        </p:spPr>
        <p:txBody>
          <a:bodyPr wrap="square" rtlCol="0">
            <a:spAutoFit/>
          </a:bodyPr>
          <a:lstStyle/>
          <a:p>
            <a:pPr algn="r"/>
            <a:r>
              <a:rPr lang="en-US" sz="1200" dirty="0"/>
              <a:t>data for 2010-2023 from </a:t>
            </a:r>
            <a:r>
              <a:rPr lang="en-US" sz="1200" dirty="0">
                <a:hlinkClick r:id="rId2"/>
              </a:rPr>
              <a:t>https://wikiedu.org/impact/</a:t>
            </a:r>
            <a:endParaRPr lang="en-GB" sz="1200" dirty="0"/>
          </a:p>
        </p:txBody>
      </p:sp>
    </p:spTree>
    <p:extLst>
      <p:ext uri="{BB962C8B-B14F-4D97-AF65-F5344CB8AC3E}">
        <p14:creationId xmlns:p14="http://schemas.microsoft.com/office/powerpoint/2010/main" val="90953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6.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5CBE3-B34E-43DF-87E3-C910E5A53325}"/>
              </a:ext>
            </a:extLst>
          </p:cNvPr>
          <p:cNvSpPr>
            <a:spLocks noGrp="1"/>
          </p:cNvSpPr>
          <p:nvPr>
            <p:ph type="ctrTitle"/>
          </p:nvPr>
        </p:nvSpPr>
        <p:spPr>
          <a:xfrm>
            <a:off x="1524000" y="1122363"/>
            <a:ext cx="9144000" cy="1267269"/>
          </a:xfrm>
        </p:spPr>
        <p:txBody>
          <a:bodyPr/>
          <a:lstStyle/>
          <a:p>
            <a:r>
              <a:rPr lang="en-US" dirty="0"/>
              <a:t>Two papers</a:t>
            </a:r>
            <a:endParaRPr lang="en-GB" dirty="0"/>
          </a:p>
        </p:txBody>
      </p:sp>
      <p:sp>
        <p:nvSpPr>
          <p:cNvPr id="3" name="Subtitle 2">
            <a:extLst>
              <a:ext uri="{FF2B5EF4-FFF2-40B4-BE49-F238E27FC236}">
                <a16:creationId xmlns:a16="http://schemas.microsoft.com/office/drawing/2014/main" id="{DF1B0D4A-99A6-406C-AF06-EDECA7A969A1}"/>
              </a:ext>
            </a:extLst>
          </p:cNvPr>
          <p:cNvSpPr>
            <a:spLocks noGrp="1"/>
          </p:cNvSpPr>
          <p:nvPr>
            <p:ph type="subTitle" idx="1"/>
          </p:nvPr>
        </p:nvSpPr>
        <p:spPr>
          <a:xfrm>
            <a:off x="1524000" y="2645664"/>
            <a:ext cx="9144000" cy="3602736"/>
          </a:xfrm>
        </p:spPr>
        <p:txBody>
          <a:bodyPr>
            <a:normAutofit fontScale="70%" lnSpcReduction="20%"/>
          </a:bodyPr>
          <a:lstStyle/>
          <a:p>
            <a:r>
              <a:rPr lang="en-GB" dirty="0"/>
              <a:t>Choi and Shetty (2023) Perspectives on Teaching with Wikipedia in Writing Courses Before and During the Pandemic: </a:t>
            </a:r>
            <a:br>
              <a:rPr lang="en-GB" dirty="0"/>
            </a:br>
            <a:r>
              <a:rPr lang="en-GB" dirty="0">
                <a:hlinkClick r:id="rId2"/>
              </a:rPr>
              <a:t>http://cconlinejournal.org/dec_2022/ShettyChoi/Shetty2/Templates/UPDATEDWikipedia_BU_USC.html</a:t>
            </a:r>
            <a:r>
              <a:rPr lang="en-GB" dirty="0"/>
              <a:t> </a:t>
            </a:r>
          </a:p>
          <a:p>
            <a:r>
              <a:rPr lang="en-GB" dirty="0" err="1"/>
              <a:t>Ratković</a:t>
            </a:r>
            <a:r>
              <a:rPr lang="en-GB" dirty="0"/>
              <a:t> et al. (2020) Wikipedia and its sister projects as important elements of the teaching and learning process – a review of the </a:t>
            </a:r>
            <a:r>
              <a:rPr lang="en-GB"/>
              <a:t>global situation: </a:t>
            </a:r>
            <a:br>
              <a:rPr lang="en-GB"/>
            </a:br>
            <a:r>
              <a:rPr lang="en-GB">
                <a:hlinkClick r:id="rId3"/>
              </a:rPr>
              <a:t>https://apcz.umk.pl/czasopisma/index.php/LSE/article/view/LSE.2020.59.07</a:t>
            </a:r>
            <a:r>
              <a:rPr lang="en-GB"/>
              <a:t> </a:t>
            </a:r>
            <a:endParaRPr lang="en-GB" dirty="0"/>
          </a:p>
        </p:txBody>
      </p:sp>
    </p:spTree>
    <p:extLst>
      <p:ext uri="{BB962C8B-B14F-4D97-AF65-F5344CB8AC3E}">
        <p14:creationId xmlns:p14="http://schemas.microsoft.com/office/powerpoint/2010/main" val="1663437571"/>
      </p:ext>
    </p:extLst>
  </p:cSld>
  <p:clrMapOvr>
    <a:masterClrMapping/>
  </p:clrMapOvr>
</p:sld>
</file>

<file path=ppt/slides/slide14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99E3-DD7C-440E-8444-C252F31C6EA0}"/>
              </a:ext>
            </a:extLst>
          </p:cNvPr>
          <p:cNvSpPr>
            <a:spLocks noGrp="1"/>
          </p:cNvSpPr>
          <p:nvPr>
            <p:ph type="title"/>
          </p:nvPr>
        </p:nvSpPr>
        <p:spPr/>
        <p:txBody>
          <a:bodyPr/>
          <a:lstStyle/>
          <a:p>
            <a:r>
              <a:rPr lang="en-US" dirty="0"/>
              <a:t>OER webinar tomorrow!</a:t>
            </a:r>
            <a:endParaRPr lang="en-GB" dirty="0"/>
          </a:p>
        </p:txBody>
      </p:sp>
      <p:sp>
        <p:nvSpPr>
          <p:cNvPr id="3" name="Subtitle 2">
            <a:extLst>
              <a:ext uri="{FF2B5EF4-FFF2-40B4-BE49-F238E27FC236}">
                <a16:creationId xmlns:a16="http://schemas.microsoft.com/office/drawing/2014/main" id="{84AFA0D6-7547-4BCB-A516-2A1D629428FB}"/>
              </a:ext>
            </a:extLst>
          </p:cNvPr>
          <p:cNvSpPr>
            <a:spLocks noGrp="1"/>
          </p:cNvSpPr>
          <p:nvPr>
            <p:ph type="body" idx="1"/>
          </p:nvPr>
        </p:nvSpPr>
        <p:spPr/>
        <p:txBody>
          <a:bodyPr>
            <a:normAutofit fontScale="92.5%" lnSpcReduction="20%"/>
          </a:bodyPr>
          <a:lstStyle/>
          <a:p>
            <a:r>
              <a:rPr lang="en-GB" dirty="0"/>
              <a:t>AAC&amp;U “Making the Case for Open Educational Resources”</a:t>
            </a:r>
            <a:endParaRPr lang="en-GB" dirty="0">
              <a:hlinkClick r:id="rId2"/>
            </a:endParaRPr>
          </a:p>
          <a:p>
            <a:r>
              <a:rPr lang="en-GB" dirty="0">
                <a:hlinkClick r:id="rId2"/>
              </a:rPr>
              <a:t>https://aacu.org/webinars/</a:t>
            </a:r>
            <a:endParaRPr lang="en-GB" dirty="0"/>
          </a:p>
        </p:txBody>
      </p:sp>
      <p:pic>
        <p:nvPicPr>
          <p:cNvPr id="5" name="Picture 4">
            <a:extLst>
              <a:ext uri="{FF2B5EF4-FFF2-40B4-BE49-F238E27FC236}">
                <a16:creationId xmlns:a16="http://schemas.microsoft.com/office/drawing/2014/main" id="{75864E9A-84EA-49F3-B152-1FA7CF5CB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347" y="625163"/>
            <a:ext cx="2779643" cy="2779643"/>
          </a:xfrm>
          <a:prstGeom prst="rect">
            <a:avLst/>
          </a:prstGeom>
        </p:spPr>
      </p:pic>
    </p:spTree>
    <p:extLst>
      <p:ext uri="{BB962C8B-B14F-4D97-AF65-F5344CB8AC3E}">
        <p14:creationId xmlns:p14="http://schemas.microsoft.com/office/powerpoint/2010/main" val="2770638133"/>
      </p:ext>
    </p:extLst>
  </p:cSld>
  <p:clrMapOvr>
    <a:masterClrMapping/>
  </p:clrMapOvr>
</p:sld>
</file>

<file path=ppt/slides/slide14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9E28-FDEB-4B6D-85A2-AA5741BFAAD1}"/>
              </a:ext>
            </a:extLst>
          </p:cNvPr>
          <p:cNvSpPr>
            <a:spLocks noGrp="1"/>
          </p:cNvSpPr>
          <p:nvPr>
            <p:ph type="title"/>
          </p:nvPr>
        </p:nvSpPr>
        <p:spPr/>
        <p:txBody>
          <a:bodyPr/>
          <a:lstStyle/>
          <a:p>
            <a:r>
              <a:rPr lang="en-US" dirty="0"/>
              <a:t>FORRT</a:t>
            </a:r>
            <a:endParaRPr lang="en-GB" dirty="0"/>
          </a:p>
        </p:txBody>
      </p:sp>
      <p:sp>
        <p:nvSpPr>
          <p:cNvPr id="3" name="Subtitle 2">
            <a:extLst>
              <a:ext uri="{FF2B5EF4-FFF2-40B4-BE49-F238E27FC236}">
                <a16:creationId xmlns:a16="http://schemas.microsoft.com/office/drawing/2014/main" id="{55FBDADF-DBFA-402D-95FC-A570BD4C45CE}"/>
              </a:ext>
            </a:extLst>
          </p:cNvPr>
          <p:cNvSpPr>
            <a:spLocks noGrp="1"/>
          </p:cNvSpPr>
          <p:nvPr>
            <p:ph type="body" idx="1"/>
          </p:nvPr>
        </p:nvSpPr>
        <p:spPr>
          <a:xfrm>
            <a:off x="831850" y="4589463"/>
            <a:ext cx="10515600" cy="1900789"/>
          </a:xfrm>
        </p:spPr>
        <p:txBody>
          <a:bodyPr>
            <a:normAutofit/>
          </a:bodyPr>
          <a:lstStyle/>
          <a:p>
            <a:r>
              <a:rPr lang="en-GB" dirty="0"/>
              <a:t>Framework for Open and Reproducible Research Training</a:t>
            </a:r>
            <a:br>
              <a:rPr lang="en-GB" dirty="0"/>
            </a:br>
            <a:r>
              <a:rPr lang="en-GB" dirty="0">
                <a:hlinkClick r:id="rId2"/>
              </a:rPr>
              <a:t>https://forrt.org/</a:t>
            </a:r>
            <a:r>
              <a:rPr lang="en-GB" dirty="0"/>
              <a:t> </a:t>
            </a:r>
          </a:p>
        </p:txBody>
      </p:sp>
      <p:pic>
        <p:nvPicPr>
          <p:cNvPr id="17" name="Picture 16">
            <a:extLst>
              <a:ext uri="{FF2B5EF4-FFF2-40B4-BE49-F238E27FC236}">
                <a16:creationId xmlns:a16="http://schemas.microsoft.com/office/drawing/2014/main" id="{A8AD6BD9-7B3B-4693-AECB-B20B05BD4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6" y="1201023"/>
            <a:ext cx="1587223" cy="2080340"/>
          </a:xfrm>
          <a:prstGeom prst="rect">
            <a:avLst/>
          </a:prstGeom>
        </p:spPr>
      </p:pic>
    </p:spTree>
    <p:extLst>
      <p:ext uri="{BB962C8B-B14F-4D97-AF65-F5344CB8AC3E}">
        <p14:creationId xmlns:p14="http://schemas.microsoft.com/office/powerpoint/2010/main" val="2670122076"/>
      </p:ext>
    </p:extLst>
  </p:cSld>
  <p:clrMapOvr>
    <a:masterClrMapping/>
  </p:clrMapOvr>
</p:sld>
</file>

<file path=ppt/slides/slide14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948870"/>
      </p:ext>
    </p:extLst>
  </p:cSld>
  <p:clrMapOvr>
    <a:masterClrMapping/>
  </p:clrMapOvr>
</p:sld>
</file>

<file path=ppt/slides/slide1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A2AA86-1B33-421D-2AD8-6CDE7CF24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0359" y="445207"/>
            <a:ext cx="3856945" cy="5967586"/>
          </a:xfrm>
          <a:prstGeom prst="rect">
            <a:avLst/>
          </a:prstGeom>
        </p:spPr>
      </p:pic>
      <p:sp>
        <p:nvSpPr>
          <p:cNvPr id="6" name="TextBox 5">
            <a:extLst>
              <a:ext uri="{FF2B5EF4-FFF2-40B4-BE49-F238E27FC236}">
                <a16:creationId xmlns:a16="http://schemas.microsoft.com/office/drawing/2014/main" id="{678FE020-3985-D586-4692-FB1FB0B8CA0C}"/>
              </a:ext>
            </a:extLst>
          </p:cNvPr>
          <p:cNvSpPr txBox="1"/>
          <p:nvPr/>
        </p:nvSpPr>
        <p:spPr>
          <a:xfrm>
            <a:off x="69574" y="777240"/>
            <a:ext cx="7383638" cy="3416320"/>
          </a:xfrm>
          <a:prstGeom prst="rect">
            <a:avLst/>
          </a:prstGeom>
          <a:noFill/>
        </p:spPr>
        <p:txBody>
          <a:bodyPr wrap="square" rtlCol="0">
            <a:spAutoFit/>
          </a:bodyPr>
          <a:lstStyle/>
          <a:p>
            <a:r>
              <a:rPr lang="en-GB" sz="7200" dirty="0"/>
              <a:t>we were </a:t>
            </a:r>
            <a:r>
              <a:rPr lang="en-GB" sz="7200" dirty="0">
                <a:solidFill>
                  <a:schemeClr val="accent4"/>
                </a:solidFill>
              </a:rPr>
              <a:t>born</a:t>
            </a:r>
            <a:r>
              <a:rPr lang="en-GB" sz="7200" dirty="0"/>
              <a:t> to </a:t>
            </a:r>
            <a:r>
              <a:rPr lang="en-GB" sz="7200" dirty="0">
                <a:solidFill>
                  <a:schemeClr val="accent4"/>
                </a:solidFill>
              </a:rPr>
              <a:t>cooperate and share!</a:t>
            </a:r>
          </a:p>
        </p:txBody>
      </p:sp>
      <p:sp>
        <p:nvSpPr>
          <p:cNvPr id="7" name="TextBox 6">
            <a:extLst>
              <a:ext uri="{FF2B5EF4-FFF2-40B4-BE49-F238E27FC236}">
                <a16:creationId xmlns:a16="http://schemas.microsoft.com/office/drawing/2014/main" id="{C93D7A8A-ECB4-8E29-6D63-DAD1C2C1ECF3}"/>
              </a:ext>
            </a:extLst>
          </p:cNvPr>
          <p:cNvSpPr txBox="1"/>
          <p:nvPr/>
        </p:nvSpPr>
        <p:spPr>
          <a:xfrm>
            <a:off x="4937760" y="6412793"/>
            <a:ext cx="6139544" cy="276999"/>
          </a:xfrm>
          <a:prstGeom prst="rect">
            <a:avLst/>
          </a:prstGeom>
          <a:noFill/>
        </p:spPr>
        <p:txBody>
          <a:bodyPr wrap="square" rtlCol="0">
            <a:spAutoFit/>
          </a:bodyPr>
          <a:lstStyle/>
          <a:p>
            <a:pPr algn="r"/>
            <a:r>
              <a:rPr lang="en-GB" sz="1200" dirty="0" err="1"/>
              <a:t>Tomasello</a:t>
            </a:r>
            <a:r>
              <a:rPr lang="en-GB" sz="1200" dirty="0"/>
              <a:t>, M. (2009) </a:t>
            </a:r>
            <a:r>
              <a:rPr lang="en-GB" sz="1200" i="1" dirty="0">
                <a:hlinkClick r:id="rId3"/>
              </a:rPr>
              <a:t>Why We Cooperate</a:t>
            </a:r>
            <a:r>
              <a:rPr lang="en-GB" sz="1200" dirty="0"/>
              <a:t>. MIT Press.</a:t>
            </a:r>
          </a:p>
        </p:txBody>
      </p:sp>
    </p:spTree>
    <p:extLst>
      <p:ext uri="{BB962C8B-B14F-4D97-AF65-F5344CB8AC3E}">
        <p14:creationId xmlns:p14="http://schemas.microsoft.com/office/powerpoint/2010/main" val="3638128391"/>
      </p:ext>
    </p:extLst>
  </p:cSld>
  <p:clrMapOvr>
    <a:masterClrMapping/>
  </p:clrMapOvr>
</p:sld>
</file>

<file path=ppt/slides/slide15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3" name="Rounded Rectangular Callout 4">
            <a:extLst>
              <a:ext uri="{FF2B5EF4-FFF2-40B4-BE49-F238E27FC236}">
                <a16:creationId xmlns:a16="http://schemas.microsoft.com/office/drawing/2014/main" id="{7D8E32FB-5854-580B-50F7-91137AF95B02}"/>
              </a:ext>
            </a:extLst>
          </p:cNvPr>
          <p:cNvSpPr/>
          <p:nvPr/>
        </p:nvSpPr>
        <p:spPr>
          <a:xfrm>
            <a:off x="1887713" y="1679713"/>
            <a:ext cx="8826669" cy="2166730"/>
          </a:xfrm>
          <a:prstGeom prst="wedgeRoundRectCallout">
            <a:avLst>
              <a:gd name="adj1" fmla="val -33870"/>
              <a:gd name="adj2" fmla="val 70697"/>
              <a:gd name="adj3" fmla="val 16667"/>
            </a:avLst>
          </a:prstGeom>
          <a:solidFill>
            <a:schemeClr val="accent4"/>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185746" y="1851626"/>
            <a:ext cx="8203738" cy="1754326"/>
          </a:xfrm>
          <a:prstGeom prst="rect">
            <a:avLst/>
          </a:prstGeom>
          <a:noFill/>
        </p:spPr>
        <p:txBody>
          <a:bodyPr wrap="square" rtlCol="0">
            <a:spAutoFit/>
          </a:bodyPr>
          <a:lstStyle/>
          <a:p>
            <a:r>
              <a:rPr lang="en-GB" sz="3600" dirty="0">
                <a:solidFill>
                  <a:schemeClr val="bg2"/>
                </a:solidFill>
              </a:rPr>
              <a:t>…adopting an </a:t>
            </a:r>
            <a:r>
              <a:rPr lang="en-GB" sz="3600" b="1" dirty="0">
                <a:solidFill>
                  <a:schemeClr val="bg2"/>
                </a:solidFill>
              </a:rPr>
              <a:t>open and reproducible scholarship</a:t>
            </a:r>
            <a:r>
              <a:rPr lang="en-GB" sz="3600" dirty="0">
                <a:solidFill>
                  <a:schemeClr val="bg2"/>
                </a:solidFill>
              </a:rPr>
              <a:t> approach can positively impact the student experience..</a:t>
            </a:r>
            <a:r>
              <a:rPr lang="en-US" sz="3600" dirty="0">
                <a:solidFill>
                  <a:schemeClr val="bg2"/>
                </a:solidFill>
              </a:rPr>
              <a:t>.</a:t>
            </a:r>
          </a:p>
        </p:txBody>
      </p:sp>
      <p:sp>
        <p:nvSpPr>
          <p:cNvPr id="4" name="TextBox 3">
            <a:extLst>
              <a:ext uri="{FF2B5EF4-FFF2-40B4-BE49-F238E27FC236}">
                <a16:creationId xmlns:a16="http://schemas.microsoft.com/office/drawing/2014/main" id="{D808B63C-34FE-D511-3C05-A8C067367123}"/>
              </a:ext>
            </a:extLst>
          </p:cNvPr>
          <p:cNvSpPr txBox="1"/>
          <p:nvPr/>
        </p:nvSpPr>
        <p:spPr>
          <a:xfrm>
            <a:off x="1585537" y="4461006"/>
            <a:ext cx="8505915" cy="830997"/>
          </a:xfrm>
          <a:prstGeom prst="rect">
            <a:avLst/>
          </a:prstGeom>
          <a:noFill/>
        </p:spPr>
        <p:txBody>
          <a:bodyPr wrap="square" rtlCol="0">
            <a:spAutoFit/>
          </a:bodyPr>
          <a:lstStyle/>
          <a:p>
            <a:r>
              <a:rPr lang="en-US" sz="2400" b="1" dirty="0" err="1"/>
              <a:t>Pownall</a:t>
            </a:r>
            <a:r>
              <a:rPr lang="en-US" sz="2400" b="1" dirty="0"/>
              <a:t> </a:t>
            </a:r>
            <a:r>
              <a:rPr lang="en-US" sz="2400" b="1" i="1" dirty="0"/>
              <a:t>et al</a:t>
            </a:r>
            <a:r>
              <a:rPr lang="en-US" sz="2400" b="1" dirty="0"/>
              <a:t>.</a:t>
            </a:r>
            <a:r>
              <a:rPr lang="en-US" sz="2400" dirty="0"/>
              <a:t> (2023) in </a:t>
            </a:r>
            <a:r>
              <a:rPr lang="en-US" sz="2400" i="1" dirty="0"/>
              <a:t>Royal Society Open Science</a:t>
            </a:r>
            <a:r>
              <a:rPr lang="en-US" sz="2400" dirty="0"/>
              <a:t> 10(5)</a:t>
            </a:r>
          </a:p>
          <a:p>
            <a:r>
              <a:rPr lang="en-US" sz="2400" dirty="0">
                <a:hlinkClick r:id="rId3"/>
              </a:rPr>
              <a:t>https://doi.org/10.1098/rsos.221255</a:t>
            </a:r>
            <a:endParaRPr lang="en-GB" sz="2400" dirty="0"/>
          </a:p>
        </p:txBody>
      </p:sp>
    </p:spTree>
    <p:extLst>
      <p:ext uri="{BB962C8B-B14F-4D97-AF65-F5344CB8AC3E}">
        <p14:creationId xmlns:p14="http://schemas.microsoft.com/office/powerpoint/2010/main" val="2864052512"/>
      </p:ext>
    </p:extLst>
  </p:cSld>
  <p:clrMapOvr>
    <a:masterClrMapping/>
  </p:clrMapOvr>
</p:sld>
</file>

<file path=ppt/slides/slide15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3" name="Rounded Rectangular Callout 4">
            <a:extLst>
              <a:ext uri="{FF2B5EF4-FFF2-40B4-BE49-F238E27FC236}">
                <a16:creationId xmlns:a16="http://schemas.microsoft.com/office/drawing/2014/main" id="{7D8E32FB-5854-580B-50F7-91137AF95B02}"/>
              </a:ext>
            </a:extLst>
          </p:cNvPr>
          <p:cNvSpPr/>
          <p:nvPr/>
        </p:nvSpPr>
        <p:spPr>
          <a:xfrm>
            <a:off x="1887713" y="1162878"/>
            <a:ext cx="8359529" cy="2683565"/>
          </a:xfrm>
          <a:prstGeom prst="wedgeRoundRectCallout">
            <a:avLst>
              <a:gd name="adj1" fmla="val -33870"/>
              <a:gd name="adj2" fmla="val 70697"/>
              <a:gd name="adj3" fmla="val 16667"/>
            </a:avLst>
          </a:prstGeom>
          <a:solidFill>
            <a:schemeClr val="accent4"/>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199178" y="1350498"/>
            <a:ext cx="7809526" cy="2308324"/>
          </a:xfrm>
          <a:prstGeom prst="rect">
            <a:avLst/>
          </a:prstGeom>
          <a:noFill/>
        </p:spPr>
        <p:txBody>
          <a:bodyPr wrap="square" rtlCol="0">
            <a:spAutoFit/>
          </a:bodyPr>
          <a:lstStyle/>
          <a:p>
            <a:r>
              <a:rPr lang="en-GB" sz="3600" dirty="0">
                <a:solidFill>
                  <a:schemeClr val="bg2"/>
                </a:solidFill>
              </a:rPr>
              <a:t>…in areas such as strengthening students' </a:t>
            </a:r>
            <a:r>
              <a:rPr lang="en-GB" sz="3600" b="1" dirty="0">
                <a:solidFill>
                  <a:schemeClr val="bg2"/>
                </a:solidFill>
              </a:rPr>
              <a:t>scientific literacies</a:t>
            </a:r>
            <a:r>
              <a:rPr lang="en-GB" sz="3600" dirty="0">
                <a:solidFill>
                  <a:schemeClr val="bg2"/>
                </a:solidFill>
              </a:rPr>
              <a:t> and offering </a:t>
            </a:r>
            <a:r>
              <a:rPr lang="en-GB" sz="3600" b="1" dirty="0">
                <a:solidFill>
                  <a:schemeClr val="bg2"/>
                </a:solidFill>
              </a:rPr>
              <a:t>creative ways for them to engage</a:t>
            </a:r>
            <a:r>
              <a:rPr lang="en-GB" sz="3600" dirty="0">
                <a:solidFill>
                  <a:schemeClr val="bg2"/>
                </a:solidFill>
              </a:rPr>
              <a:t> with their research training</a:t>
            </a:r>
            <a:r>
              <a:rPr lang="en-US" sz="3600" dirty="0">
                <a:solidFill>
                  <a:schemeClr val="bg2"/>
                </a:solidFill>
              </a:rPr>
              <a:t>.</a:t>
            </a:r>
          </a:p>
        </p:txBody>
      </p:sp>
      <p:sp>
        <p:nvSpPr>
          <p:cNvPr id="4" name="TextBox 3">
            <a:extLst>
              <a:ext uri="{FF2B5EF4-FFF2-40B4-BE49-F238E27FC236}">
                <a16:creationId xmlns:a16="http://schemas.microsoft.com/office/drawing/2014/main" id="{D808B63C-34FE-D511-3C05-A8C067367123}"/>
              </a:ext>
            </a:extLst>
          </p:cNvPr>
          <p:cNvSpPr txBox="1"/>
          <p:nvPr/>
        </p:nvSpPr>
        <p:spPr>
          <a:xfrm>
            <a:off x="1585537" y="4461006"/>
            <a:ext cx="8505915" cy="830997"/>
          </a:xfrm>
          <a:prstGeom prst="rect">
            <a:avLst/>
          </a:prstGeom>
          <a:noFill/>
        </p:spPr>
        <p:txBody>
          <a:bodyPr wrap="square" rtlCol="0">
            <a:spAutoFit/>
          </a:bodyPr>
          <a:lstStyle/>
          <a:p>
            <a:r>
              <a:rPr lang="en-US" sz="2400" b="1" dirty="0" err="1"/>
              <a:t>Pownall</a:t>
            </a:r>
            <a:r>
              <a:rPr lang="en-US" sz="2400" b="1" dirty="0"/>
              <a:t> </a:t>
            </a:r>
            <a:r>
              <a:rPr lang="en-US" sz="2400" b="1" i="1" dirty="0"/>
              <a:t>et al</a:t>
            </a:r>
            <a:r>
              <a:rPr lang="en-US" sz="2400" b="1" dirty="0"/>
              <a:t>.</a:t>
            </a:r>
            <a:r>
              <a:rPr lang="en-US" sz="2400" dirty="0"/>
              <a:t> (2023) in </a:t>
            </a:r>
            <a:r>
              <a:rPr lang="en-US" sz="2400" i="1" dirty="0"/>
              <a:t>Royal Society Open Science</a:t>
            </a:r>
            <a:r>
              <a:rPr lang="en-US" sz="2400" dirty="0"/>
              <a:t> 10(5)</a:t>
            </a:r>
          </a:p>
          <a:p>
            <a:r>
              <a:rPr lang="en-US" sz="2400" dirty="0">
                <a:hlinkClick r:id="rId3"/>
              </a:rPr>
              <a:t>https://doi.org/10.1098/rsos.221255</a:t>
            </a:r>
            <a:endParaRPr lang="en-GB" sz="2400" dirty="0"/>
          </a:p>
        </p:txBody>
      </p:sp>
    </p:spTree>
    <p:extLst>
      <p:ext uri="{BB962C8B-B14F-4D97-AF65-F5344CB8AC3E}">
        <p14:creationId xmlns:p14="http://schemas.microsoft.com/office/powerpoint/2010/main" val="2682531980"/>
      </p:ext>
    </p:extLst>
  </p:cSld>
  <p:clrMapOvr>
    <a:masterClrMapping/>
  </p:clrMapOvr>
  <p:transition>
    <p:fade/>
  </p:transition>
</p:sld>
</file>

<file path=ppt/slides/slide15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C77175-309F-4B2A-97B5-29DBC0DAD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9CA22743-BE8A-415B-A4A2-E73EA938EAAC}"/>
              </a:ext>
            </a:extLst>
          </p:cNvPr>
          <p:cNvSpPr/>
          <p:nvPr/>
        </p:nvSpPr>
        <p:spPr>
          <a:xfrm>
            <a:off x="729374" y="3218582"/>
            <a:ext cx="3731090" cy="3139321"/>
          </a:xfrm>
          <a:prstGeom prst="roundRect">
            <a:avLst>
              <a:gd name="adj" fmla="val 9001"/>
            </a:avLst>
          </a:prstGeom>
          <a:solidFill>
            <a:schemeClr val="bg1">
              <a:alpha val="34%"/>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61C5DB7-793E-4DE8-A87F-EEC4D2C4851E}"/>
              </a:ext>
            </a:extLst>
          </p:cNvPr>
          <p:cNvSpPr txBox="1"/>
          <p:nvPr/>
        </p:nvSpPr>
        <p:spPr>
          <a:xfrm>
            <a:off x="729374" y="3218581"/>
            <a:ext cx="3731090" cy="3139321"/>
          </a:xfrm>
          <a:prstGeom prst="rect">
            <a:avLst/>
          </a:prstGeom>
          <a:noFill/>
        </p:spPr>
        <p:txBody>
          <a:bodyPr wrap="square" rtlCol="0">
            <a:spAutoFit/>
          </a:bodyPr>
          <a:lstStyle/>
          <a:p>
            <a:pPr algn="ctr"/>
            <a:r>
              <a:rPr lang="en-GB" sz="6600" dirty="0">
                <a:solidFill>
                  <a:schemeClr val="accent4"/>
                </a:solidFill>
              </a:rPr>
              <a:t>science</a:t>
            </a:r>
            <a:br>
              <a:rPr lang="en-GB" sz="6600" dirty="0"/>
            </a:br>
            <a:r>
              <a:rPr lang="en-GB" sz="6600" dirty="0"/>
              <a:t>vs</a:t>
            </a:r>
          </a:p>
          <a:p>
            <a:pPr algn="ctr"/>
            <a:r>
              <a:rPr lang="en-GB" sz="6600" dirty="0">
                <a:solidFill>
                  <a:schemeClr val="accent4"/>
                </a:solidFill>
              </a:rPr>
              <a:t>alchemy</a:t>
            </a:r>
          </a:p>
        </p:txBody>
      </p:sp>
      <p:sp>
        <p:nvSpPr>
          <p:cNvPr id="8" name="TextBox 7">
            <a:extLst>
              <a:ext uri="{FF2B5EF4-FFF2-40B4-BE49-F238E27FC236}">
                <a16:creationId xmlns:a16="http://schemas.microsoft.com/office/drawing/2014/main" id="{39810F0E-EF06-49B9-BFC4-14697FA3B1D2}"/>
              </a:ext>
            </a:extLst>
          </p:cNvPr>
          <p:cNvSpPr txBox="1"/>
          <p:nvPr/>
        </p:nvSpPr>
        <p:spPr>
          <a:xfrm>
            <a:off x="0" y="0"/>
            <a:ext cx="6513095" cy="246221"/>
          </a:xfrm>
          <a:prstGeom prst="rect">
            <a:avLst/>
          </a:prstGeom>
          <a:noFill/>
        </p:spPr>
        <p:txBody>
          <a:bodyPr wrap="square" rtlCol="0">
            <a:spAutoFit/>
          </a:bodyPr>
          <a:lstStyle/>
          <a:p>
            <a:r>
              <a:rPr lang="en-GB" sz="1000" dirty="0"/>
              <a:t>The Alchemist Discovering Phosphorus by Joseph Write of Derby </a:t>
            </a:r>
            <a:r>
              <a:rPr lang="en-GB" sz="1000" dirty="0">
                <a:hlinkClick r:id="rId3"/>
              </a:rPr>
              <a:t>from Wikimedia Commons</a:t>
            </a:r>
            <a:r>
              <a:rPr lang="en-GB" sz="1000" dirty="0"/>
              <a:t>, public domain</a:t>
            </a:r>
          </a:p>
        </p:txBody>
      </p:sp>
    </p:spTree>
    <p:extLst>
      <p:ext uri="{BB962C8B-B14F-4D97-AF65-F5344CB8AC3E}">
        <p14:creationId xmlns:p14="http://schemas.microsoft.com/office/powerpoint/2010/main" val="1509809522"/>
      </p:ext>
    </p:extLst>
  </p:cSld>
  <p:clrMapOvr>
    <a:masterClrMapping/>
  </p:clrMapOvr>
</p:sld>
</file>

<file path=ppt/slides/slide153.xml><?xml version="1.0" encoding="utf-8"?>
<p:sld xmlns:a="http://purl.oclc.org/ooxml/drawingml/main" xmlns:r="http://purl.oclc.org/ooxml/officeDocument/relationships" xmlns:p="http://purl.oclc.org/ooxml/presentationml/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308" y="-835687"/>
            <a:ext cx="10375557" cy="10375557"/>
          </a:xfrm>
          <a:prstGeom prst="rect">
            <a:avLst/>
          </a:prstGeom>
        </p:spPr>
      </p:pic>
      <p:sp>
        <p:nvSpPr>
          <p:cNvPr id="2" name="TextBox 1"/>
          <p:cNvSpPr txBox="1"/>
          <p:nvPr/>
        </p:nvSpPr>
        <p:spPr>
          <a:xfrm>
            <a:off x="0" y="6611779"/>
            <a:ext cx="3378200" cy="246221"/>
          </a:xfrm>
          <a:prstGeom prst="rect">
            <a:avLst/>
          </a:prstGeom>
          <a:noFill/>
        </p:spPr>
        <p:txBody>
          <a:bodyPr wrap="square" rtlCol="0">
            <a:spAutoFit/>
          </a:bodyPr>
          <a:lstStyle/>
          <a:p>
            <a:r>
              <a:rPr lang="en-US" sz="1000" dirty="0">
                <a:hlinkClick r:id="rId5"/>
              </a:rPr>
              <a:t>image of Earth</a:t>
            </a:r>
            <a:r>
              <a:rPr lang="en-US" sz="1000" dirty="0"/>
              <a:t> by </a:t>
            </a:r>
            <a:r>
              <a:rPr lang="en-US" sz="1000" dirty="0">
                <a:hlinkClick r:id="rId6"/>
              </a:rPr>
              <a:t>NASA DISCOVR</a:t>
            </a:r>
            <a:r>
              <a:rPr lang="en-US" sz="1000" dirty="0"/>
              <a:t>, public domain</a:t>
            </a:r>
            <a:endParaRPr lang="en-GB" sz="1000" dirty="0"/>
          </a:p>
        </p:txBody>
      </p:sp>
      <p:sp>
        <p:nvSpPr>
          <p:cNvPr id="6" name="TextBox 5">
            <a:extLst>
              <a:ext uri="{FF2B5EF4-FFF2-40B4-BE49-F238E27FC236}">
                <a16:creationId xmlns:a16="http://schemas.microsoft.com/office/drawing/2014/main" id="{8C4F4681-3E52-4481-A052-835C6E2416AA}"/>
              </a:ext>
            </a:extLst>
          </p:cNvPr>
          <p:cNvSpPr txBox="1"/>
          <p:nvPr/>
        </p:nvSpPr>
        <p:spPr>
          <a:xfrm>
            <a:off x="365398" y="931600"/>
            <a:ext cx="8007894" cy="1938992"/>
          </a:xfrm>
          <a:prstGeom prst="rect">
            <a:avLst/>
          </a:prstGeom>
          <a:noFill/>
        </p:spPr>
        <p:txBody>
          <a:bodyPr wrap="square" rtlCol="0">
            <a:spAutoFit/>
          </a:bodyPr>
          <a:lstStyle/>
          <a:p>
            <a:r>
              <a:rPr lang="en-GB" sz="6000" b="1" dirty="0">
                <a:solidFill>
                  <a:schemeClr val="accent4"/>
                </a:solidFill>
              </a:rPr>
              <a:t>we don’t have </a:t>
            </a:r>
            <a:r>
              <a:rPr lang="en-GB" sz="6000" b="1" dirty="0">
                <a:solidFill>
                  <a:schemeClr val="tx2"/>
                </a:solidFill>
              </a:rPr>
              <a:t>time</a:t>
            </a:r>
            <a:r>
              <a:rPr lang="en-GB" sz="6000" dirty="0"/>
              <a:t> to be alchemists!</a:t>
            </a:r>
          </a:p>
        </p:txBody>
      </p:sp>
    </p:spTree>
    <p:custDataLst>
      <p:tags r:id="rId1"/>
    </p:custDataLst>
    <p:extLst>
      <p:ext uri="{BB962C8B-B14F-4D97-AF65-F5344CB8AC3E}">
        <p14:creationId xmlns:p14="http://schemas.microsoft.com/office/powerpoint/2010/main" val="19493443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44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sld>
</file>

<file path=ppt/slides/slide15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182D7F-E964-45B5-A2B3-4DD0A27EA403}"/>
              </a:ext>
            </a:extLst>
          </p:cNvPr>
          <p:cNvSpPr/>
          <p:nvPr/>
        </p:nvSpPr>
        <p:spPr>
          <a:xfrm>
            <a:off x="0" y="2862471"/>
            <a:ext cx="12192000" cy="3995528"/>
          </a:xfrm>
          <a:prstGeom prst="rect">
            <a:avLst/>
          </a:prstGeom>
          <a:solidFill>
            <a:schemeClr val="accent3">
              <a:lumMod val="2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hlinkClick r:id="rId2"/>
            <a:extLst>
              <a:ext uri="{FF2B5EF4-FFF2-40B4-BE49-F238E27FC236}">
                <a16:creationId xmlns:a16="http://schemas.microsoft.com/office/drawing/2014/main" id="{9EFC6733-5283-4B94-90A6-D1B77C57A0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0297" y="5027178"/>
            <a:ext cx="4057277" cy="1429269"/>
          </a:xfrm>
          <a:prstGeom prst="rect">
            <a:avLst/>
          </a:prstGeom>
        </p:spPr>
      </p:pic>
      <p:sp>
        <p:nvSpPr>
          <p:cNvPr id="5" name="Freeform 5">
            <a:extLst>
              <a:ext uri="{FF2B5EF4-FFF2-40B4-BE49-F238E27FC236}">
                <a16:creationId xmlns:a16="http://schemas.microsoft.com/office/drawing/2014/main" id="{25E79CC0-A577-4BBD-A0D0-9FDA601CA161}"/>
              </a:ext>
            </a:extLst>
          </p:cNvPr>
          <p:cNvSpPr>
            <a:spLocks noEditPoints="1"/>
          </p:cNvSpPr>
          <p:nvPr/>
        </p:nvSpPr>
        <p:spPr bwMode="auto">
          <a:xfrm>
            <a:off x="143640" y="4899128"/>
            <a:ext cx="814370" cy="706527"/>
          </a:xfrm>
          <a:custGeom>
            <a:avLst/>
            <a:gdLst>
              <a:gd name="T0" fmla="*/ 400 w 403"/>
              <a:gd name="T1" fmla="*/ 48 h 350"/>
              <a:gd name="T2" fmla="*/ 386 w 403"/>
              <a:gd name="T3" fmla="*/ 39 h 350"/>
              <a:gd name="T4" fmla="*/ 333 w 403"/>
              <a:gd name="T5" fmla="*/ 39 h 350"/>
              <a:gd name="T6" fmla="*/ 322 w 403"/>
              <a:gd name="T7" fmla="*/ 28 h 350"/>
              <a:gd name="T8" fmla="*/ 220 w 403"/>
              <a:gd name="T9" fmla="*/ 14 h 350"/>
              <a:gd name="T10" fmla="*/ 158 w 403"/>
              <a:gd name="T11" fmla="*/ 97 h 350"/>
              <a:gd name="T12" fmla="*/ 156 w 403"/>
              <a:gd name="T13" fmla="*/ 113 h 350"/>
              <a:gd name="T14" fmla="*/ 107 w 403"/>
              <a:gd name="T15" fmla="*/ 177 h 350"/>
              <a:gd name="T16" fmla="*/ 27 w 403"/>
              <a:gd name="T17" fmla="*/ 167 h 350"/>
              <a:gd name="T18" fmla="*/ 8 w 403"/>
              <a:gd name="T19" fmla="*/ 166 h 350"/>
              <a:gd name="T20" fmla="*/ 3 w 403"/>
              <a:gd name="T21" fmla="*/ 185 h 350"/>
              <a:gd name="T22" fmla="*/ 104 w 403"/>
              <a:gd name="T23" fmla="*/ 285 h 350"/>
              <a:gd name="T24" fmla="*/ 173 w 403"/>
              <a:gd name="T25" fmla="*/ 298 h 350"/>
              <a:gd name="T26" fmla="*/ 173 w 403"/>
              <a:gd name="T27" fmla="*/ 334 h 350"/>
              <a:gd name="T28" fmla="*/ 189 w 403"/>
              <a:gd name="T29" fmla="*/ 350 h 350"/>
              <a:gd name="T30" fmla="*/ 204 w 403"/>
              <a:gd name="T31" fmla="*/ 334 h 350"/>
              <a:gd name="T32" fmla="*/ 204 w 403"/>
              <a:gd name="T33" fmla="*/ 296 h 350"/>
              <a:gd name="T34" fmla="*/ 232 w 403"/>
              <a:gd name="T35" fmla="*/ 289 h 350"/>
              <a:gd name="T36" fmla="*/ 232 w 403"/>
              <a:gd name="T37" fmla="*/ 334 h 350"/>
              <a:gd name="T38" fmla="*/ 248 w 403"/>
              <a:gd name="T39" fmla="*/ 350 h 350"/>
              <a:gd name="T40" fmla="*/ 264 w 403"/>
              <a:gd name="T41" fmla="*/ 334 h 350"/>
              <a:gd name="T42" fmla="*/ 264 w 403"/>
              <a:gd name="T43" fmla="*/ 276 h 350"/>
              <a:gd name="T44" fmla="*/ 306 w 403"/>
              <a:gd name="T45" fmla="*/ 246 h 350"/>
              <a:gd name="T46" fmla="*/ 347 w 403"/>
              <a:gd name="T47" fmla="*/ 189 h 350"/>
              <a:gd name="T48" fmla="*/ 361 w 403"/>
              <a:gd name="T49" fmla="*/ 129 h 350"/>
              <a:gd name="T50" fmla="*/ 361 w 403"/>
              <a:gd name="T51" fmla="*/ 117 h 350"/>
              <a:gd name="T52" fmla="*/ 399 w 403"/>
              <a:gd name="T53" fmla="*/ 64 h 350"/>
              <a:gd name="T54" fmla="*/ 400 w 403"/>
              <a:gd name="T55" fmla="*/ 48 h 350"/>
              <a:gd name="T56" fmla="*/ 332 w 403"/>
              <a:gd name="T57" fmla="*/ 103 h 350"/>
              <a:gd name="T58" fmla="*/ 329 w 403"/>
              <a:gd name="T59" fmla="*/ 114 h 350"/>
              <a:gd name="T60" fmla="*/ 330 w 403"/>
              <a:gd name="T61" fmla="*/ 129 h 350"/>
              <a:gd name="T62" fmla="*/ 318 w 403"/>
              <a:gd name="T63" fmla="*/ 176 h 350"/>
              <a:gd name="T64" fmla="*/ 284 w 403"/>
              <a:gd name="T65" fmla="*/ 223 h 350"/>
              <a:gd name="T66" fmla="*/ 235 w 403"/>
              <a:gd name="T67" fmla="*/ 255 h 350"/>
              <a:gd name="T68" fmla="*/ 116 w 403"/>
              <a:gd name="T69" fmla="*/ 256 h 350"/>
              <a:gd name="T70" fmla="*/ 57 w 403"/>
              <a:gd name="T71" fmla="*/ 213 h 350"/>
              <a:gd name="T72" fmla="*/ 119 w 403"/>
              <a:gd name="T73" fmla="*/ 206 h 350"/>
              <a:gd name="T74" fmla="*/ 187 w 403"/>
              <a:gd name="T75" fmla="*/ 116 h 350"/>
              <a:gd name="T76" fmla="*/ 189 w 403"/>
              <a:gd name="T77" fmla="*/ 100 h 350"/>
              <a:gd name="T78" fmla="*/ 232 w 403"/>
              <a:gd name="T79" fmla="*/ 43 h 350"/>
              <a:gd name="T80" fmla="*/ 303 w 403"/>
              <a:gd name="T81" fmla="*/ 52 h 350"/>
              <a:gd name="T82" fmla="*/ 313 w 403"/>
              <a:gd name="T83" fmla="*/ 63 h 350"/>
              <a:gd name="T84" fmla="*/ 326 w 403"/>
              <a:gd name="T85" fmla="*/ 70 h 350"/>
              <a:gd name="T86" fmla="*/ 356 w 403"/>
              <a:gd name="T87" fmla="*/ 70 h 350"/>
              <a:gd name="T88" fmla="*/ 332 w 403"/>
              <a:gd name="T89" fmla="*/ 10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350">
                <a:moveTo>
                  <a:pt x="400" y="48"/>
                </a:moveTo>
                <a:cubicBezTo>
                  <a:pt x="398" y="42"/>
                  <a:pt x="392" y="39"/>
                  <a:pt x="386" y="39"/>
                </a:cubicBezTo>
                <a:lnTo>
                  <a:pt x="333" y="39"/>
                </a:lnTo>
                <a:cubicBezTo>
                  <a:pt x="330" y="35"/>
                  <a:pt x="326" y="31"/>
                  <a:pt x="322" y="28"/>
                </a:cubicBezTo>
                <a:cubicBezTo>
                  <a:pt x="293" y="5"/>
                  <a:pt x="254" y="0"/>
                  <a:pt x="220" y="14"/>
                </a:cubicBezTo>
                <a:cubicBezTo>
                  <a:pt x="185" y="29"/>
                  <a:pt x="162" y="60"/>
                  <a:pt x="158" y="97"/>
                </a:cubicBezTo>
                <a:lnTo>
                  <a:pt x="156" y="113"/>
                </a:lnTo>
                <a:cubicBezTo>
                  <a:pt x="153" y="142"/>
                  <a:pt x="135" y="166"/>
                  <a:pt x="107" y="177"/>
                </a:cubicBezTo>
                <a:cubicBezTo>
                  <a:pt x="80" y="189"/>
                  <a:pt x="50" y="185"/>
                  <a:pt x="27" y="167"/>
                </a:cubicBezTo>
                <a:cubicBezTo>
                  <a:pt x="22" y="162"/>
                  <a:pt x="14" y="162"/>
                  <a:pt x="8" y="166"/>
                </a:cubicBezTo>
                <a:cubicBezTo>
                  <a:pt x="3" y="171"/>
                  <a:pt x="0" y="178"/>
                  <a:pt x="3" y="185"/>
                </a:cubicBezTo>
                <a:cubicBezTo>
                  <a:pt x="22" y="231"/>
                  <a:pt x="58" y="266"/>
                  <a:pt x="104" y="285"/>
                </a:cubicBezTo>
                <a:cubicBezTo>
                  <a:pt x="127" y="294"/>
                  <a:pt x="150" y="298"/>
                  <a:pt x="173" y="298"/>
                </a:cubicBezTo>
                <a:lnTo>
                  <a:pt x="173" y="334"/>
                </a:lnTo>
                <a:cubicBezTo>
                  <a:pt x="173" y="343"/>
                  <a:pt x="180" y="350"/>
                  <a:pt x="189" y="350"/>
                </a:cubicBezTo>
                <a:cubicBezTo>
                  <a:pt x="197" y="350"/>
                  <a:pt x="204" y="343"/>
                  <a:pt x="204" y="334"/>
                </a:cubicBezTo>
                <a:lnTo>
                  <a:pt x="204" y="296"/>
                </a:lnTo>
                <a:cubicBezTo>
                  <a:pt x="214" y="294"/>
                  <a:pt x="223" y="292"/>
                  <a:pt x="232" y="289"/>
                </a:cubicBezTo>
                <a:lnTo>
                  <a:pt x="232" y="334"/>
                </a:lnTo>
                <a:cubicBezTo>
                  <a:pt x="232" y="343"/>
                  <a:pt x="239" y="350"/>
                  <a:pt x="248" y="350"/>
                </a:cubicBezTo>
                <a:cubicBezTo>
                  <a:pt x="257" y="350"/>
                  <a:pt x="264" y="343"/>
                  <a:pt x="264" y="334"/>
                </a:cubicBezTo>
                <a:lnTo>
                  <a:pt x="264" y="276"/>
                </a:lnTo>
                <a:cubicBezTo>
                  <a:pt x="279" y="268"/>
                  <a:pt x="293" y="258"/>
                  <a:pt x="306" y="246"/>
                </a:cubicBezTo>
                <a:cubicBezTo>
                  <a:pt x="323" y="229"/>
                  <a:pt x="337" y="210"/>
                  <a:pt x="347" y="189"/>
                </a:cubicBezTo>
                <a:cubicBezTo>
                  <a:pt x="356" y="170"/>
                  <a:pt x="361" y="150"/>
                  <a:pt x="361" y="129"/>
                </a:cubicBezTo>
                <a:cubicBezTo>
                  <a:pt x="361" y="125"/>
                  <a:pt x="361" y="121"/>
                  <a:pt x="361" y="117"/>
                </a:cubicBezTo>
                <a:lnTo>
                  <a:pt x="399" y="64"/>
                </a:lnTo>
                <a:cubicBezTo>
                  <a:pt x="402" y="59"/>
                  <a:pt x="403" y="53"/>
                  <a:pt x="400" y="48"/>
                </a:cubicBezTo>
                <a:close/>
                <a:moveTo>
                  <a:pt x="332" y="103"/>
                </a:moveTo>
                <a:cubicBezTo>
                  <a:pt x="330" y="106"/>
                  <a:pt x="329" y="110"/>
                  <a:pt x="329" y="114"/>
                </a:cubicBezTo>
                <a:cubicBezTo>
                  <a:pt x="330" y="119"/>
                  <a:pt x="330" y="124"/>
                  <a:pt x="330" y="129"/>
                </a:cubicBezTo>
                <a:cubicBezTo>
                  <a:pt x="329" y="145"/>
                  <a:pt x="326" y="161"/>
                  <a:pt x="318" y="176"/>
                </a:cubicBezTo>
                <a:cubicBezTo>
                  <a:pt x="310" y="194"/>
                  <a:pt x="299" y="209"/>
                  <a:pt x="284" y="223"/>
                </a:cubicBezTo>
                <a:cubicBezTo>
                  <a:pt x="270" y="236"/>
                  <a:pt x="254" y="247"/>
                  <a:pt x="235" y="255"/>
                </a:cubicBezTo>
                <a:cubicBezTo>
                  <a:pt x="197" y="271"/>
                  <a:pt x="155" y="271"/>
                  <a:pt x="116" y="256"/>
                </a:cubicBezTo>
                <a:cubicBezTo>
                  <a:pt x="93" y="246"/>
                  <a:pt x="73" y="232"/>
                  <a:pt x="57" y="213"/>
                </a:cubicBezTo>
                <a:cubicBezTo>
                  <a:pt x="77" y="217"/>
                  <a:pt x="99" y="215"/>
                  <a:pt x="119" y="206"/>
                </a:cubicBezTo>
                <a:cubicBezTo>
                  <a:pt x="157" y="190"/>
                  <a:pt x="182" y="157"/>
                  <a:pt x="187" y="116"/>
                </a:cubicBezTo>
                <a:lnTo>
                  <a:pt x="189" y="100"/>
                </a:lnTo>
                <a:cubicBezTo>
                  <a:pt x="192" y="74"/>
                  <a:pt x="208" y="53"/>
                  <a:pt x="232" y="43"/>
                </a:cubicBezTo>
                <a:cubicBezTo>
                  <a:pt x="256" y="33"/>
                  <a:pt x="282" y="36"/>
                  <a:pt x="303" y="52"/>
                </a:cubicBezTo>
                <a:cubicBezTo>
                  <a:pt x="307" y="56"/>
                  <a:pt x="310" y="59"/>
                  <a:pt x="313" y="63"/>
                </a:cubicBezTo>
                <a:cubicBezTo>
                  <a:pt x="316" y="68"/>
                  <a:pt x="320" y="70"/>
                  <a:pt x="326" y="70"/>
                </a:cubicBezTo>
                <a:lnTo>
                  <a:pt x="356" y="70"/>
                </a:lnTo>
                <a:lnTo>
                  <a:pt x="332" y="10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 name="TextBox 5">
            <a:extLst>
              <a:ext uri="{FF2B5EF4-FFF2-40B4-BE49-F238E27FC236}">
                <a16:creationId xmlns:a16="http://schemas.microsoft.com/office/drawing/2014/main" id="{06032BB0-69CE-43AC-B22E-D1637AF2EE13}"/>
              </a:ext>
            </a:extLst>
          </p:cNvPr>
          <p:cNvSpPr txBox="1"/>
          <p:nvPr/>
        </p:nvSpPr>
        <p:spPr>
          <a:xfrm>
            <a:off x="1095651" y="4774327"/>
            <a:ext cx="6205901" cy="954107"/>
          </a:xfrm>
          <a:prstGeom prst="rect">
            <a:avLst/>
          </a:prstGeom>
          <a:noFill/>
        </p:spPr>
        <p:txBody>
          <a:bodyPr wrap="square" rtlCol="0">
            <a:spAutoFit/>
          </a:bodyPr>
          <a:lstStyle/>
          <a:p>
            <a:r>
              <a:rPr lang="en-GB" sz="2800" dirty="0"/>
              <a:t>@MammalWeb #CitizenScience </a:t>
            </a:r>
            <a:br>
              <a:rPr lang="en-GB" sz="2800" dirty="0"/>
            </a:br>
            <a:r>
              <a:rPr lang="en-GB" sz="2800" dirty="0"/>
              <a:t>#OpenScience</a:t>
            </a:r>
          </a:p>
        </p:txBody>
      </p:sp>
      <p:sp>
        <p:nvSpPr>
          <p:cNvPr id="9" name="TextBox 8">
            <a:extLst>
              <a:ext uri="{FF2B5EF4-FFF2-40B4-BE49-F238E27FC236}">
                <a16:creationId xmlns:a16="http://schemas.microsoft.com/office/drawing/2014/main" id="{BAFE7F12-1FFB-4110-BE7E-D2DD70AC228C}"/>
              </a:ext>
            </a:extLst>
          </p:cNvPr>
          <p:cNvSpPr txBox="1"/>
          <p:nvPr/>
        </p:nvSpPr>
        <p:spPr>
          <a:xfrm>
            <a:off x="0" y="6611779"/>
            <a:ext cx="6858000" cy="246221"/>
          </a:xfrm>
          <a:prstGeom prst="rect">
            <a:avLst/>
          </a:prstGeom>
          <a:noFill/>
        </p:spPr>
        <p:txBody>
          <a:bodyPr wrap="square" rtlCol="0">
            <a:spAutoFit/>
          </a:bodyPr>
          <a:lstStyle/>
          <a:p>
            <a:r>
              <a:rPr lang="en-GB" sz="1000" dirty="0">
                <a:hlinkClick r:id="rId5"/>
              </a:rPr>
              <a:t>internet</a:t>
            </a:r>
            <a:r>
              <a:rPr lang="en-GB" sz="1000" dirty="0"/>
              <a:t> by Adrien, </a:t>
            </a:r>
            <a:r>
              <a:rPr lang="en-US" sz="1000" dirty="0">
                <a:hlinkClick r:id="rId6"/>
              </a:rPr>
              <a:t>bird</a:t>
            </a:r>
            <a:r>
              <a:rPr lang="en-US" sz="1000" dirty="0"/>
              <a:t> by </a:t>
            </a:r>
            <a:r>
              <a:rPr lang="en-US" sz="1000" dirty="0" err="1"/>
              <a:t>Symbolon</a:t>
            </a:r>
            <a:r>
              <a:rPr lang="en-US" sz="1000" dirty="0"/>
              <a:t>, </a:t>
            </a:r>
            <a:r>
              <a:rPr lang="en-US" sz="1000" dirty="0">
                <a:hlinkClick r:id="rId7"/>
              </a:rPr>
              <a:t>email</a:t>
            </a:r>
            <a:r>
              <a:rPr lang="en-US" sz="1000" dirty="0"/>
              <a:t> by </a:t>
            </a:r>
            <a:r>
              <a:rPr lang="en-US" sz="1000" dirty="0" err="1"/>
              <a:t>Gregor</a:t>
            </a:r>
            <a:r>
              <a:rPr lang="en-US" sz="1000" dirty="0"/>
              <a:t> </a:t>
            </a:r>
            <a:r>
              <a:rPr lang="en-US" sz="1000" dirty="0" err="1"/>
              <a:t>Cresnar</a:t>
            </a:r>
            <a:r>
              <a:rPr lang="en-US" sz="1000" dirty="0"/>
              <a:t> from the Noun Project </a:t>
            </a:r>
            <a:r>
              <a:rPr lang="en-US" sz="1000" dirty="0">
                <a:hlinkClick r:id="rId8"/>
              </a:rPr>
              <a:t>CC BY 3.0</a:t>
            </a:r>
            <a:endParaRPr lang="en-GB" sz="1000" dirty="0"/>
          </a:p>
        </p:txBody>
      </p:sp>
      <p:grpSp>
        <p:nvGrpSpPr>
          <p:cNvPr id="10" name="Group 9">
            <a:extLst>
              <a:ext uri="{FF2B5EF4-FFF2-40B4-BE49-F238E27FC236}">
                <a16:creationId xmlns:a16="http://schemas.microsoft.com/office/drawing/2014/main" id="{1A690CB2-E79E-4A3E-AF25-DCB6FA438F0A}"/>
              </a:ext>
            </a:extLst>
          </p:cNvPr>
          <p:cNvGrpSpPr/>
          <p:nvPr/>
        </p:nvGrpSpPr>
        <p:grpSpPr>
          <a:xfrm>
            <a:off x="267483" y="3994756"/>
            <a:ext cx="573970" cy="646829"/>
            <a:chOff x="2964979" y="2150608"/>
            <a:chExt cx="1125538" cy="1268413"/>
          </a:xfrm>
          <a:solidFill>
            <a:schemeClr val="tx1"/>
          </a:solidFill>
        </p:grpSpPr>
        <p:sp>
          <p:nvSpPr>
            <p:cNvPr id="11" name="Freeform 9">
              <a:extLst>
                <a:ext uri="{FF2B5EF4-FFF2-40B4-BE49-F238E27FC236}">
                  <a16:creationId xmlns:a16="http://schemas.microsoft.com/office/drawing/2014/main" id="{B2CE4FA4-9359-46F9-A226-8B04A4E93BC1}"/>
                </a:ext>
              </a:extLst>
            </p:cNvPr>
            <p:cNvSpPr>
              <a:spLocks noEditPoints="1"/>
            </p:cNvSpPr>
            <p:nvPr/>
          </p:nvSpPr>
          <p:spPr bwMode="auto">
            <a:xfrm>
              <a:off x="2964979" y="2150608"/>
              <a:ext cx="1125538" cy="1127125"/>
            </a:xfrm>
            <a:custGeom>
              <a:avLst/>
              <a:gdLst>
                <a:gd name="T0" fmla="*/ 0 w 1063"/>
                <a:gd name="T1" fmla="*/ 531 h 1063"/>
                <a:gd name="T2" fmla="*/ 489 w 1063"/>
                <a:gd name="T3" fmla="*/ 1010 h 1063"/>
                <a:gd name="T4" fmla="*/ 394 w 1063"/>
                <a:gd name="T5" fmla="*/ 863 h 1063"/>
                <a:gd name="T6" fmla="*/ 470 w 1063"/>
                <a:gd name="T7" fmla="*/ 819 h 1063"/>
                <a:gd name="T8" fmla="*/ 349 w 1063"/>
                <a:gd name="T9" fmla="*/ 739 h 1063"/>
                <a:gd name="T10" fmla="*/ 448 w 1063"/>
                <a:gd name="T11" fmla="*/ 573 h 1063"/>
                <a:gd name="T12" fmla="*/ 326 w 1063"/>
                <a:gd name="T13" fmla="*/ 493 h 1063"/>
                <a:gd name="T14" fmla="*/ 491 w 1063"/>
                <a:gd name="T15" fmla="*/ 326 h 1063"/>
                <a:gd name="T16" fmla="*/ 524 w 1063"/>
                <a:gd name="T17" fmla="*/ 436 h 1063"/>
                <a:gd name="T18" fmla="*/ 570 w 1063"/>
                <a:gd name="T19" fmla="*/ 326 h 1063"/>
                <a:gd name="T20" fmla="*/ 735 w 1063"/>
                <a:gd name="T21" fmla="*/ 493 h 1063"/>
                <a:gd name="T22" fmla="*/ 829 w 1063"/>
                <a:gd name="T23" fmla="*/ 573 h 1063"/>
                <a:gd name="T24" fmla="*/ 956 w 1063"/>
                <a:gd name="T25" fmla="*/ 678 h 1063"/>
                <a:gd name="T26" fmla="*/ 1021 w 1063"/>
                <a:gd name="T27" fmla="*/ 731 h 1063"/>
                <a:gd name="T28" fmla="*/ 531 w 1063"/>
                <a:gd name="T29" fmla="*/ 0 h 1063"/>
                <a:gd name="T30" fmla="*/ 266 w 1063"/>
                <a:gd name="T31" fmla="*/ 325 h 1063"/>
                <a:gd name="T32" fmla="*/ 81 w 1063"/>
                <a:gd name="T33" fmla="*/ 491 h 1063"/>
                <a:gd name="T34" fmla="*/ 129 w 1063"/>
                <a:gd name="T35" fmla="*/ 738 h 1063"/>
                <a:gd name="T36" fmla="*/ 246 w 1063"/>
                <a:gd name="T37" fmla="*/ 571 h 1063"/>
                <a:gd name="T38" fmla="*/ 129 w 1063"/>
                <a:gd name="T39" fmla="*/ 738 h 1063"/>
                <a:gd name="T40" fmla="*/ 181 w 1063"/>
                <a:gd name="T41" fmla="*/ 816 h 1063"/>
                <a:gd name="T42" fmla="*/ 350 w 1063"/>
                <a:gd name="T43" fmla="*/ 945 h 1063"/>
                <a:gd name="T44" fmla="*/ 181 w 1063"/>
                <a:gd name="T45" fmla="*/ 246 h 1063"/>
                <a:gd name="T46" fmla="*/ 289 w 1063"/>
                <a:gd name="T47" fmla="*/ 246 h 1063"/>
                <a:gd name="T48" fmla="*/ 374 w 1063"/>
                <a:gd name="T49" fmla="*/ 246 h 1063"/>
                <a:gd name="T50" fmla="*/ 493 w 1063"/>
                <a:gd name="T51" fmla="*/ 90 h 1063"/>
                <a:gd name="T52" fmla="*/ 491 w 1063"/>
                <a:gd name="T53" fmla="*/ 246 h 1063"/>
                <a:gd name="T54" fmla="*/ 571 w 1063"/>
                <a:gd name="T55" fmla="*/ 90 h 1063"/>
                <a:gd name="T56" fmla="*/ 690 w 1063"/>
                <a:gd name="T57" fmla="*/ 246 h 1063"/>
                <a:gd name="T58" fmla="*/ 713 w 1063"/>
                <a:gd name="T59" fmla="*/ 117 h 1063"/>
                <a:gd name="T60" fmla="*/ 774 w 1063"/>
                <a:gd name="T61" fmla="*/ 246 h 1063"/>
                <a:gd name="T62" fmla="*/ 816 w 1063"/>
                <a:gd name="T63" fmla="*/ 491 h 1063"/>
                <a:gd name="T64" fmla="*/ 932 w 1063"/>
                <a:gd name="T65" fmla="*/ 325 h 1063"/>
                <a:gd name="T66" fmla="*/ 816 w 1063"/>
                <a:gd name="T67" fmla="*/ 491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3" h="1063">
                  <a:moveTo>
                    <a:pt x="531" y="0"/>
                  </a:moveTo>
                  <a:cubicBezTo>
                    <a:pt x="239" y="0"/>
                    <a:pt x="0" y="239"/>
                    <a:pt x="0" y="531"/>
                  </a:cubicBezTo>
                  <a:cubicBezTo>
                    <a:pt x="0" y="815"/>
                    <a:pt x="224" y="1047"/>
                    <a:pt x="504" y="1063"/>
                  </a:cubicBezTo>
                  <a:cubicBezTo>
                    <a:pt x="496" y="1046"/>
                    <a:pt x="490" y="1029"/>
                    <a:pt x="489" y="1010"/>
                  </a:cubicBezTo>
                  <a:lnTo>
                    <a:pt x="485" y="971"/>
                  </a:lnTo>
                  <a:cubicBezTo>
                    <a:pt x="451" y="953"/>
                    <a:pt x="420" y="915"/>
                    <a:pt x="394" y="863"/>
                  </a:cubicBezTo>
                  <a:cubicBezTo>
                    <a:pt x="386" y="849"/>
                    <a:pt x="380" y="834"/>
                    <a:pt x="374" y="819"/>
                  </a:cubicBezTo>
                  <a:lnTo>
                    <a:pt x="470" y="819"/>
                  </a:lnTo>
                  <a:lnTo>
                    <a:pt x="463" y="739"/>
                  </a:lnTo>
                  <a:lnTo>
                    <a:pt x="349" y="739"/>
                  </a:lnTo>
                  <a:cubicBezTo>
                    <a:pt x="336" y="688"/>
                    <a:pt x="329" y="631"/>
                    <a:pt x="326" y="573"/>
                  </a:cubicBezTo>
                  <a:lnTo>
                    <a:pt x="448" y="573"/>
                  </a:lnTo>
                  <a:cubicBezTo>
                    <a:pt x="446" y="544"/>
                    <a:pt x="454" y="516"/>
                    <a:pt x="466" y="493"/>
                  </a:cubicBezTo>
                  <a:lnTo>
                    <a:pt x="326" y="493"/>
                  </a:lnTo>
                  <a:cubicBezTo>
                    <a:pt x="329" y="434"/>
                    <a:pt x="336" y="378"/>
                    <a:pt x="349" y="326"/>
                  </a:cubicBezTo>
                  <a:lnTo>
                    <a:pt x="491" y="326"/>
                  </a:lnTo>
                  <a:lnTo>
                    <a:pt x="491" y="460"/>
                  </a:lnTo>
                  <a:cubicBezTo>
                    <a:pt x="501" y="451"/>
                    <a:pt x="511" y="443"/>
                    <a:pt x="524" y="436"/>
                  </a:cubicBezTo>
                  <a:cubicBezTo>
                    <a:pt x="539" y="429"/>
                    <a:pt x="554" y="424"/>
                    <a:pt x="570" y="421"/>
                  </a:cubicBezTo>
                  <a:lnTo>
                    <a:pt x="570" y="326"/>
                  </a:lnTo>
                  <a:lnTo>
                    <a:pt x="713" y="326"/>
                  </a:lnTo>
                  <a:cubicBezTo>
                    <a:pt x="725" y="378"/>
                    <a:pt x="733" y="434"/>
                    <a:pt x="735" y="493"/>
                  </a:cubicBezTo>
                  <a:lnTo>
                    <a:pt x="732" y="493"/>
                  </a:lnTo>
                  <a:lnTo>
                    <a:pt x="829" y="573"/>
                  </a:lnTo>
                  <a:lnTo>
                    <a:pt x="979" y="573"/>
                  </a:lnTo>
                  <a:cubicBezTo>
                    <a:pt x="975" y="609"/>
                    <a:pt x="967" y="644"/>
                    <a:pt x="956" y="678"/>
                  </a:cubicBezTo>
                  <a:lnTo>
                    <a:pt x="1017" y="728"/>
                  </a:lnTo>
                  <a:lnTo>
                    <a:pt x="1021" y="731"/>
                  </a:lnTo>
                  <a:cubicBezTo>
                    <a:pt x="1046" y="670"/>
                    <a:pt x="1060" y="603"/>
                    <a:pt x="1060" y="533"/>
                  </a:cubicBezTo>
                  <a:cubicBezTo>
                    <a:pt x="1063" y="239"/>
                    <a:pt x="825" y="0"/>
                    <a:pt x="531" y="0"/>
                  </a:cubicBezTo>
                  <a:close/>
                  <a:moveTo>
                    <a:pt x="129" y="325"/>
                  </a:moveTo>
                  <a:lnTo>
                    <a:pt x="266" y="325"/>
                  </a:lnTo>
                  <a:cubicBezTo>
                    <a:pt x="255" y="376"/>
                    <a:pt x="247" y="433"/>
                    <a:pt x="245" y="491"/>
                  </a:cubicBezTo>
                  <a:lnTo>
                    <a:pt x="81" y="491"/>
                  </a:lnTo>
                  <a:cubicBezTo>
                    <a:pt x="86" y="432"/>
                    <a:pt x="104" y="376"/>
                    <a:pt x="129" y="325"/>
                  </a:cubicBezTo>
                  <a:close/>
                  <a:moveTo>
                    <a:pt x="129" y="738"/>
                  </a:moveTo>
                  <a:cubicBezTo>
                    <a:pt x="102" y="686"/>
                    <a:pt x="86" y="631"/>
                    <a:pt x="81" y="571"/>
                  </a:cubicBezTo>
                  <a:lnTo>
                    <a:pt x="246" y="571"/>
                  </a:lnTo>
                  <a:cubicBezTo>
                    <a:pt x="249" y="630"/>
                    <a:pt x="256" y="686"/>
                    <a:pt x="268" y="738"/>
                  </a:cubicBezTo>
                  <a:lnTo>
                    <a:pt x="129" y="738"/>
                  </a:lnTo>
                  <a:close/>
                  <a:moveTo>
                    <a:pt x="350" y="945"/>
                  </a:moveTo>
                  <a:cubicBezTo>
                    <a:pt x="284" y="916"/>
                    <a:pt x="226" y="871"/>
                    <a:pt x="181" y="816"/>
                  </a:cubicBezTo>
                  <a:lnTo>
                    <a:pt x="289" y="816"/>
                  </a:lnTo>
                  <a:cubicBezTo>
                    <a:pt x="305" y="866"/>
                    <a:pt x="326" y="910"/>
                    <a:pt x="350" y="945"/>
                  </a:cubicBezTo>
                  <a:close/>
                  <a:moveTo>
                    <a:pt x="289" y="246"/>
                  </a:moveTo>
                  <a:lnTo>
                    <a:pt x="181" y="246"/>
                  </a:lnTo>
                  <a:cubicBezTo>
                    <a:pt x="226" y="191"/>
                    <a:pt x="284" y="146"/>
                    <a:pt x="350" y="117"/>
                  </a:cubicBezTo>
                  <a:cubicBezTo>
                    <a:pt x="326" y="154"/>
                    <a:pt x="305" y="197"/>
                    <a:pt x="289" y="246"/>
                  </a:cubicBezTo>
                  <a:close/>
                  <a:moveTo>
                    <a:pt x="491" y="246"/>
                  </a:moveTo>
                  <a:lnTo>
                    <a:pt x="374" y="246"/>
                  </a:lnTo>
                  <a:cubicBezTo>
                    <a:pt x="380" y="231"/>
                    <a:pt x="386" y="216"/>
                    <a:pt x="394" y="202"/>
                  </a:cubicBezTo>
                  <a:cubicBezTo>
                    <a:pt x="423" y="146"/>
                    <a:pt x="456" y="107"/>
                    <a:pt x="493" y="90"/>
                  </a:cubicBezTo>
                  <a:lnTo>
                    <a:pt x="493" y="246"/>
                  </a:lnTo>
                  <a:lnTo>
                    <a:pt x="491" y="246"/>
                  </a:lnTo>
                  <a:close/>
                  <a:moveTo>
                    <a:pt x="571" y="246"/>
                  </a:moveTo>
                  <a:lnTo>
                    <a:pt x="571" y="90"/>
                  </a:lnTo>
                  <a:cubicBezTo>
                    <a:pt x="608" y="107"/>
                    <a:pt x="641" y="146"/>
                    <a:pt x="670" y="202"/>
                  </a:cubicBezTo>
                  <a:cubicBezTo>
                    <a:pt x="678" y="216"/>
                    <a:pt x="684" y="231"/>
                    <a:pt x="690" y="246"/>
                  </a:cubicBezTo>
                  <a:lnTo>
                    <a:pt x="571" y="246"/>
                  </a:lnTo>
                  <a:close/>
                  <a:moveTo>
                    <a:pt x="713" y="117"/>
                  </a:moveTo>
                  <a:cubicBezTo>
                    <a:pt x="779" y="146"/>
                    <a:pt x="836" y="191"/>
                    <a:pt x="881" y="246"/>
                  </a:cubicBezTo>
                  <a:lnTo>
                    <a:pt x="774" y="246"/>
                  </a:lnTo>
                  <a:cubicBezTo>
                    <a:pt x="758" y="197"/>
                    <a:pt x="736" y="154"/>
                    <a:pt x="713" y="117"/>
                  </a:cubicBezTo>
                  <a:close/>
                  <a:moveTo>
                    <a:pt x="816" y="491"/>
                  </a:moveTo>
                  <a:cubicBezTo>
                    <a:pt x="814" y="432"/>
                    <a:pt x="807" y="376"/>
                    <a:pt x="795" y="325"/>
                  </a:cubicBezTo>
                  <a:lnTo>
                    <a:pt x="932" y="325"/>
                  </a:lnTo>
                  <a:cubicBezTo>
                    <a:pt x="959" y="376"/>
                    <a:pt x="975" y="431"/>
                    <a:pt x="980" y="491"/>
                  </a:cubicBezTo>
                  <a:lnTo>
                    <a:pt x="816" y="49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0">
              <a:extLst>
                <a:ext uri="{FF2B5EF4-FFF2-40B4-BE49-F238E27FC236}">
                  <a16:creationId xmlns:a16="http://schemas.microsoft.com/office/drawing/2014/main" id="{AA3F638A-9B57-45CF-B0F7-349121B3399A}"/>
                </a:ext>
              </a:extLst>
            </p:cNvPr>
            <p:cNvSpPr>
              <a:spLocks/>
            </p:cNvSpPr>
            <p:nvPr/>
          </p:nvSpPr>
          <p:spPr bwMode="auto">
            <a:xfrm>
              <a:off x="3520604" y="2672896"/>
              <a:ext cx="512763" cy="746125"/>
            </a:xfrm>
            <a:custGeom>
              <a:avLst/>
              <a:gdLst>
                <a:gd name="T0" fmla="*/ 445 w 485"/>
                <a:gd name="T1" fmla="*/ 296 h 704"/>
                <a:gd name="T2" fmla="*/ 111 w 485"/>
                <a:gd name="T3" fmla="*/ 21 h 704"/>
                <a:gd name="T4" fmla="*/ 38 w 485"/>
                <a:gd name="T5" fmla="*/ 13 h 704"/>
                <a:gd name="T6" fmla="*/ 3 w 485"/>
                <a:gd name="T7" fmla="*/ 78 h 704"/>
                <a:gd name="T8" fmla="*/ 44 w 485"/>
                <a:gd name="T9" fmla="*/ 509 h 704"/>
                <a:gd name="T10" fmla="*/ 150 w 485"/>
                <a:gd name="T11" fmla="*/ 557 h 704"/>
                <a:gd name="T12" fmla="*/ 224 w 485"/>
                <a:gd name="T13" fmla="*/ 503 h 704"/>
                <a:gd name="T14" fmla="*/ 308 w 485"/>
                <a:gd name="T15" fmla="*/ 659 h 704"/>
                <a:gd name="T16" fmla="*/ 398 w 485"/>
                <a:gd name="T17" fmla="*/ 687 h 704"/>
                <a:gd name="T18" fmla="*/ 425 w 485"/>
                <a:gd name="T19" fmla="*/ 597 h 704"/>
                <a:gd name="T20" fmla="*/ 341 w 485"/>
                <a:gd name="T21" fmla="*/ 440 h 704"/>
                <a:gd name="T22" fmla="*/ 428 w 485"/>
                <a:gd name="T23" fmla="*/ 409 h 704"/>
                <a:gd name="T24" fmla="*/ 445 w 485"/>
                <a:gd name="T25" fmla="*/ 29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5" h="704">
                  <a:moveTo>
                    <a:pt x="445" y="296"/>
                  </a:moveTo>
                  <a:lnTo>
                    <a:pt x="111" y="21"/>
                  </a:lnTo>
                  <a:cubicBezTo>
                    <a:pt x="90" y="3"/>
                    <a:pt x="61" y="0"/>
                    <a:pt x="38" y="13"/>
                  </a:cubicBezTo>
                  <a:cubicBezTo>
                    <a:pt x="14" y="25"/>
                    <a:pt x="0" y="52"/>
                    <a:pt x="3" y="78"/>
                  </a:cubicBezTo>
                  <a:lnTo>
                    <a:pt x="44" y="509"/>
                  </a:lnTo>
                  <a:cubicBezTo>
                    <a:pt x="49" y="560"/>
                    <a:pt x="108" y="588"/>
                    <a:pt x="150" y="557"/>
                  </a:cubicBezTo>
                  <a:lnTo>
                    <a:pt x="224" y="503"/>
                  </a:lnTo>
                  <a:lnTo>
                    <a:pt x="308" y="659"/>
                  </a:lnTo>
                  <a:cubicBezTo>
                    <a:pt x="325" y="692"/>
                    <a:pt x="365" y="704"/>
                    <a:pt x="398" y="687"/>
                  </a:cubicBezTo>
                  <a:cubicBezTo>
                    <a:pt x="430" y="669"/>
                    <a:pt x="443" y="629"/>
                    <a:pt x="425" y="597"/>
                  </a:cubicBezTo>
                  <a:lnTo>
                    <a:pt x="341" y="440"/>
                  </a:lnTo>
                  <a:lnTo>
                    <a:pt x="428" y="409"/>
                  </a:lnTo>
                  <a:cubicBezTo>
                    <a:pt x="474" y="393"/>
                    <a:pt x="485" y="329"/>
                    <a:pt x="445" y="2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13" name="Picture 12">
            <a:extLst>
              <a:ext uri="{FF2B5EF4-FFF2-40B4-BE49-F238E27FC236}">
                <a16:creationId xmlns:a16="http://schemas.microsoft.com/office/drawing/2014/main" id="{9EF31E7C-B2BA-4EDF-8292-39FC0AD4C77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67483" y="5954954"/>
            <a:ext cx="575188" cy="584775"/>
          </a:xfrm>
          <a:prstGeom prst="rect">
            <a:avLst/>
          </a:prstGeom>
          <a:ln>
            <a:noFill/>
          </a:ln>
        </p:spPr>
      </p:pic>
      <p:sp>
        <p:nvSpPr>
          <p:cNvPr id="14" name="TextBox 13">
            <a:extLst>
              <a:ext uri="{FF2B5EF4-FFF2-40B4-BE49-F238E27FC236}">
                <a16:creationId xmlns:a16="http://schemas.microsoft.com/office/drawing/2014/main" id="{A42E60B0-03DE-415B-9207-3205DA171A9C}"/>
              </a:ext>
            </a:extLst>
          </p:cNvPr>
          <p:cNvSpPr txBox="1"/>
          <p:nvPr/>
        </p:nvSpPr>
        <p:spPr>
          <a:xfrm>
            <a:off x="1095651" y="4046315"/>
            <a:ext cx="8701492" cy="523220"/>
          </a:xfrm>
          <a:prstGeom prst="rect">
            <a:avLst/>
          </a:prstGeom>
          <a:noFill/>
        </p:spPr>
        <p:txBody>
          <a:bodyPr wrap="square" rtlCol="0">
            <a:spAutoFit/>
          </a:bodyPr>
          <a:lstStyle/>
          <a:p>
            <a:r>
              <a:rPr lang="en-GB" sz="2800" dirty="0"/>
              <a:t>by </a:t>
            </a:r>
            <a:r>
              <a:rPr lang="en-GB" sz="2800" b="1" dirty="0"/>
              <a:t>Pen-Yuan Hsing</a:t>
            </a:r>
            <a:r>
              <a:rPr lang="en-GB" sz="2800" dirty="0"/>
              <a:t> www.penonek.com</a:t>
            </a:r>
          </a:p>
        </p:txBody>
      </p:sp>
      <p:sp>
        <p:nvSpPr>
          <p:cNvPr id="15" name="TextBox 14">
            <a:extLst>
              <a:ext uri="{FF2B5EF4-FFF2-40B4-BE49-F238E27FC236}">
                <a16:creationId xmlns:a16="http://schemas.microsoft.com/office/drawing/2014/main" id="{F40013C1-D601-4CF7-901D-820ED8EB27A7}"/>
              </a:ext>
            </a:extLst>
          </p:cNvPr>
          <p:cNvSpPr txBox="1"/>
          <p:nvPr/>
        </p:nvSpPr>
        <p:spPr>
          <a:xfrm>
            <a:off x="1110154" y="5933227"/>
            <a:ext cx="5747846" cy="523220"/>
          </a:xfrm>
          <a:prstGeom prst="rect">
            <a:avLst/>
          </a:prstGeom>
          <a:noFill/>
        </p:spPr>
        <p:txBody>
          <a:bodyPr wrap="square" rtlCol="0">
            <a:spAutoFit/>
          </a:bodyPr>
          <a:lstStyle/>
          <a:p>
            <a:r>
              <a:rPr lang="en-GB" sz="2800" dirty="0" err="1"/>
              <a:t>penyuanhsing</a:t>
            </a:r>
            <a:r>
              <a:rPr lang="en-GB" sz="2800" dirty="0"/>
              <a:t> {at} </a:t>
            </a:r>
            <a:r>
              <a:rPr lang="en-GB" sz="2800" dirty="0" err="1"/>
              <a:t>posteo</a:t>
            </a:r>
            <a:r>
              <a:rPr lang="en-GB" sz="2800" dirty="0"/>
              <a:t> [dot] is</a:t>
            </a:r>
          </a:p>
        </p:txBody>
      </p:sp>
      <p:sp>
        <p:nvSpPr>
          <p:cNvPr id="2" name="TextBox 1">
            <a:extLst>
              <a:ext uri="{FF2B5EF4-FFF2-40B4-BE49-F238E27FC236}">
                <a16:creationId xmlns:a16="http://schemas.microsoft.com/office/drawing/2014/main" id="{1AF1F809-57E0-4C93-A89F-78986E228E2C}"/>
              </a:ext>
            </a:extLst>
          </p:cNvPr>
          <p:cNvSpPr txBox="1"/>
          <p:nvPr/>
        </p:nvSpPr>
        <p:spPr>
          <a:xfrm>
            <a:off x="3612292" y="1041594"/>
            <a:ext cx="4967416" cy="1200329"/>
          </a:xfrm>
          <a:prstGeom prst="rect">
            <a:avLst/>
          </a:prstGeom>
          <a:noFill/>
        </p:spPr>
        <p:txBody>
          <a:bodyPr wrap="square" rtlCol="0">
            <a:spAutoFit/>
          </a:bodyPr>
          <a:lstStyle/>
          <a:p>
            <a:pPr algn="ctr"/>
            <a:r>
              <a:rPr lang="en-GB" sz="7200" dirty="0">
                <a:solidFill>
                  <a:schemeClr val="tx2"/>
                </a:solidFill>
              </a:rPr>
              <a:t>thank you!</a:t>
            </a:r>
          </a:p>
        </p:txBody>
      </p:sp>
      <p:sp>
        <p:nvSpPr>
          <p:cNvPr id="16" name="TextBox 15">
            <a:extLst>
              <a:ext uri="{FF2B5EF4-FFF2-40B4-BE49-F238E27FC236}">
                <a16:creationId xmlns:a16="http://schemas.microsoft.com/office/drawing/2014/main" id="{388FEC50-FCFF-494D-B1B7-7293ECCAA1F3}"/>
              </a:ext>
            </a:extLst>
          </p:cNvPr>
          <p:cNvSpPr txBox="1"/>
          <p:nvPr/>
        </p:nvSpPr>
        <p:spPr>
          <a:xfrm>
            <a:off x="267481" y="3132137"/>
            <a:ext cx="11709171" cy="523220"/>
          </a:xfrm>
          <a:prstGeom prst="rect">
            <a:avLst/>
          </a:prstGeom>
          <a:noFill/>
        </p:spPr>
        <p:txBody>
          <a:bodyPr wrap="square" rtlCol="0">
            <a:spAutoFit/>
          </a:bodyPr>
          <a:lstStyle/>
          <a:p>
            <a:r>
              <a:rPr lang="en-GB" sz="2800" dirty="0"/>
              <a:t>slides published on </a:t>
            </a:r>
            <a:r>
              <a:rPr lang="en-GB" sz="2800" dirty="0" err="1"/>
              <a:t>Zenodo</a:t>
            </a:r>
            <a:r>
              <a:rPr lang="en-GB" sz="2800" dirty="0"/>
              <a:t>: </a:t>
            </a:r>
            <a:r>
              <a:rPr lang="en-GB" sz="2800" dirty="0">
                <a:hlinkClick r:id="rId10"/>
              </a:rPr>
              <a:t>https://doi.org/10.5281/zenodo.8286403</a:t>
            </a:r>
            <a:endParaRPr lang="en-GB" sz="2800" dirty="0"/>
          </a:p>
        </p:txBody>
      </p:sp>
    </p:spTree>
    <p:extLst>
      <p:ext uri="{BB962C8B-B14F-4D97-AF65-F5344CB8AC3E}">
        <p14:creationId xmlns:p14="http://schemas.microsoft.com/office/powerpoint/2010/main" val="141510971"/>
      </p:ext>
    </p:extLst>
  </p:cSld>
  <p:clrMapOvr>
    <a:masterClrMapping/>
  </p:clrMapOvr>
  <mc:AlternateContent xmlns:mc="http://schemas.openxmlformats.org/markup-compatibility/2006" xmlns:p14="http://schemas.microsoft.com/office/powerpoint/2010/main">
    <mc:Choice Requires="p14">
      <p:transition spd="slow" p14:dur="5000">
        <p:push dir="u"/>
      </p:transition>
    </mc:Choice>
    <mc:Fallback xmlns="" xmlns:a="http://schemas.openxmlformats.org/drawingml/2006/main" xmlns:r="http://schemas.openxmlformats.org/officeDocument/2006/relationships" xmlns:p="http://schemas.openxmlformats.org/presentationml/2006/main">
      <p:transition spd="slow">
        <p:push dir="u"/>
      </p:transition>
    </mc:Fallback>
  </mc:AlternateContent>
</p:sld>
</file>

<file path=ppt/slides/slide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8552D2-A667-C261-C096-9271692BF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0F8E28D-B2A9-F9C7-8ED3-D88179BA73FB}"/>
              </a:ext>
            </a:extLst>
          </p:cNvPr>
          <p:cNvSpPr txBox="1"/>
          <p:nvPr/>
        </p:nvSpPr>
        <p:spPr>
          <a:xfrm>
            <a:off x="49695" y="1771342"/>
            <a:ext cx="4731657" cy="923330"/>
          </a:xfrm>
          <a:prstGeom prst="rect">
            <a:avLst/>
          </a:prstGeom>
          <a:noFill/>
        </p:spPr>
        <p:txBody>
          <a:bodyPr wrap="square" rtlCol="0">
            <a:spAutoFit/>
          </a:bodyPr>
          <a:lstStyle/>
          <a:p>
            <a:r>
              <a:rPr lang="en-GB" sz="5400" dirty="0">
                <a:effectLst>
                  <a:outerShdw blurRad="63500" dist="76200" dir="2700000" algn="tl" rotWithShape="0">
                    <a:prstClr val="black">
                      <a:alpha val="50%"/>
                    </a:prstClr>
                  </a:outerShdw>
                </a:effectLst>
              </a:rPr>
              <a:t>Martin Nowak</a:t>
            </a:r>
          </a:p>
        </p:txBody>
      </p:sp>
      <p:sp>
        <p:nvSpPr>
          <p:cNvPr id="7" name="TextBox 6">
            <a:extLst>
              <a:ext uri="{FF2B5EF4-FFF2-40B4-BE49-F238E27FC236}">
                <a16:creationId xmlns:a16="http://schemas.microsoft.com/office/drawing/2014/main" id="{72D25DE8-6C75-903A-5A1C-5729854752B1}"/>
              </a:ext>
            </a:extLst>
          </p:cNvPr>
          <p:cNvSpPr txBox="1"/>
          <p:nvPr/>
        </p:nvSpPr>
        <p:spPr>
          <a:xfrm>
            <a:off x="297543" y="4053061"/>
            <a:ext cx="11596914" cy="1446550"/>
          </a:xfrm>
          <a:prstGeom prst="rect">
            <a:avLst/>
          </a:prstGeom>
          <a:noFill/>
        </p:spPr>
        <p:txBody>
          <a:bodyPr wrap="square" rtlCol="0">
            <a:spAutoFit/>
          </a:bodyPr>
          <a:lstStyle/>
          <a:p>
            <a:pPr algn="ctr"/>
            <a:r>
              <a:rPr lang="en-GB" sz="8800" b="1" dirty="0">
                <a:solidFill>
                  <a:schemeClr val="accent4"/>
                </a:solidFill>
                <a:effectLst>
                  <a:outerShdw blurRad="63500" dist="76200" dir="2700000" algn="tl" rotWithShape="0">
                    <a:prstClr val="black">
                      <a:alpha val="50%"/>
                    </a:prstClr>
                  </a:outerShdw>
                </a:effectLst>
              </a:rPr>
              <a:t>snuggle for survival</a:t>
            </a:r>
          </a:p>
        </p:txBody>
      </p:sp>
      <p:sp>
        <p:nvSpPr>
          <p:cNvPr id="8" name="TextBox 7">
            <a:extLst>
              <a:ext uri="{FF2B5EF4-FFF2-40B4-BE49-F238E27FC236}">
                <a16:creationId xmlns:a16="http://schemas.microsoft.com/office/drawing/2014/main" id="{5427DC86-25AC-CFD0-39A2-74779FC2CDB9}"/>
              </a:ext>
            </a:extLst>
          </p:cNvPr>
          <p:cNvSpPr txBox="1"/>
          <p:nvPr/>
        </p:nvSpPr>
        <p:spPr>
          <a:xfrm>
            <a:off x="5515428" y="6581001"/>
            <a:ext cx="6676572" cy="276999"/>
          </a:xfrm>
          <a:prstGeom prst="rect">
            <a:avLst/>
          </a:prstGeom>
          <a:solidFill>
            <a:srgbClr val="191919">
              <a:alpha val="74.902%"/>
            </a:srgbClr>
          </a:solidFill>
        </p:spPr>
        <p:txBody>
          <a:bodyPr wrap="square" rtlCol="0">
            <a:spAutoFit/>
          </a:bodyPr>
          <a:lstStyle/>
          <a:p>
            <a:pPr algn="r"/>
            <a:r>
              <a:rPr lang="en-GB" sz="1200" dirty="0"/>
              <a:t>in </a:t>
            </a:r>
            <a:r>
              <a:rPr lang="en-GB" sz="1200" dirty="0">
                <a:hlinkClick r:id="rId3"/>
              </a:rPr>
              <a:t>Why We Help: The Evolution of Cooperation</a:t>
            </a:r>
            <a:r>
              <a:rPr lang="en-GB" sz="1200" dirty="0"/>
              <a:t>, </a:t>
            </a:r>
            <a:r>
              <a:rPr lang="en-GB" sz="1200" i="1" dirty="0"/>
              <a:t>Scientific American</a:t>
            </a:r>
            <a:r>
              <a:rPr lang="en-GB" sz="1200" dirty="0"/>
              <a:t> 307, 1, 34-39 (July 2012)</a:t>
            </a:r>
          </a:p>
        </p:txBody>
      </p:sp>
    </p:spTree>
    <p:extLst>
      <p:ext uri="{BB962C8B-B14F-4D97-AF65-F5344CB8AC3E}">
        <p14:creationId xmlns:p14="http://schemas.microsoft.com/office/powerpoint/2010/main" val="30498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545144"/>
      </p:ext>
    </p:extLst>
  </p:cSld>
  <p:clrMapOvr>
    <a:masterClrMapping/>
  </p:clrMapOvr>
</p:sld>
</file>

<file path=ppt/slides/slide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55CE-6C15-4FE8-8083-BFA7787B7A08}"/>
              </a:ext>
            </a:extLst>
          </p:cNvPr>
          <p:cNvSpPr>
            <a:spLocks noGrp="1"/>
          </p:cNvSpPr>
          <p:nvPr>
            <p:ph type="title"/>
          </p:nvPr>
        </p:nvSpPr>
        <p:spPr>
          <a:xfrm>
            <a:off x="831850" y="318052"/>
            <a:ext cx="10515600" cy="4244423"/>
          </a:xfrm>
        </p:spPr>
        <p:txBody>
          <a:bodyPr>
            <a:normAutofit/>
          </a:bodyPr>
          <a:lstStyle/>
          <a:p>
            <a:r>
              <a:rPr lang="en-US" sz="19200" b="0" dirty="0">
                <a:solidFill>
                  <a:schemeClr val="tx1"/>
                </a:solidFill>
              </a:rPr>
              <a:t>2</a:t>
            </a:r>
            <a:br>
              <a:rPr lang="en-US" dirty="0"/>
            </a:br>
            <a:r>
              <a:rPr lang="en-US" dirty="0"/>
              <a:t>citizen science</a:t>
            </a:r>
            <a:endParaRPr lang="en-GB" dirty="0"/>
          </a:p>
        </p:txBody>
      </p:sp>
      <p:sp>
        <p:nvSpPr>
          <p:cNvPr id="4" name="Text Placeholder 3">
            <a:extLst>
              <a:ext uri="{FF2B5EF4-FFF2-40B4-BE49-F238E27FC236}">
                <a16:creationId xmlns:a16="http://schemas.microsoft.com/office/drawing/2014/main" id="{045AEDD3-E4F6-425F-B6D6-0AFF1978E17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21935559"/>
      </p:ext>
    </p:extLst>
  </p:cSld>
  <p:clrMapOvr>
    <a:masterClrMapping/>
  </p:clrMapOvr>
</p:sld>
</file>

<file path=ppt/slides/slide19.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pic>
        <p:nvPicPr>
          <p:cNvPr id="2" name="Milky Way Rising, May 11, 2013 by Mike Lewinski (ikewinski) from Flickr CC BY 2.0 Win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24161"/>
            <a:ext cx="12192000" cy="8090544"/>
          </a:xfrm>
          <a:prstGeom prst="rect">
            <a:avLst/>
          </a:prstGeom>
        </p:spPr>
      </p:pic>
      <p:sp>
        <p:nvSpPr>
          <p:cNvPr id="3" name="TextBox 2"/>
          <p:cNvSpPr txBox="1"/>
          <p:nvPr/>
        </p:nvSpPr>
        <p:spPr>
          <a:xfrm>
            <a:off x="6877878" y="6581001"/>
            <a:ext cx="5314122" cy="276999"/>
          </a:xfrm>
          <a:prstGeom prst="rect">
            <a:avLst/>
          </a:prstGeom>
          <a:noFill/>
        </p:spPr>
        <p:txBody>
          <a:bodyPr wrap="square" rtlCol="0">
            <a:spAutoFit/>
          </a:bodyPr>
          <a:lstStyle/>
          <a:p>
            <a:r>
              <a:rPr lang="en-US" sz="1200" dirty="0">
                <a:hlinkClick r:id="rId6"/>
              </a:rPr>
              <a:t>Milky Way Rising, May 11, 2013</a:t>
            </a:r>
            <a:r>
              <a:rPr lang="en-US" sz="1200" dirty="0"/>
              <a:t> by Mike Lewinski from Flickr </a:t>
            </a:r>
            <a:r>
              <a:rPr lang="en-US" sz="1200" dirty="0">
                <a:hlinkClick r:id="rId7"/>
              </a:rPr>
              <a:t>CC BY 2.0</a:t>
            </a:r>
            <a:endParaRPr lang="en-GB" sz="1200" dirty="0"/>
          </a:p>
        </p:txBody>
      </p:sp>
    </p:spTree>
    <p:extLst>
      <p:ext uri="{BB962C8B-B14F-4D97-AF65-F5344CB8AC3E}">
        <p14:creationId xmlns:p14="http://schemas.microsoft.com/office/powerpoint/2010/main" val="58300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7B6ADC-34C7-2EA9-5D5A-E0F7E14D9E1F}"/>
              </a:ext>
            </a:extLst>
          </p:cNvPr>
          <p:cNvSpPr txBox="1"/>
          <p:nvPr/>
        </p:nvSpPr>
        <p:spPr>
          <a:xfrm>
            <a:off x="864944" y="704720"/>
            <a:ext cx="10928732" cy="4524315"/>
          </a:xfrm>
          <a:prstGeom prst="rect">
            <a:avLst/>
          </a:prstGeom>
          <a:noFill/>
        </p:spPr>
        <p:txBody>
          <a:bodyPr wrap="square" rtlCol="0">
            <a:spAutoFit/>
          </a:bodyPr>
          <a:lstStyle/>
          <a:p>
            <a:pPr marL="1143000" indent="-1143000">
              <a:buFont typeface="+mj-lt"/>
              <a:buAutoNum type="arabicPeriod"/>
            </a:pPr>
            <a:r>
              <a:rPr lang="en-GB" sz="7200" dirty="0"/>
              <a:t>open science</a:t>
            </a:r>
          </a:p>
          <a:p>
            <a:pPr marL="1143000" indent="-1143000">
              <a:buFont typeface="+mj-lt"/>
              <a:buAutoNum type="arabicPeriod"/>
            </a:pPr>
            <a:r>
              <a:rPr lang="en-GB" sz="7200" dirty="0"/>
              <a:t>citizen science</a:t>
            </a:r>
          </a:p>
          <a:p>
            <a:pPr marL="1143000" indent="-1143000">
              <a:buFont typeface="+mj-lt"/>
              <a:buAutoNum type="arabicPeriod"/>
            </a:pPr>
            <a:r>
              <a:rPr lang="en-GB" sz="7200" dirty="0"/>
              <a:t>Wikipedia</a:t>
            </a:r>
          </a:p>
          <a:p>
            <a:pPr marL="1143000" indent="-1143000">
              <a:buFont typeface="+mj-lt"/>
              <a:buAutoNum type="arabicPeriod"/>
            </a:pPr>
            <a:r>
              <a:rPr lang="en-GB" sz="7200" dirty="0"/>
              <a:t>actions</a:t>
            </a:r>
          </a:p>
        </p:txBody>
      </p:sp>
    </p:spTree>
    <p:extLst>
      <p:ext uri="{BB962C8B-B14F-4D97-AF65-F5344CB8AC3E}">
        <p14:creationId xmlns:p14="http://schemas.microsoft.com/office/powerpoint/2010/main" val="271686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658" y="0"/>
            <a:ext cx="9452683" cy="6858000"/>
          </a:xfrm>
          <a:prstGeom prst="rect">
            <a:avLst/>
          </a:prstGeom>
        </p:spPr>
      </p:pic>
      <p:sp>
        <p:nvSpPr>
          <p:cNvPr id="5" name="TextBox 4"/>
          <p:cNvSpPr txBox="1"/>
          <p:nvPr/>
        </p:nvSpPr>
        <p:spPr>
          <a:xfrm>
            <a:off x="0" y="6581001"/>
            <a:ext cx="3874653" cy="276999"/>
          </a:xfrm>
          <a:prstGeom prst="rect">
            <a:avLst/>
          </a:prstGeom>
          <a:noFill/>
        </p:spPr>
        <p:txBody>
          <a:bodyPr wrap="square" rtlCol="0">
            <a:spAutoFit/>
          </a:bodyPr>
          <a:lstStyle/>
          <a:p>
            <a:r>
              <a:rPr lang="en-US" sz="1200" dirty="0">
                <a:hlinkClick r:id="rId4"/>
              </a:rPr>
              <a:t>https://www.galaxyzoo.org/</a:t>
            </a:r>
            <a:r>
              <a:rPr lang="en-US" sz="1200" dirty="0"/>
              <a:t> screenshot, fair use</a:t>
            </a:r>
            <a:endParaRPr lang="en-GB" sz="1200" dirty="0"/>
          </a:p>
        </p:txBody>
      </p:sp>
    </p:spTree>
    <p:extLst>
      <p:ext uri="{BB962C8B-B14F-4D97-AF65-F5344CB8AC3E}">
        <p14:creationId xmlns:p14="http://schemas.microsoft.com/office/powerpoint/2010/main" val="1209865515"/>
      </p:ext>
    </p:extLst>
  </p:cSld>
  <p:clrMapOvr>
    <a:masterClrMapping/>
  </p:clrMapOvr>
</p:sld>
</file>

<file path=ppt/slides/slide2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0416" y="1366956"/>
            <a:ext cx="3906764" cy="3906764"/>
          </a:xfrm>
          <a:prstGeom prst="rect">
            <a:avLst/>
          </a:prstGeom>
        </p:spPr>
      </p:pic>
      <p:sp>
        <p:nvSpPr>
          <p:cNvPr id="2" name="TextBox 1">
            <a:extLst>
              <a:ext uri="{FF2B5EF4-FFF2-40B4-BE49-F238E27FC236}">
                <a16:creationId xmlns:a16="http://schemas.microsoft.com/office/drawing/2014/main" id="{ABF8DCD6-2F8F-4B51-9D91-430A4433B6C1}"/>
              </a:ext>
            </a:extLst>
          </p:cNvPr>
          <p:cNvSpPr txBox="1"/>
          <p:nvPr/>
        </p:nvSpPr>
        <p:spPr>
          <a:xfrm>
            <a:off x="6096000" y="2274838"/>
            <a:ext cx="5449330" cy="830997"/>
          </a:xfrm>
          <a:prstGeom prst="rect">
            <a:avLst/>
          </a:prstGeom>
          <a:noFill/>
        </p:spPr>
        <p:txBody>
          <a:bodyPr wrap="square" rtlCol="0">
            <a:spAutoFit/>
          </a:bodyPr>
          <a:lstStyle/>
          <a:p>
            <a:r>
              <a:rPr lang="en-GB" sz="4800" dirty="0"/>
              <a:t>MammalWeb.org</a:t>
            </a:r>
          </a:p>
        </p:txBody>
      </p:sp>
      <p:sp>
        <p:nvSpPr>
          <p:cNvPr id="5" name="TextBox 4">
            <a:extLst>
              <a:ext uri="{FF2B5EF4-FFF2-40B4-BE49-F238E27FC236}">
                <a16:creationId xmlns:a16="http://schemas.microsoft.com/office/drawing/2014/main" id="{F2CC9C1F-B199-EDAB-093C-EBA8649DC0CF}"/>
              </a:ext>
            </a:extLst>
          </p:cNvPr>
          <p:cNvSpPr txBox="1"/>
          <p:nvPr/>
        </p:nvSpPr>
        <p:spPr>
          <a:xfrm>
            <a:off x="6096000" y="3105835"/>
            <a:ext cx="5449330" cy="1569660"/>
          </a:xfrm>
          <a:prstGeom prst="rect">
            <a:avLst/>
          </a:prstGeom>
          <a:noFill/>
        </p:spPr>
        <p:txBody>
          <a:bodyPr wrap="square" rtlCol="0">
            <a:spAutoFit/>
          </a:bodyPr>
          <a:lstStyle/>
          <a:p>
            <a:r>
              <a:rPr lang="en-GB" sz="4800" b="1" dirty="0">
                <a:solidFill>
                  <a:schemeClr val="tx2"/>
                </a:solidFill>
              </a:rPr>
              <a:t>citizen science </a:t>
            </a:r>
            <a:r>
              <a:rPr lang="en-GB" sz="4800" dirty="0"/>
              <a:t>wildlife monitoring</a:t>
            </a:r>
          </a:p>
        </p:txBody>
      </p:sp>
    </p:spTree>
    <p:custDataLst>
      <p:tags r:id="rId1"/>
    </p:custDataLst>
    <p:extLst>
      <p:ext uri="{BB962C8B-B14F-4D97-AF65-F5344CB8AC3E}">
        <p14:creationId xmlns:p14="http://schemas.microsoft.com/office/powerpoint/2010/main" val="411445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p:cNvSpPr/>
          <p:nvPr/>
        </p:nvSpPr>
        <p:spPr>
          <a:xfrm>
            <a:off x="5536642" y="2994409"/>
            <a:ext cx="1085221" cy="472272"/>
          </a:xfrm>
          <a:custGeom>
            <a:avLst/>
            <a:gdLst>
              <a:gd name="connsiteX0" fmla="*/ 1296238 w 1296238"/>
              <a:gd name="connsiteY0" fmla="*/ 0 h 643095"/>
              <a:gd name="connsiteX1" fmla="*/ 834013 w 1296238"/>
              <a:gd name="connsiteY1" fmla="*/ 371789 h 643095"/>
              <a:gd name="connsiteX2" fmla="*/ 0 w 1296238"/>
              <a:gd name="connsiteY2" fmla="*/ 643095 h 643095"/>
            </a:gdLst>
            <a:ahLst/>
            <a:cxnLst>
              <a:cxn ang="0">
                <a:pos x="connsiteX0" y="connsiteY0"/>
              </a:cxn>
              <a:cxn ang="0">
                <a:pos x="connsiteX1" y="connsiteY1"/>
              </a:cxn>
              <a:cxn ang="0">
                <a:pos x="connsiteX2" y="connsiteY2"/>
              </a:cxn>
            </a:cxnLst>
            <a:rect l="l" t="t" r="r" b="b"/>
            <a:pathLst>
              <a:path w="1296238" h="643095">
                <a:moveTo>
                  <a:pt x="1296238" y="0"/>
                </a:moveTo>
                <a:cubicBezTo>
                  <a:pt x="1173145" y="132303"/>
                  <a:pt x="1050053" y="264607"/>
                  <a:pt x="834013" y="371789"/>
                </a:cubicBezTo>
                <a:cubicBezTo>
                  <a:pt x="617973" y="478971"/>
                  <a:pt x="308986" y="561033"/>
                  <a:pt x="0" y="643095"/>
                </a:cubicBezTo>
              </a:path>
            </a:pathLst>
          </a:custGeom>
          <a:noFill/>
          <a:ln w="76200">
            <a:solidFill>
              <a:schemeClr val="tx1"/>
            </a:solidFill>
            <a:headEnd type="none" w="med" len="med"/>
            <a:tailEnd type="arrow" w="med" len="med"/>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375867" y="2268919"/>
            <a:ext cx="3426489" cy="830997"/>
          </a:xfrm>
          <a:prstGeom prst="rect">
            <a:avLst/>
          </a:prstGeom>
          <a:noFill/>
        </p:spPr>
        <p:txBody>
          <a:bodyPr wrap="square" rtlCol="0">
            <a:spAutoFit/>
          </a:bodyPr>
          <a:lstStyle/>
          <a:p>
            <a:r>
              <a:rPr lang="en-US" sz="4800" b="1" dirty="0">
                <a:solidFill>
                  <a:schemeClr val="accent4"/>
                </a:solidFill>
              </a:rPr>
              <a:t>Durham</a:t>
            </a:r>
            <a:r>
              <a:rPr lang="en-US" sz="4800" dirty="0">
                <a:solidFill>
                  <a:schemeClr val="accent4"/>
                </a:solidFill>
              </a:rPr>
              <a:t> </a:t>
            </a:r>
            <a:r>
              <a:rPr lang="en-US" sz="3600" dirty="0">
                <a:solidFill>
                  <a:schemeClr val="accent4"/>
                </a:solidFill>
              </a:rPr>
              <a:t>UK</a:t>
            </a:r>
            <a:endParaRPr lang="en-GB" sz="3600" dirty="0">
              <a:solidFill>
                <a:schemeClr val="accent4"/>
              </a:solidFill>
            </a:endParaRPr>
          </a:p>
        </p:txBody>
      </p:sp>
      <p:sp>
        <p:nvSpPr>
          <p:cNvPr id="2" name="TextBox 1"/>
          <p:cNvSpPr txBox="1"/>
          <p:nvPr/>
        </p:nvSpPr>
        <p:spPr>
          <a:xfrm>
            <a:off x="0" y="6396335"/>
            <a:ext cx="3074796" cy="461665"/>
          </a:xfrm>
          <a:prstGeom prst="rect">
            <a:avLst/>
          </a:prstGeom>
          <a:noFill/>
        </p:spPr>
        <p:txBody>
          <a:bodyPr wrap="square" rtlCol="0">
            <a:spAutoFit/>
          </a:bodyPr>
          <a:lstStyle/>
          <a:p>
            <a:r>
              <a:rPr lang="en-US" sz="1200" dirty="0">
                <a:hlinkClick r:id="rId4"/>
              </a:rPr>
              <a:t>map</a:t>
            </a:r>
            <a:r>
              <a:rPr lang="en-US" sz="1200" dirty="0"/>
              <a:t> by </a:t>
            </a:r>
            <a:r>
              <a:rPr lang="en-US" sz="1200" dirty="0">
                <a:hlinkClick r:id="rId5"/>
              </a:rPr>
              <a:t>Stamen Design</a:t>
            </a:r>
            <a:r>
              <a:rPr lang="en-US" sz="1200" dirty="0"/>
              <a:t>, </a:t>
            </a:r>
            <a:r>
              <a:rPr lang="en-US" sz="1200" dirty="0">
                <a:hlinkClick r:id="rId6"/>
              </a:rPr>
              <a:t>CC BY 3.0</a:t>
            </a:r>
            <a:br>
              <a:rPr lang="en-US" sz="1200" dirty="0"/>
            </a:br>
            <a:r>
              <a:rPr lang="en-US" sz="1200" dirty="0"/>
              <a:t>data by </a:t>
            </a:r>
            <a:r>
              <a:rPr lang="en-US" sz="1200" dirty="0">
                <a:hlinkClick r:id="rId7"/>
              </a:rPr>
              <a:t>OpenStreetMap</a:t>
            </a:r>
            <a:r>
              <a:rPr lang="en-US" sz="1200" dirty="0"/>
              <a:t>, </a:t>
            </a:r>
            <a:r>
              <a:rPr lang="en-US" sz="1200" dirty="0">
                <a:hlinkClick r:id="rId8"/>
              </a:rPr>
              <a:t>ODbL</a:t>
            </a:r>
            <a:endParaRPr lang="en-GB" sz="1200" dirty="0"/>
          </a:p>
        </p:txBody>
      </p:sp>
    </p:spTree>
    <p:extLst>
      <p:ext uri="{BB962C8B-B14F-4D97-AF65-F5344CB8AC3E}">
        <p14:creationId xmlns:p14="http://schemas.microsoft.com/office/powerpoint/2010/main" val="4219336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sld>
</file>

<file path=ppt/slides/slide2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611779"/>
            <a:ext cx="5078775" cy="246221"/>
          </a:xfrm>
          <a:prstGeom prst="rect">
            <a:avLst/>
          </a:prstGeom>
          <a:solidFill>
            <a:schemeClr val="bg1">
              <a:lumMod val="90%"/>
              <a:lumOff val="10%"/>
            </a:schemeClr>
          </a:solidFill>
        </p:spPr>
        <p:txBody>
          <a:bodyPr wrap="square" rtlCol="0">
            <a:spAutoFit/>
          </a:bodyPr>
          <a:lstStyle/>
          <a:p>
            <a:r>
              <a:rPr lang="en-US" sz="1000" dirty="0"/>
              <a:t>modified from </a:t>
            </a:r>
            <a:r>
              <a:rPr lang="en-US" sz="1000" dirty="0">
                <a:hlinkClick r:id="rId4"/>
              </a:rPr>
              <a:t>Learning Her Birds</a:t>
            </a:r>
            <a:r>
              <a:rPr lang="en-US" sz="1000" dirty="0"/>
              <a:t> by Don </a:t>
            </a:r>
            <a:r>
              <a:rPr lang="en-US" sz="1000" dirty="0" err="1"/>
              <a:t>Freiday</a:t>
            </a:r>
            <a:r>
              <a:rPr lang="en-US" sz="1000" dirty="0"/>
              <a:t>/USFWS from Flickr, </a:t>
            </a:r>
            <a:r>
              <a:rPr lang="en-US" sz="1000" dirty="0">
                <a:hlinkClick r:id="rId5"/>
              </a:rPr>
              <a:t>public domain</a:t>
            </a:r>
            <a:endParaRPr lang="en-GB" sz="1000" dirty="0"/>
          </a:p>
        </p:txBody>
      </p:sp>
      <p:sp>
        <p:nvSpPr>
          <p:cNvPr id="2" name="TextBox 1"/>
          <p:cNvSpPr txBox="1"/>
          <p:nvPr/>
        </p:nvSpPr>
        <p:spPr>
          <a:xfrm>
            <a:off x="291403" y="160774"/>
            <a:ext cx="10969264" cy="1200329"/>
          </a:xfrm>
          <a:prstGeom prst="rect">
            <a:avLst/>
          </a:prstGeom>
          <a:noFill/>
        </p:spPr>
        <p:txBody>
          <a:bodyPr wrap="square" rtlCol="0">
            <a:spAutoFit/>
          </a:bodyPr>
          <a:lstStyle/>
          <a:p>
            <a:r>
              <a:rPr lang="en-US" sz="7200" dirty="0"/>
              <a:t>breeding bird surveys</a:t>
            </a:r>
            <a:endParaRPr lang="en-GB" sz="7200" dirty="0"/>
          </a:p>
        </p:txBody>
      </p:sp>
    </p:spTree>
    <p:extLst>
      <p:ext uri="{BB962C8B-B14F-4D97-AF65-F5344CB8AC3E}">
        <p14:creationId xmlns:p14="http://schemas.microsoft.com/office/powerpoint/2010/main" val="111109679"/>
      </p:ext>
    </p:extLst>
  </p:cSld>
  <p:clrMapOvr>
    <a:masterClrMapping/>
  </p:clrMapOvr>
</p:sld>
</file>

<file path=ppt/slides/slide2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0" name="Rectangle 9"/>
          <p:cNvSpPr/>
          <p:nvPr/>
        </p:nvSpPr>
        <p:spPr>
          <a:xfrm>
            <a:off x="1" y="1"/>
            <a:ext cx="12191999" cy="6857999"/>
          </a:xfrm>
          <a:prstGeom prst="rect">
            <a:avLst/>
          </a:prstGeom>
          <a:solidFill>
            <a:schemeClr val="bg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9488" y="159488"/>
            <a:ext cx="6477787" cy="2308324"/>
          </a:xfrm>
          <a:prstGeom prst="rect">
            <a:avLst/>
          </a:prstGeom>
          <a:noFill/>
        </p:spPr>
        <p:txBody>
          <a:bodyPr wrap="square" rtlCol="0">
            <a:spAutoFit/>
          </a:bodyPr>
          <a:lstStyle/>
          <a:p>
            <a:r>
              <a:rPr lang="en-US" sz="4800" dirty="0"/>
              <a:t>bird surveys usually during the </a:t>
            </a:r>
            <a:r>
              <a:rPr lang="en-US" sz="4800" b="1" dirty="0">
                <a:solidFill>
                  <a:schemeClr val="accent4"/>
                </a:solidFill>
              </a:rPr>
              <a:t>day</a:t>
            </a:r>
            <a:r>
              <a:rPr lang="en-US" sz="4800" dirty="0"/>
              <a:t> &amp; </a:t>
            </a:r>
            <a:r>
              <a:rPr lang="en-US" sz="4800" b="1" dirty="0">
                <a:solidFill>
                  <a:schemeClr val="accent4"/>
                </a:solidFill>
              </a:rPr>
              <a:t>breeding</a:t>
            </a:r>
            <a:r>
              <a:rPr lang="en-US" sz="4800" dirty="0"/>
              <a:t> season</a:t>
            </a:r>
            <a:endParaRPr lang="en-GB" sz="4800"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11832" y="-566572"/>
            <a:ext cx="3166178" cy="3007575"/>
          </a:xfrm>
          <a:prstGeom prst="rect">
            <a:avLst/>
          </a:prstGeom>
        </p:spPr>
      </p:pic>
      <p:sp>
        <p:nvSpPr>
          <p:cNvPr id="3" name="Oval 2"/>
          <p:cNvSpPr/>
          <p:nvPr/>
        </p:nvSpPr>
        <p:spPr>
          <a:xfrm>
            <a:off x="-12185904" y="4768702"/>
            <a:ext cx="24377904" cy="4178595"/>
          </a:xfrm>
          <a:prstGeom prst="ellipse">
            <a:avLst/>
          </a:prstGeom>
          <a:gradFill flip="none" rotWithShape="1">
            <a:gsLst>
              <a:gs pos="60%">
                <a:schemeClr val="accent6">
                  <a:lumMod val="60%"/>
                  <a:lumOff val="40%"/>
                </a:schemeClr>
              </a:gs>
              <a:gs pos="45%">
                <a:srgbClr val="17240E"/>
              </a:gs>
            </a:gsLst>
            <a:lin ang="0" scaled="1"/>
            <a:tileRect/>
          </a:gra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60490">
            <a:off x="6734186" y="513094"/>
            <a:ext cx="1939805" cy="1644338"/>
          </a:xfrm>
          <a:prstGeom prst="rect">
            <a:avLst/>
          </a:prstGeom>
        </p:spPr>
      </p:pic>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6924" y="3955311"/>
            <a:ext cx="2658298" cy="270493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6544">
            <a:off x="8478569" y="3597062"/>
            <a:ext cx="2689913" cy="1529888"/>
          </a:xfrm>
          <a:prstGeom prst="rect">
            <a:avLst/>
          </a:prstGeom>
        </p:spPr>
      </p:pic>
      <p:sp>
        <p:nvSpPr>
          <p:cNvPr id="9" name="TextBox 8"/>
          <p:cNvSpPr txBox="1"/>
          <p:nvPr/>
        </p:nvSpPr>
        <p:spPr>
          <a:xfrm>
            <a:off x="6007218" y="159488"/>
            <a:ext cx="6477787" cy="1569660"/>
          </a:xfrm>
          <a:prstGeom prst="rect">
            <a:avLst/>
          </a:prstGeom>
          <a:noFill/>
        </p:spPr>
        <p:txBody>
          <a:bodyPr wrap="square" rtlCol="0">
            <a:spAutoFit/>
          </a:bodyPr>
          <a:lstStyle/>
          <a:p>
            <a:r>
              <a:rPr lang="en-US" sz="4800" dirty="0"/>
              <a:t>mammals are often </a:t>
            </a:r>
            <a:r>
              <a:rPr lang="en-US" sz="4800" b="1" dirty="0">
                <a:solidFill>
                  <a:schemeClr val="accent4"/>
                </a:solidFill>
              </a:rPr>
              <a:t>elusive</a:t>
            </a:r>
            <a:r>
              <a:rPr lang="en-US" sz="4800" dirty="0"/>
              <a:t> &amp; </a:t>
            </a:r>
            <a:r>
              <a:rPr lang="en-US" sz="4800" b="1" dirty="0">
                <a:solidFill>
                  <a:schemeClr val="accent4"/>
                </a:solidFill>
              </a:rPr>
              <a:t>nocturnal</a:t>
            </a:r>
            <a:endParaRPr lang="en-GB" sz="4800"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7967" y="5307778"/>
            <a:ext cx="3508164" cy="1443744"/>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37897">
            <a:off x="7207255" y="1779217"/>
            <a:ext cx="3085613" cy="3079634"/>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5014" y="4111995"/>
            <a:ext cx="3110578" cy="2467725"/>
          </a:xfrm>
          <a:prstGeom prst="rect">
            <a:avLst/>
          </a:prstGeom>
        </p:spPr>
      </p:pic>
      <p:pic>
        <p:nvPicPr>
          <p:cNvPr id="14" name="Picture 1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38254" y="406217"/>
            <a:ext cx="1603964" cy="2307265"/>
          </a:xfrm>
          <a:prstGeom prst="rect">
            <a:avLst/>
          </a:prstGeom>
        </p:spPr>
      </p:pic>
    </p:spTree>
    <p:custDataLst>
      <p:tags r:id="rId1"/>
    </p:custDataLst>
    <p:extLst>
      <p:ext uri="{BB962C8B-B14F-4D97-AF65-F5344CB8AC3E}">
        <p14:creationId xmlns:p14="http://schemas.microsoft.com/office/powerpoint/2010/main" val="1025806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 decel="50%" fill="hold" grpId="0" nodeType="clickEffect">
                                  <p:stCondLst>
                                    <p:cond delay="0"/>
                                  </p:stCondLst>
                                  <p:childTnLst>
                                    <p:animMotion origin="layout" path="M -4.16667E-7 0 L 0.99974 0 " pathEditMode="relative" rAng="0" ptsTypes="AA">
                                      <p:cBhvr>
                                        <p:cTn id="6" dur="1250" fill="hold"/>
                                        <p:tgtEl>
                                          <p:spTgt spid="3"/>
                                        </p:tgtEl>
                                        <p:attrNameLst>
                                          <p:attrName>ppt_x</p:attrName>
                                          <p:attrName>ppt_y</p:attrName>
                                        </p:attrNameLst>
                                      </p:cBhvr>
                                      <p:rCtr x="49.986%" y="0%"/>
                                    </p:animMotion>
                                  </p:childTnLst>
                                </p:cTn>
                              </p:par>
                              <p:par>
                                <p:cTn id="7" presetID="2" presetClass="exit" presetSubtype="4" fill="hold" nodeType="withEffect">
                                  <p:stCondLst>
                                    <p:cond delay="0"/>
                                  </p:stCondLst>
                                  <p:childTnLst>
                                    <p:anim calcmode="lin" valueType="num">
                                      <p:cBhvr additive="base">
                                        <p:cTn id="8" dur="1000"/>
                                        <p:tgtEl>
                                          <p:spTgt spid="7"/>
                                        </p:tgtEl>
                                        <p:attrNameLst>
                                          <p:attrName>ppt_x</p:attrName>
                                        </p:attrNameLst>
                                      </p:cBhvr>
                                      <p:tavLst>
                                        <p:tav tm="0%">
                                          <p:val>
                                            <p:strVal val="ppt_x"/>
                                          </p:val>
                                        </p:tav>
                                        <p:tav tm="100%">
                                          <p:val>
                                            <p:strVal val="ppt_x"/>
                                          </p:val>
                                        </p:tav>
                                      </p:tavLst>
                                    </p:anim>
                                    <p:anim calcmode="lin" valueType="num">
                                      <p:cBhvr additive="base">
                                        <p:cTn id="9" dur="1000"/>
                                        <p:tgtEl>
                                          <p:spTgt spid="7"/>
                                        </p:tgtEl>
                                        <p:attrNameLst>
                                          <p:attrName>ppt_y</p:attrName>
                                        </p:attrNameLst>
                                      </p:cBhvr>
                                      <p:tavLst>
                                        <p:tav tm="0%">
                                          <p:val>
                                            <p:strVal val="ppt_y"/>
                                          </p:val>
                                        </p:tav>
                                        <p:tav tm="100%">
                                          <p:val>
                                            <p:strVal val="1+ppt_h/2"/>
                                          </p:val>
                                        </p:tav>
                                      </p:tavLst>
                                    </p:anim>
                                    <p:set>
                                      <p:cBhvr>
                                        <p:cTn id="10" dur="1" fill="hold">
                                          <p:stCondLst>
                                            <p:cond delay="999"/>
                                          </p:stCondLst>
                                        </p:cTn>
                                        <p:tgtEl>
                                          <p:spTgt spid="7"/>
                                        </p:tgtEl>
                                        <p:attrNameLst>
                                          <p:attrName>style.visibility</p:attrName>
                                        </p:attrNameLst>
                                      </p:cBhvr>
                                      <p:to>
                                        <p:strVal val="hidden"/>
                                      </p:to>
                                    </p:set>
                                  </p:childTnLst>
                                </p:cTn>
                              </p:par>
                              <p:par>
                                <p:cTn id="11" presetID="2" presetClass="exit" presetSubtype="2" fill="hold" nodeType="withEffect">
                                  <p:stCondLst>
                                    <p:cond delay="0"/>
                                  </p:stCondLst>
                                  <p:childTnLst>
                                    <p:anim calcmode="lin" valueType="num">
                                      <p:cBhvr additive="base">
                                        <p:cTn id="12" dur="1000"/>
                                        <p:tgtEl>
                                          <p:spTgt spid="4"/>
                                        </p:tgtEl>
                                        <p:attrNameLst>
                                          <p:attrName>ppt_x</p:attrName>
                                        </p:attrNameLst>
                                      </p:cBhvr>
                                      <p:tavLst>
                                        <p:tav tm="0%">
                                          <p:val>
                                            <p:strVal val="ppt_x"/>
                                          </p:val>
                                        </p:tav>
                                        <p:tav tm="100%">
                                          <p:val>
                                            <p:strVal val="1+ppt_w/2"/>
                                          </p:val>
                                        </p:tav>
                                      </p:tavLst>
                                    </p:anim>
                                    <p:anim calcmode="lin" valueType="num">
                                      <p:cBhvr additive="base">
                                        <p:cTn id="13" dur="1000"/>
                                        <p:tgtEl>
                                          <p:spTgt spid="4"/>
                                        </p:tgtEl>
                                        <p:attrNameLst>
                                          <p:attrName>ppt_y</p:attrName>
                                        </p:attrNameLst>
                                      </p:cBhvr>
                                      <p:tavLst>
                                        <p:tav tm="0%">
                                          <p:val>
                                            <p:strVal val="ppt_y"/>
                                          </p:val>
                                        </p:tav>
                                        <p:tav tm="100%">
                                          <p:val>
                                            <p:strVal val="ppt_y"/>
                                          </p:val>
                                        </p:tav>
                                      </p:tavLst>
                                    </p:anim>
                                    <p:set>
                                      <p:cBhvr>
                                        <p:cTn id="14" dur="1" fill="hold">
                                          <p:stCondLst>
                                            <p:cond delay="999"/>
                                          </p:stCondLst>
                                        </p:cTn>
                                        <p:tgtEl>
                                          <p:spTgt spid="4"/>
                                        </p:tgtEl>
                                        <p:attrNameLst>
                                          <p:attrName>style.visibility</p:attrName>
                                        </p:attrNameLst>
                                      </p:cBhvr>
                                      <p:to>
                                        <p:strVal val="hidden"/>
                                      </p:to>
                                    </p:set>
                                  </p:childTnLst>
                                </p:cTn>
                              </p:par>
                              <p:par>
                                <p:cTn id="15" presetID="2" presetClass="exit" presetSubtype="6" fill="hold" nodeType="withEffect">
                                  <p:stCondLst>
                                    <p:cond delay="0"/>
                                  </p:stCondLst>
                                  <p:childTnLst>
                                    <p:anim calcmode="lin" valueType="num">
                                      <p:cBhvr additive="base">
                                        <p:cTn id="16" dur="1000"/>
                                        <p:tgtEl>
                                          <p:spTgt spid="6"/>
                                        </p:tgtEl>
                                        <p:attrNameLst>
                                          <p:attrName>ppt_x</p:attrName>
                                        </p:attrNameLst>
                                      </p:cBhvr>
                                      <p:tavLst>
                                        <p:tav tm="0%">
                                          <p:val>
                                            <p:strVal val="ppt_x"/>
                                          </p:val>
                                        </p:tav>
                                        <p:tav tm="100%">
                                          <p:val>
                                            <p:strVal val="1+ppt_w/2"/>
                                          </p:val>
                                        </p:tav>
                                      </p:tavLst>
                                    </p:anim>
                                    <p:anim calcmode="lin" valueType="num">
                                      <p:cBhvr additive="base">
                                        <p:cTn id="17" dur="1000"/>
                                        <p:tgtEl>
                                          <p:spTgt spid="6"/>
                                        </p:tgtEl>
                                        <p:attrNameLst>
                                          <p:attrName>ppt_y</p:attrName>
                                        </p:attrNameLst>
                                      </p:cBhvr>
                                      <p:tavLst>
                                        <p:tav tm="0%">
                                          <p:val>
                                            <p:strVal val="ppt_y"/>
                                          </p:val>
                                        </p:tav>
                                        <p:tav tm="100%">
                                          <p:val>
                                            <p:strVal val="1+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1000"/>
                                        <p:tgtEl>
                                          <p:spTgt spid="5"/>
                                        </p:tgtEl>
                                        <p:attrNameLst>
                                          <p:attrName>ppt_x</p:attrName>
                                        </p:attrNameLst>
                                      </p:cBhvr>
                                      <p:tavLst>
                                        <p:tav tm="0%">
                                          <p:val>
                                            <p:strVal val="ppt_x"/>
                                          </p:val>
                                        </p:tav>
                                        <p:tav tm="100%">
                                          <p:val>
                                            <p:strVal val="ppt_x"/>
                                          </p:val>
                                        </p:tav>
                                      </p:tavLst>
                                    </p:anim>
                                    <p:anim calcmode="lin" valueType="num">
                                      <p:cBhvr additive="base">
                                        <p:cTn id="21" dur="1000"/>
                                        <p:tgtEl>
                                          <p:spTgt spid="5"/>
                                        </p:tgtEl>
                                        <p:attrNameLst>
                                          <p:attrName>ppt_y</p:attrName>
                                        </p:attrNameLst>
                                      </p:cBhvr>
                                      <p:tavLst>
                                        <p:tav tm="0%">
                                          <p:val>
                                            <p:strVal val="ppt_y"/>
                                          </p:val>
                                        </p:tav>
                                        <p:tav tm="100%">
                                          <p:val>
                                            <p:strVal val="1+ppt_h/2"/>
                                          </p:val>
                                        </p:tav>
                                      </p:tavLst>
                                    </p:anim>
                                    <p:set>
                                      <p:cBhvr>
                                        <p:cTn id="22" dur="1" fill="hold">
                                          <p:stCondLst>
                                            <p:cond delay="999"/>
                                          </p:stCondLst>
                                        </p:cTn>
                                        <p:tgtEl>
                                          <p:spTgt spid="5"/>
                                        </p:tgtEl>
                                        <p:attrNameLst>
                                          <p:attrName>style.visibility</p:attrName>
                                        </p:attrNameLst>
                                      </p:cBhvr>
                                      <p:to>
                                        <p:strVal val="hidden"/>
                                      </p:to>
                                    </p:set>
                                  </p:childTnLst>
                                </p:cTn>
                              </p:par>
                              <p:par>
                                <p:cTn id="23" presetID="42" presetClass="exit" presetSubtype="0" fill="hold" grpId="0" nodeType="withEffect">
                                  <p:stCondLst>
                                    <p:cond delay="0"/>
                                  </p:stCondLst>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
                                          <p:val>
                                            <p:strVal val="ppt_x"/>
                                          </p:val>
                                        </p:tav>
                                      </p:tavLst>
                                    </p:anim>
                                    <p:anim calcmode="lin" valueType="num">
                                      <p:cBhvr>
                                        <p:cTn id="26" dur="1000"/>
                                        <p:tgtEl>
                                          <p:spTgt spid="8"/>
                                        </p:tgtEl>
                                        <p:attrNameLst>
                                          <p:attrName>ppt_y</p:attrName>
                                        </p:attrNameLst>
                                      </p:cBhvr>
                                      <p:tavLst>
                                        <p:tav tm="0%">
                                          <p:val>
                                            <p:strVal val="ppt_y"/>
                                          </p:val>
                                        </p:tav>
                                        <p:tav tm="1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250"/>
                                        <p:tgtEl>
                                          <p:spTgt spid="10"/>
                                        </p:tgtEl>
                                      </p:cBhvr>
                                    </p:animEffect>
                                  </p:childTnLst>
                                </p:cTn>
                              </p:par>
                              <p:par>
                                <p:cTn id="31" presetID="47"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250"/>
                                        <p:tgtEl>
                                          <p:spTgt spid="9"/>
                                        </p:tgtEl>
                                      </p:cBhvr>
                                    </p:animEffect>
                                    <p:anim calcmode="lin" valueType="num">
                                      <p:cBhvr>
                                        <p:cTn id="34" dur="1250" fill="hold"/>
                                        <p:tgtEl>
                                          <p:spTgt spid="9"/>
                                        </p:tgtEl>
                                        <p:attrNameLst>
                                          <p:attrName>ppt_x</p:attrName>
                                        </p:attrNameLst>
                                      </p:cBhvr>
                                      <p:tavLst>
                                        <p:tav tm="0%">
                                          <p:val>
                                            <p:strVal val="#ppt_x"/>
                                          </p:val>
                                        </p:tav>
                                        <p:tav tm="100%">
                                          <p:val>
                                            <p:strVal val="#ppt_x"/>
                                          </p:val>
                                        </p:tav>
                                      </p:tavLst>
                                    </p:anim>
                                    <p:anim calcmode="lin" valueType="num">
                                      <p:cBhvr>
                                        <p:cTn id="35" dur="1250" fill="hold"/>
                                        <p:tgtEl>
                                          <p:spTgt spid="9"/>
                                        </p:tgtEl>
                                        <p:attrNameLst>
                                          <p:attrName>ppt_y</p:attrName>
                                        </p:attrNameLst>
                                      </p:cBhvr>
                                      <p:tavLst>
                                        <p:tav tm="0%">
                                          <p:val>
                                            <p:strVal val="#ppt_y-.1"/>
                                          </p:val>
                                        </p:tav>
                                        <p:tav tm="1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1000" fill="hold"/>
                                        <p:tgtEl>
                                          <p:spTgt spid="14"/>
                                        </p:tgtEl>
                                        <p:attrNameLst>
                                          <p:attrName>ppt_x</p:attrName>
                                        </p:attrNameLst>
                                      </p:cBhvr>
                                      <p:tavLst>
                                        <p:tav tm="0%">
                                          <p:val>
                                            <p:strVal val="#ppt_x"/>
                                          </p:val>
                                        </p:tav>
                                        <p:tav tm="100%">
                                          <p:val>
                                            <p:strVal val="#ppt_x"/>
                                          </p:val>
                                        </p:tav>
                                      </p:tavLst>
                                    </p:anim>
                                    <p:anim calcmode="lin" valueType="num">
                                      <p:cBhvr additive="base">
                                        <p:cTn id="39" dur="1000" fill="hold"/>
                                        <p:tgtEl>
                                          <p:spTgt spid="14"/>
                                        </p:tgtEl>
                                        <p:attrNameLst>
                                          <p:attrName>ppt_y</p:attrName>
                                        </p:attrNameLst>
                                      </p:cBhvr>
                                      <p:tavLst>
                                        <p:tav tm="0%">
                                          <p:val>
                                            <p:strVal val="0-#ppt_h/2"/>
                                          </p:val>
                                        </p:tav>
                                        <p:tav tm="100%">
                                          <p:val>
                                            <p:strVal val="#ppt_y"/>
                                          </p:val>
                                        </p:tav>
                                      </p:tavLst>
                                    </p:anim>
                                  </p:childTnLst>
                                </p:cTn>
                              </p:par>
                            </p:childTnLst>
                          </p:cTn>
                        </p:par>
                        <p:par>
                          <p:cTn id="40" fill="hold">
                            <p:stCondLst>
                              <p:cond delay="1250"/>
                            </p:stCondLst>
                            <p:childTnLst>
                              <p:par>
                                <p:cTn id="41" presetID="2" presetClass="entr" presetSubtype="6"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000" fill="hold"/>
                                        <p:tgtEl>
                                          <p:spTgt spid="13"/>
                                        </p:tgtEl>
                                        <p:attrNameLst>
                                          <p:attrName>ppt_x</p:attrName>
                                        </p:attrNameLst>
                                      </p:cBhvr>
                                      <p:tavLst>
                                        <p:tav tm="0%">
                                          <p:val>
                                            <p:strVal val="1+#ppt_w/2"/>
                                          </p:val>
                                        </p:tav>
                                        <p:tav tm="100%">
                                          <p:val>
                                            <p:strVal val="#ppt_x"/>
                                          </p:val>
                                        </p:tav>
                                      </p:tavLst>
                                    </p:anim>
                                    <p:anim calcmode="lin" valueType="num">
                                      <p:cBhvr additive="base">
                                        <p:cTn id="44" dur="1000" fill="hold"/>
                                        <p:tgtEl>
                                          <p:spTgt spid="13"/>
                                        </p:tgtEl>
                                        <p:attrNameLst>
                                          <p:attrName>ppt_y</p:attrName>
                                        </p:attrNameLst>
                                      </p:cBhvr>
                                      <p:tavLst>
                                        <p:tav tm="0%">
                                          <p:val>
                                            <p:strVal val="1+#ppt_h/2"/>
                                          </p:val>
                                        </p:tav>
                                        <p:tav tm="1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750" fill="hold"/>
                                        <p:tgtEl>
                                          <p:spTgt spid="11"/>
                                        </p:tgtEl>
                                        <p:attrNameLst>
                                          <p:attrName>ppt_x</p:attrName>
                                        </p:attrNameLst>
                                      </p:cBhvr>
                                      <p:tavLst>
                                        <p:tav tm="0%">
                                          <p:val>
                                            <p:strVal val="#ppt_x"/>
                                          </p:val>
                                        </p:tav>
                                        <p:tav tm="100%">
                                          <p:val>
                                            <p:strVal val="#ppt_x"/>
                                          </p:val>
                                        </p:tav>
                                      </p:tavLst>
                                    </p:anim>
                                    <p:anim calcmode="lin" valueType="num">
                                      <p:cBhvr additive="base">
                                        <p:cTn id="48" dur="750" fill="hold"/>
                                        <p:tgtEl>
                                          <p:spTgt spid="11"/>
                                        </p:tgtEl>
                                        <p:attrNameLst>
                                          <p:attrName>ppt_y</p:attrName>
                                        </p:attrNameLst>
                                      </p:cBhvr>
                                      <p:tavLst>
                                        <p:tav tm="0%">
                                          <p:val>
                                            <p:strVal val="1+#ppt_h/2"/>
                                          </p:val>
                                        </p:tav>
                                        <p:tav tm="100%">
                                          <p:val>
                                            <p:strVal val="#ppt_y"/>
                                          </p:val>
                                        </p:tav>
                                      </p:tavLst>
                                    </p:anim>
                                  </p:childTnLst>
                                </p:cTn>
                              </p:par>
                              <p:par>
                                <p:cTn id="49" presetID="2" presetClass="entr" presetSubtype="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750" fill="hold"/>
                                        <p:tgtEl>
                                          <p:spTgt spid="12"/>
                                        </p:tgtEl>
                                        <p:attrNameLst>
                                          <p:attrName>ppt_x</p:attrName>
                                        </p:attrNameLst>
                                      </p:cBhvr>
                                      <p:tavLst>
                                        <p:tav tm="0%">
                                          <p:val>
                                            <p:strVal val="1+#ppt_w/2"/>
                                          </p:val>
                                        </p:tav>
                                        <p:tav tm="100%">
                                          <p:val>
                                            <p:strVal val="#ppt_x"/>
                                          </p:val>
                                        </p:tav>
                                      </p:tavLst>
                                    </p:anim>
                                    <p:anim calcmode="lin" valueType="num">
                                      <p:cBhvr additive="base">
                                        <p:cTn id="52" dur="750" fill="hold"/>
                                        <p:tgtEl>
                                          <p:spTgt spid="12"/>
                                        </p:tgtEl>
                                        <p:attrNameLst>
                                          <p:attrName>ppt_y</p:attrName>
                                        </p:attrNameLst>
                                      </p:cBhvr>
                                      <p:tavLst>
                                        <p:tav tm="0%">
                                          <p:val>
                                            <p:strVal val="1+#ppt_h/2"/>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3" grpId="0" animBg="1"/>
      <p:bldP spid="9" grpId="0"/>
    </p:bldLst>
  </p:timing>
</p:sld>
</file>

<file path=ppt/slides/slide2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5FE4F2-A520-4FAF-AB10-3D010F7CD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Rounded Corners 13">
            <a:extLst>
              <a:ext uri="{FF2B5EF4-FFF2-40B4-BE49-F238E27FC236}">
                <a16:creationId xmlns:a16="http://schemas.microsoft.com/office/drawing/2014/main" id="{C5C34AC4-5D05-4182-919A-5E06FB5375B5}"/>
              </a:ext>
            </a:extLst>
          </p:cNvPr>
          <p:cNvSpPr/>
          <p:nvPr/>
        </p:nvSpPr>
        <p:spPr>
          <a:xfrm>
            <a:off x="1162945" y="5401148"/>
            <a:ext cx="5497106" cy="952559"/>
          </a:xfrm>
          <a:prstGeom prst="roundRect">
            <a:avLst/>
          </a:prstGeom>
          <a:solidFill>
            <a:schemeClr val="bg2"/>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02446EA1-894E-4725-90E0-536DA5B808F1}"/>
              </a:ext>
            </a:extLst>
          </p:cNvPr>
          <p:cNvSpPr/>
          <p:nvPr/>
        </p:nvSpPr>
        <p:spPr>
          <a:xfrm>
            <a:off x="410481" y="4710671"/>
            <a:ext cx="5034579" cy="923330"/>
          </a:xfrm>
          <a:prstGeom prst="roundRect">
            <a:avLst/>
          </a:prstGeom>
          <a:solidFill>
            <a:schemeClr val="bg2"/>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DAAFA9C-B084-4BFA-BAD6-40F08109B11F}"/>
              </a:ext>
            </a:extLst>
          </p:cNvPr>
          <p:cNvSpPr txBox="1"/>
          <p:nvPr/>
        </p:nvSpPr>
        <p:spPr>
          <a:xfrm>
            <a:off x="415130" y="4647718"/>
            <a:ext cx="5029930" cy="923330"/>
          </a:xfrm>
          <a:prstGeom prst="rect">
            <a:avLst/>
          </a:prstGeom>
          <a:noFill/>
        </p:spPr>
        <p:txBody>
          <a:bodyPr wrap="square" rtlCol="0">
            <a:spAutoFit/>
          </a:bodyPr>
          <a:lstStyle/>
          <a:p>
            <a:pPr algn="ctr"/>
            <a:r>
              <a:rPr lang="en-US" sz="5400" dirty="0"/>
              <a:t>motion-sensing</a:t>
            </a:r>
            <a:endParaRPr lang="en-GB" sz="6000" b="1" dirty="0">
              <a:solidFill>
                <a:schemeClr val="accent4"/>
              </a:solidFill>
            </a:endParaRPr>
          </a:p>
        </p:txBody>
      </p:sp>
      <p:sp>
        <p:nvSpPr>
          <p:cNvPr id="15" name="TextBox 14">
            <a:extLst>
              <a:ext uri="{FF2B5EF4-FFF2-40B4-BE49-F238E27FC236}">
                <a16:creationId xmlns:a16="http://schemas.microsoft.com/office/drawing/2014/main" id="{73F7D3B9-E901-4969-A555-14738EFCC184}"/>
              </a:ext>
            </a:extLst>
          </p:cNvPr>
          <p:cNvSpPr txBox="1"/>
          <p:nvPr/>
        </p:nvSpPr>
        <p:spPr>
          <a:xfrm>
            <a:off x="1044492" y="5261631"/>
            <a:ext cx="5734011" cy="1107996"/>
          </a:xfrm>
          <a:prstGeom prst="rect">
            <a:avLst/>
          </a:prstGeom>
          <a:noFill/>
        </p:spPr>
        <p:txBody>
          <a:bodyPr wrap="square" rtlCol="0">
            <a:spAutoFit/>
          </a:bodyPr>
          <a:lstStyle/>
          <a:p>
            <a:pPr algn="ctr"/>
            <a:r>
              <a:rPr lang="en-US" sz="6600" b="1" dirty="0">
                <a:solidFill>
                  <a:schemeClr val="accent4"/>
                </a:solidFill>
              </a:rPr>
              <a:t>camera traps</a:t>
            </a:r>
            <a:endParaRPr lang="en-GB" sz="6600" b="1" dirty="0">
              <a:solidFill>
                <a:schemeClr val="accent4"/>
              </a:solidFill>
            </a:endParaRPr>
          </a:p>
        </p:txBody>
      </p:sp>
    </p:spTree>
    <p:extLst>
      <p:ext uri="{BB962C8B-B14F-4D97-AF65-F5344CB8AC3E}">
        <p14:creationId xmlns:p14="http://schemas.microsoft.com/office/powerpoint/2010/main" val="1235264666"/>
      </p:ext>
    </p:extLst>
  </p:cSld>
  <p:clrMapOvr>
    <a:masterClrMapping/>
  </p:clrMapOvr>
</p:sld>
</file>

<file path=ppt/slides/slide2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6936062"/>
      </p:ext>
    </p:extLst>
  </p:cSld>
  <p:clrMapOvr>
    <a:masterClrMapping/>
  </p:clrMapOvr>
</p:sld>
</file>

<file path=ppt/slides/slide2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23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sld>
</file>

<file path=ppt/slides/slide2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5782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sld>
</file>

<file path=ppt/slides/slide2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0AD91C-62EF-CDE2-434E-A7D9AE4F8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4526864"/>
      </p:ext>
    </p:extLst>
  </p:cSld>
  <p:clrMapOvr>
    <a:masterClrMapping/>
  </p:clrMapOvr>
</p:sld>
</file>

<file path=ppt/slides/slide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55CE-6C15-4FE8-8083-BFA7787B7A08}"/>
              </a:ext>
            </a:extLst>
          </p:cNvPr>
          <p:cNvSpPr>
            <a:spLocks noGrp="1"/>
          </p:cNvSpPr>
          <p:nvPr>
            <p:ph type="title"/>
          </p:nvPr>
        </p:nvSpPr>
        <p:spPr>
          <a:xfrm>
            <a:off x="831850" y="318052"/>
            <a:ext cx="10515600" cy="4244423"/>
          </a:xfrm>
        </p:spPr>
        <p:txBody>
          <a:bodyPr>
            <a:normAutofit/>
          </a:bodyPr>
          <a:lstStyle/>
          <a:p>
            <a:r>
              <a:rPr lang="en-US" sz="19200" b="0" dirty="0">
                <a:solidFill>
                  <a:schemeClr val="tx1"/>
                </a:solidFill>
              </a:rPr>
              <a:t>1</a:t>
            </a:r>
            <a:br>
              <a:rPr lang="en-US" dirty="0"/>
            </a:br>
            <a:r>
              <a:rPr lang="en-US" dirty="0"/>
              <a:t>open science</a:t>
            </a:r>
            <a:endParaRPr lang="en-GB" dirty="0"/>
          </a:p>
        </p:txBody>
      </p:sp>
      <p:sp>
        <p:nvSpPr>
          <p:cNvPr id="4" name="Text Placeholder 3">
            <a:extLst>
              <a:ext uri="{FF2B5EF4-FFF2-40B4-BE49-F238E27FC236}">
                <a16:creationId xmlns:a16="http://schemas.microsoft.com/office/drawing/2014/main" id="{045AEDD3-E4F6-425F-B6D6-0AFF1978E17E}"/>
              </a:ext>
            </a:extLst>
          </p:cNvPr>
          <p:cNvSpPr>
            <a:spLocks noGrp="1"/>
          </p:cNvSpPr>
          <p:nvPr>
            <p:ph type="body" idx="1"/>
          </p:nvPr>
        </p:nvSpPr>
        <p:spPr/>
        <p:txBody>
          <a:bodyPr/>
          <a:lstStyle/>
          <a:p>
            <a:r>
              <a:rPr lang="en-US" dirty="0"/>
              <a:t>and open research</a:t>
            </a:r>
          </a:p>
        </p:txBody>
      </p:sp>
    </p:spTree>
    <p:extLst>
      <p:ext uri="{BB962C8B-B14F-4D97-AF65-F5344CB8AC3E}">
        <p14:creationId xmlns:p14="http://schemas.microsoft.com/office/powerpoint/2010/main" val="1654670429"/>
      </p:ext>
    </p:extLst>
  </p:cSld>
  <p:clrMapOvr>
    <a:masterClrMapping/>
  </p:clrMapOvr>
</p:sld>
</file>

<file path=ppt/slides/slide3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2717427"/>
      </p:ext>
    </p:extLst>
  </p:cSld>
  <p:clrMapOvr>
    <a:masterClrMapping/>
  </p:clrMapOvr>
</p:sld>
</file>

<file path=ppt/slides/slide3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5073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sld>
</file>

<file path=ppt/slides/slide3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4"/>
            <a:ext cx="12194766" cy="6856445"/>
          </a:xfrm>
          <a:prstGeom prst="rect">
            <a:avLst/>
          </a:prstGeom>
        </p:spPr>
      </p:pic>
      <p:sp>
        <p:nvSpPr>
          <p:cNvPr id="4" name="TextBox 3"/>
          <p:cNvSpPr txBox="1"/>
          <p:nvPr/>
        </p:nvSpPr>
        <p:spPr>
          <a:xfrm>
            <a:off x="-1" y="6280805"/>
            <a:ext cx="2886419" cy="284922"/>
          </a:xfrm>
          <a:prstGeom prst="rect">
            <a:avLst/>
          </a:prstGeom>
          <a:solidFill>
            <a:srgbClr val="1C1C1C">
              <a:alpha val="74.902%"/>
            </a:srgbClr>
          </a:solidFill>
        </p:spPr>
        <p:txBody>
          <a:bodyPr wrap="square" rtlCol="0">
            <a:spAutoFit/>
          </a:bodyPr>
          <a:lstStyle/>
          <a:p>
            <a:r>
              <a:rPr lang="en-US" sz="1200" dirty="0"/>
              <a:t>by Roland </a:t>
            </a:r>
            <a:r>
              <a:rPr lang="en-US" sz="1200" dirty="0" err="1"/>
              <a:t>Ascroft</a:t>
            </a:r>
            <a:r>
              <a:rPr lang="en-US" sz="1200" dirty="0">
                <a:solidFill>
                  <a:schemeClr val="bg1"/>
                </a:solidFill>
              </a:rPr>
              <a:t>, </a:t>
            </a:r>
            <a:r>
              <a:rPr lang="en-US" sz="1200" dirty="0">
                <a:solidFill>
                  <a:schemeClr val="bg1"/>
                </a:solidFill>
                <a:hlinkClick r:id="rId4"/>
              </a:rPr>
              <a:t>CC BY-SA 4.0</a:t>
            </a:r>
            <a:endParaRPr lang="en-GB" sz="1200" dirty="0">
              <a:solidFill>
                <a:schemeClr val="bg1"/>
              </a:solidFill>
            </a:endParaRPr>
          </a:p>
        </p:txBody>
      </p:sp>
    </p:spTree>
    <p:extLst>
      <p:ext uri="{BB962C8B-B14F-4D97-AF65-F5344CB8AC3E}">
        <p14:creationId xmlns:p14="http://schemas.microsoft.com/office/powerpoint/2010/main" val="2001692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sld>
</file>

<file path=ppt/slides/slide3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499600" y="6578599"/>
            <a:ext cx="2692400" cy="279401"/>
          </a:xfrm>
          <a:prstGeom prst="rect">
            <a:avLst/>
          </a:prstGeom>
          <a:solidFill>
            <a:schemeClr val="tx1"/>
          </a:solidFill>
        </p:spPr>
        <p:txBody>
          <a:bodyPr wrap="square" rtlCol="0">
            <a:spAutoFit/>
          </a:bodyPr>
          <a:lstStyle/>
          <a:p>
            <a:pPr algn="r"/>
            <a:r>
              <a:rPr lang="en-US" sz="1200" dirty="0">
                <a:solidFill>
                  <a:schemeClr val="bg1"/>
                </a:solidFill>
              </a:rPr>
              <a:t>by Roland </a:t>
            </a:r>
            <a:r>
              <a:rPr lang="en-US" sz="1200" dirty="0" err="1">
                <a:solidFill>
                  <a:schemeClr val="bg1"/>
                </a:solidFill>
              </a:rPr>
              <a:t>Ascroft</a:t>
            </a:r>
            <a:r>
              <a:rPr lang="en-US" sz="1200" dirty="0">
                <a:solidFill>
                  <a:schemeClr val="bg1"/>
                </a:solidFill>
              </a:rPr>
              <a:t> </a:t>
            </a:r>
            <a:r>
              <a:rPr lang="en-US" sz="1200" dirty="0">
                <a:solidFill>
                  <a:schemeClr val="bg1"/>
                </a:solidFill>
                <a:hlinkClick r:id="rId4"/>
              </a:rPr>
              <a:t>CC BY-SA 4.0</a:t>
            </a:r>
            <a:endParaRPr lang="en-GB" sz="1200" dirty="0">
              <a:solidFill>
                <a:schemeClr val="bg1"/>
              </a:solidFill>
            </a:endParaRPr>
          </a:p>
        </p:txBody>
      </p:sp>
    </p:spTree>
    <p:extLst>
      <p:ext uri="{BB962C8B-B14F-4D97-AF65-F5344CB8AC3E}">
        <p14:creationId xmlns:p14="http://schemas.microsoft.com/office/powerpoint/2010/main" val="2948063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sld>
</file>

<file path=ppt/slides/slide3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MW_videos_Win7MP4-nosound-c">
            <a:hlinkClick r:id="" action="ppaction://media"/>
            <a:extLst>
              <a:ext uri="{FF2B5EF4-FFF2-40B4-BE49-F238E27FC236}">
                <a16:creationId xmlns:a16="http://schemas.microsoft.com/office/drawing/2014/main" id="{B3790885-D0DA-44ED-AABE-0E4E0AAB5C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38286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9926464"/>
      </p:ext>
    </p:extLst>
  </p:cSld>
  <p:clrMapOvr>
    <a:masterClrMapping/>
  </p:clrMapOvr>
</p:sld>
</file>

<file path=ppt/slides/slide3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F2B4C7A7-DD9F-4851-8191-DD0EF8B4D962}"/>
              </a:ext>
            </a:extLst>
          </p:cNvPr>
          <p:cNvGrpSpPr/>
          <p:nvPr/>
        </p:nvGrpSpPr>
        <p:grpSpPr>
          <a:xfrm>
            <a:off x="277906" y="233672"/>
            <a:ext cx="7529663" cy="6115310"/>
            <a:chOff x="277906" y="233672"/>
            <a:chExt cx="7529663" cy="6115310"/>
          </a:xfrm>
        </p:grpSpPr>
        <p:pic>
          <p:nvPicPr>
            <p:cNvPr id="10" name="Picture 9">
              <a:extLst>
                <a:ext uri="{FF2B5EF4-FFF2-40B4-BE49-F238E27FC236}">
                  <a16:creationId xmlns:a16="http://schemas.microsoft.com/office/drawing/2014/main" id="{1C19504B-E764-4403-820C-9214AB7AC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11921" y="-600343"/>
              <a:ext cx="5861633" cy="7529663"/>
            </a:xfrm>
            <a:prstGeom prst="rect">
              <a:avLst/>
            </a:prstGeom>
          </p:spPr>
        </p:pic>
        <p:sp>
          <p:nvSpPr>
            <p:cNvPr id="2" name="TextBox 1"/>
            <p:cNvSpPr txBox="1"/>
            <p:nvPr/>
          </p:nvSpPr>
          <p:spPr>
            <a:xfrm>
              <a:off x="570588" y="6071983"/>
              <a:ext cx="4636029" cy="276999"/>
            </a:xfrm>
            <a:prstGeom prst="rect">
              <a:avLst/>
            </a:prstGeom>
            <a:noFill/>
          </p:spPr>
          <p:txBody>
            <a:bodyPr wrap="square" rtlCol="0">
              <a:spAutoFit/>
            </a:bodyPr>
            <a:lstStyle/>
            <a:p>
              <a:r>
                <a:rPr lang="en-US" sz="1200" dirty="0">
                  <a:hlinkClick r:id="rId5"/>
                </a:rPr>
                <a:t>Generic Tablet</a:t>
              </a:r>
              <a:r>
                <a:rPr lang="en-US" sz="1200" dirty="0"/>
                <a:t> by </a:t>
              </a:r>
              <a:r>
                <a:rPr lang="en-US" sz="1200" dirty="0" err="1"/>
                <a:t>BenBois</a:t>
              </a:r>
              <a:r>
                <a:rPr lang="en-US" sz="1200" dirty="0"/>
                <a:t> from </a:t>
              </a:r>
              <a:r>
                <a:rPr lang="en-US" sz="1200" dirty="0" err="1"/>
                <a:t>openclipart</a:t>
              </a:r>
              <a:r>
                <a:rPr lang="en-US" sz="1200" dirty="0"/>
                <a:t>, </a:t>
              </a:r>
              <a:r>
                <a:rPr lang="en-US" sz="1200" dirty="0">
                  <a:hlinkClick r:id="rId6"/>
                </a:rPr>
                <a:t>CC0</a:t>
              </a:r>
              <a:endParaRPr lang="en-GB" sz="1200" dirty="0"/>
            </a:p>
          </p:txBody>
        </p:sp>
        <p:pic>
          <p:nvPicPr>
            <p:cNvPr id="7" name="Picture 6">
              <a:extLst>
                <a:ext uri="{FF2B5EF4-FFF2-40B4-BE49-F238E27FC236}">
                  <a16:creationId xmlns:a16="http://schemas.microsoft.com/office/drawing/2014/main" id="{5391E586-6F71-4904-A526-B23BD7D3B754}"/>
                </a:ext>
              </a:extLst>
            </p:cNvPr>
            <p:cNvPicPr>
              <a:picLocks noChangeAspect="1"/>
            </p:cNvPicPr>
            <p:nvPr/>
          </p:nvPicPr>
          <p:blipFill rotWithShape="1">
            <a:blip r:embed="rId7">
              <a:extLst>
                <a:ext uri="{28A0092B-C50C-407E-A947-70E740481C1C}">
                  <a14:useLocalDpi xmlns:a14="http://schemas.microsoft.com/office/drawing/2010/main" val="0"/>
                </a:ext>
              </a:extLst>
            </a:blip>
            <a:srcRect b="3.625%"/>
            <a:stretch/>
          </p:blipFill>
          <p:spPr>
            <a:xfrm>
              <a:off x="1015947" y="871254"/>
              <a:ext cx="6053579" cy="4580969"/>
            </a:xfrm>
            <a:prstGeom prst="rect">
              <a:avLst/>
            </a:prstGeom>
          </p:spPr>
        </p:pic>
      </p:grpSp>
    </p:spTree>
    <p:extLst>
      <p:ext uri="{BB962C8B-B14F-4D97-AF65-F5344CB8AC3E}">
        <p14:creationId xmlns:p14="http://schemas.microsoft.com/office/powerpoint/2010/main" val="23286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
                                          <p:val>
                                            <p:strVal val="#ppt_x"/>
                                          </p:val>
                                        </p:tav>
                                      </p:tavLst>
                                    </p:anim>
                                    <p:anim calcmode="lin" valueType="num">
                                      <p:cBhvr>
                                        <p:cTn id="9" dur="750" fill="hold"/>
                                        <p:tgtEl>
                                          <p:spTgt spid="12"/>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MammalWeb Discover page Win 7 MP4 2021-02-28">
            <a:hlinkClick r:id="" action="ppaction://media"/>
            <a:extLst>
              <a:ext uri="{FF2B5EF4-FFF2-40B4-BE49-F238E27FC236}">
                <a16:creationId xmlns:a16="http://schemas.microsoft.com/office/drawing/2014/main" id="{7ABBD9B5-AEF6-499B-8C1E-C057E417D6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B15BE5D3-D280-45B8-B22C-6CE8D573BB01}"/>
              </a:ext>
            </a:extLst>
          </p:cNvPr>
          <p:cNvGrpSpPr/>
          <p:nvPr/>
        </p:nvGrpSpPr>
        <p:grpSpPr>
          <a:xfrm>
            <a:off x="-176981" y="320048"/>
            <a:ext cx="7141626" cy="923330"/>
            <a:chOff x="-157316" y="487197"/>
            <a:chExt cx="7141626" cy="923330"/>
          </a:xfrm>
        </p:grpSpPr>
        <p:sp>
          <p:nvSpPr>
            <p:cNvPr id="3" name="Rounded Rectangle 3">
              <a:extLst>
                <a:ext uri="{FF2B5EF4-FFF2-40B4-BE49-F238E27FC236}">
                  <a16:creationId xmlns:a16="http://schemas.microsoft.com/office/drawing/2014/main" id="{063E02A4-88E3-4DE1-B0B8-AAFDBD569F1B}"/>
                </a:ext>
              </a:extLst>
            </p:cNvPr>
            <p:cNvSpPr/>
            <p:nvPr/>
          </p:nvSpPr>
          <p:spPr>
            <a:xfrm>
              <a:off x="-157316" y="487197"/>
              <a:ext cx="7141626" cy="923330"/>
            </a:xfrm>
            <a:prstGeom prst="roundRect">
              <a:avLst>
                <a:gd name="adj" fmla="val 10119"/>
              </a:avLst>
            </a:prstGeom>
            <a:solidFill>
              <a:schemeClr val="bg2">
                <a:alpha val="9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BDECF6F-15D9-4027-AA25-C4BAA995DCEF}"/>
                </a:ext>
              </a:extLst>
            </p:cNvPr>
            <p:cNvSpPr txBox="1"/>
            <p:nvPr/>
          </p:nvSpPr>
          <p:spPr>
            <a:xfrm>
              <a:off x="37071" y="535785"/>
              <a:ext cx="6872748" cy="830997"/>
            </a:xfrm>
            <a:prstGeom prst="rect">
              <a:avLst/>
            </a:prstGeom>
            <a:noFill/>
          </p:spPr>
          <p:txBody>
            <a:bodyPr wrap="square" rtlCol="0">
              <a:spAutoFit/>
            </a:bodyPr>
            <a:lstStyle/>
            <a:p>
              <a:r>
                <a:rPr lang="en-US" sz="4800" dirty="0">
                  <a:solidFill>
                    <a:schemeClr val="accent4"/>
                  </a:solidFill>
                </a:rPr>
                <a:t>interactive </a:t>
              </a:r>
              <a:r>
                <a:rPr lang="en-US" sz="4800" dirty="0" err="1">
                  <a:solidFill>
                    <a:schemeClr val="accent4"/>
                  </a:solidFill>
                </a:rPr>
                <a:t>visualisations</a:t>
              </a:r>
              <a:endParaRPr lang="en-GB" sz="4800" dirty="0">
                <a:solidFill>
                  <a:schemeClr val="accent4"/>
                </a:solidFill>
              </a:endParaRPr>
            </a:p>
          </p:txBody>
        </p:sp>
      </p:grpSp>
    </p:spTree>
    <p:extLst>
      <p:ext uri="{BB962C8B-B14F-4D97-AF65-F5344CB8AC3E}">
        <p14:creationId xmlns:p14="http://schemas.microsoft.com/office/powerpoint/2010/main" val="54498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111" name="Group 110"/>
          <p:cNvGrpSpPr/>
          <p:nvPr/>
        </p:nvGrpSpPr>
        <p:grpSpPr>
          <a:xfrm>
            <a:off x="4223342" y="371872"/>
            <a:ext cx="5328130" cy="1446550"/>
            <a:chOff x="2160132" y="379073"/>
            <a:chExt cx="5328130" cy="1446550"/>
          </a:xfrm>
        </p:grpSpPr>
        <p:sp>
          <p:nvSpPr>
            <p:cNvPr id="110" name="Rounded Rectangle 109"/>
            <p:cNvSpPr/>
            <p:nvPr/>
          </p:nvSpPr>
          <p:spPr>
            <a:xfrm>
              <a:off x="2160132" y="379073"/>
              <a:ext cx="5328130" cy="1446464"/>
            </a:xfrm>
            <a:prstGeom prst="roundRect">
              <a:avLst>
                <a:gd name="adj" fmla="val 7105"/>
              </a:avLst>
            </a:prstGeom>
            <a:solidFill>
              <a:schemeClr val="tx1">
                <a:alpha val="2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p:cNvSpPr txBox="1"/>
            <p:nvPr/>
          </p:nvSpPr>
          <p:spPr>
            <a:xfrm>
              <a:off x="2160132" y="379073"/>
              <a:ext cx="5328130" cy="1446550"/>
            </a:xfrm>
            <a:prstGeom prst="rect">
              <a:avLst/>
            </a:prstGeom>
            <a:noFill/>
          </p:spPr>
          <p:txBody>
            <a:bodyPr wrap="square" rtlCol="0">
              <a:spAutoFit/>
            </a:bodyPr>
            <a:lstStyle/>
            <a:p>
              <a:r>
                <a:rPr lang="en-US" sz="4400" dirty="0"/>
                <a:t>e.g. </a:t>
              </a:r>
              <a:r>
                <a:rPr lang="en-US" sz="4400" b="1" dirty="0">
                  <a:solidFill>
                    <a:schemeClr val="accent4"/>
                  </a:solidFill>
                </a:rPr>
                <a:t>diurnal</a:t>
              </a:r>
              <a:r>
                <a:rPr lang="en-US" sz="4400" dirty="0"/>
                <a:t> red fox observations</a:t>
              </a:r>
              <a:endParaRPr lang="en-GB" sz="4400" dirty="0"/>
            </a:p>
          </p:txBody>
        </p:sp>
      </p:grpSp>
      <p:grpSp>
        <p:nvGrpSpPr>
          <p:cNvPr id="148" name="Group 147"/>
          <p:cNvGrpSpPr/>
          <p:nvPr/>
        </p:nvGrpSpPr>
        <p:grpSpPr>
          <a:xfrm>
            <a:off x="148181" y="17267"/>
            <a:ext cx="1255870" cy="6420110"/>
            <a:chOff x="148181" y="17267"/>
            <a:chExt cx="1255870" cy="6420110"/>
          </a:xfrm>
        </p:grpSpPr>
        <p:sp>
          <p:nvSpPr>
            <p:cNvPr id="93" name="TextBox 92"/>
            <p:cNvSpPr txBox="1"/>
            <p:nvPr/>
          </p:nvSpPr>
          <p:spPr>
            <a:xfrm rot="16200000">
              <a:off x="-2831041" y="2996489"/>
              <a:ext cx="6420110" cy="461665"/>
            </a:xfrm>
            <a:prstGeom prst="rect">
              <a:avLst/>
            </a:prstGeom>
            <a:noFill/>
          </p:spPr>
          <p:txBody>
            <a:bodyPr wrap="square" rtlCol="0" anchor="ctr">
              <a:spAutoFit/>
            </a:bodyPr>
            <a:lstStyle/>
            <a:p>
              <a:pPr algn="ctr"/>
              <a:r>
                <a:rPr lang="en-US" sz="2400" dirty="0"/>
                <a:t># photo sequences/100 camera trap days</a:t>
              </a:r>
              <a:endParaRPr lang="en-GB" sz="2400" dirty="0"/>
            </a:p>
          </p:txBody>
        </p:sp>
        <p:sp>
          <p:nvSpPr>
            <p:cNvPr id="97" name="TextBox 96"/>
            <p:cNvSpPr txBox="1"/>
            <p:nvPr/>
          </p:nvSpPr>
          <p:spPr>
            <a:xfrm>
              <a:off x="433203" y="5078443"/>
              <a:ext cx="697905" cy="473652"/>
            </a:xfrm>
            <a:prstGeom prst="rect">
              <a:avLst/>
            </a:prstGeom>
            <a:noFill/>
          </p:spPr>
          <p:txBody>
            <a:bodyPr wrap="square" rtlCol="0" anchor="ctr">
              <a:spAutoFit/>
            </a:bodyPr>
            <a:lstStyle/>
            <a:p>
              <a:pPr algn="r"/>
              <a:r>
                <a:rPr lang="en-US" sz="2400" dirty="0"/>
                <a:t>0</a:t>
              </a:r>
              <a:endParaRPr lang="en-GB" sz="2400" dirty="0"/>
            </a:p>
          </p:txBody>
        </p:sp>
        <p:sp>
          <p:nvSpPr>
            <p:cNvPr id="98" name="TextBox 97"/>
            <p:cNvSpPr txBox="1"/>
            <p:nvPr/>
          </p:nvSpPr>
          <p:spPr>
            <a:xfrm>
              <a:off x="433203" y="3443886"/>
              <a:ext cx="697905" cy="473652"/>
            </a:xfrm>
            <a:prstGeom prst="rect">
              <a:avLst/>
            </a:prstGeom>
            <a:noFill/>
          </p:spPr>
          <p:txBody>
            <a:bodyPr wrap="square" rtlCol="0" anchor="ctr">
              <a:spAutoFit/>
            </a:bodyPr>
            <a:lstStyle/>
            <a:p>
              <a:pPr algn="r"/>
              <a:r>
                <a:rPr lang="en-US" sz="2400" dirty="0"/>
                <a:t>2</a:t>
              </a:r>
              <a:endParaRPr lang="en-GB" sz="2400" dirty="0"/>
            </a:p>
          </p:txBody>
        </p:sp>
        <p:sp>
          <p:nvSpPr>
            <p:cNvPr id="99" name="TextBox 98"/>
            <p:cNvSpPr txBox="1"/>
            <p:nvPr/>
          </p:nvSpPr>
          <p:spPr>
            <a:xfrm>
              <a:off x="433203" y="1807208"/>
              <a:ext cx="697905" cy="473652"/>
            </a:xfrm>
            <a:prstGeom prst="rect">
              <a:avLst/>
            </a:prstGeom>
            <a:noFill/>
          </p:spPr>
          <p:txBody>
            <a:bodyPr wrap="square" rtlCol="0" anchor="ctr">
              <a:spAutoFit/>
            </a:bodyPr>
            <a:lstStyle/>
            <a:p>
              <a:pPr algn="r"/>
              <a:r>
                <a:rPr lang="en-US" sz="2400" dirty="0"/>
                <a:t>4</a:t>
              </a:r>
              <a:endParaRPr lang="en-GB" sz="2400" dirty="0"/>
            </a:p>
          </p:txBody>
        </p:sp>
        <p:sp>
          <p:nvSpPr>
            <p:cNvPr id="100" name="TextBox 99"/>
            <p:cNvSpPr txBox="1"/>
            <p:nvPr/>
          </p:nvSpPr>
          <p:spPr>
            <a:xfrm>
              <a:off x="433203" y="165711"/>
              <a:ext cx="697905" cy="473652"/>
            </a:xfrm>
            <a:prstGeom prst="rect">
              <a:avLst/>
            </a:prstGeom>
            <a:noFill/>
          </p:spPr>
          <p:txBody>
            <a:bodyPr wrap="square" rtlCol="0" anchor="ctr">
              <a:spAutoFit/>
            </a:bodyPr>
            <a:lstStyle/>
            <a:p>
              <a:pPr algn="r"/>
              <a:r>
                <a:rPr lang="en-US" sz="2400" dirty="0"/>
                <a:t>6</a:t>
              </a:r>
              <a:endParaRPr lang="en-GB" sz="2400" dirty="0"/>
            </a:p>
          </p:txBody>
        </p:sp>
        <p:grpSp>
          <p:nvGrpSpPr>
            <p:cNvPr id="147" name="Group 146"/>
            <p:cNvGrpSpPr/>
            <p:nvPr/>
          </p:nvGrpSpPr>
          <p:grpSpPr>
            <a:xfrm>
              <a:off x="1132536" y="402537"/>
              <a:ext cx="271515" cy="4912732"/>
              <a:chOff x="662934" y="402537"/>
              <a:chExt cx="271515" cy="4912732"/>
            </a:xfrm>
          </p:grpSpPr>
          <p:sp>
            <p:nvSpPr>
              <p:cNvPr id="32" name="Line 32"/>
              <p:cNvSpPr>
                <a:spLocks noChangeShapeType="1"/>
              </p:cNvSpPr>
              <p:nvPr/>
            </p:nvSpPr>
            <p:spPr bwMode="auto">
              <a:xfrm>
                <a:off x="662934" y="5315269"/>
                <a:ext cx="260882"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33"/>
              <p:cNvSpPr>
                <a:spLocks noChangeShapeType="1"/>
              </p:cNvSpPr>
              <p:nvPr/>
            </p:nvSpPr>
            <p:spPr bwMode="auto">
              <a:xfrm>
                <a:off x="662935" y="3678931"/>
                <a:ext cx="260881"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34"/>
              <p:cNvSpPr>
                <a:spLocks noChangeShapeType="1"/>
              </p:cNvSpPr>
              <p:nvPr/>
            </p:nvSpPr>
            <p:spPr bwMode="auto">
              <a:xfrm>
                <a:off x="662935" y="2037094"/>
                <a:ext cx="260881"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35"/>
              <p:cNvSpPr>
                <a:spLocks noChangeShapeType="1"/>
              </p:cNvSpPr>
              <p:nvPr/>
            </p:nvSpPr>
            <p:spPr bwMode="auto">
              <a:xfrm>
                <a:off x="662935" y="402537"/>
                <a:ext cx="260881"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cxnSp>
            <p:nvCxnSpPr>
              <p:cNvPr id="3" name="Straight Connector 2"/>
              <p:cNvCxnSpPr/>
              <p:nvPr/>
            </p:nvCxnSpPr>
            <p:spPr>
              <a:xfrm>
                <a:off x="934449" y="402537"/>
                <a:ext cx="0" cy="4902041"/>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9" name="Group 148"/>
          <p:cNvGrpSpPr/>
          <p:nvPr/>
        </p:nvGrpSpPr>
        <p:grpSpPr>
          <a:xfrm>
            <a:off x="1333400" y="5626064"/>
            <a:ext cx="10742894" cy="1186529"/>
            <a:chOff x="1333400" y="5626064"/>
            <a:chExt cx="10742894" cy="1186529"/>
          </a:xfrm>
        </p:grpSpPr>
        <p:sp>
          <p:nvSpPr>
            <p:cNvPr id="96" name="TextBox 95"/>
            <p:cNvSpPr txBox="1"/>
            <p:nvPr/>
          </p:nvSpPr>
          <p:spPr>
            <a:xfrm>
              <a:off x="5417311" y="6351399"/>
              <a:ext cx="2575072" cy="461194"/>
            </a:xfrm>
            <a:prstGeom prst="rect">
              <a:avLst/>
            </a:prstGeom>
            <a:noFill/>
          </p:spPr>
          <p:txBody>
            <a:bodyPr wrap="square" rtlCol="0" anchor="ctr">
              <a:spAutoFit/>
            </a:bodyPr>
            <a:lstStyle/>
            <a:p>
              <a:pPr algn="ctr"/>
              <a:r>
                <a:rPr lang="en-US" sz="2400" dirty="0"/>
                <a:t>hour of day</a:t>
              </a:r>
              <a:endParaRPr lang="en-GB" sz="2400" dirty="0"/>
            </a:p>
          </p:txBody>
        </p:sp>
        <p:sp>
          <p:nvSpPr>
            <p:cNvPr id="38" name="Line 38"/>
            <p:cNvSpPr>
              <a:spLocks noChangeShapeType="1"/>
            </p:cNvSpPr>
            <p:nvPr/>
          </p:nvSpPr>
          <p:spPr bwMode="auto">
            <a:xfrm flipV="1">
              <a:off x="4177847"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40"/>
            <p:cNvSpPr>
              <a:spLocks noChangeShapeType="1"/>
            </p:cNvSpPr>
            <p:nvPr/>
          </p:nvSpPr>
          <p:spPr bwMode="auto">
            <a:xfrm flipV="1">
              <a:off x="9212213"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TextBox 87"/>
            <p:cNvSpPr txBox="1"/>
            <p:nvPr/>
          </p:nvSpPr>
          <p:spPr>
            <a:xfrm>
              <a:off x="11378389" y="5996950"/>
              <a:ext cx="697905" cy="473652"/>
            </a:xfrm>
            <a:prstGeom prst="rect">
              <a:avLst/>
            </a:prstGeom>
            <a:noFill/>
          </p:spPr>
          <p:txBody>
            <a:bodyPr wrap="square" rtlCol="0" anchor="ctr">
              <a:spAutoFit/>
            </a:bodyPr>
            <a:lstStyle/>
            <a:p>
              <a:pPr algn="ctr"/>
              <a:r>
                <a:rPr lang="en-US" sz="2400" dirty="0"/>
                <a:t>24</a:t>
              </a:r>
              <a:endParaRPr lang="en-GB" sz="2400" dirty="0"/>
            </a:p>
          </p:txBody>
        </p:sp>
        <p:sp>
          <p:nvSpPr>
            <p:cNvPr id="89" name="TextBox 88"/>
            <p:cNvSpPr txBox="1"/>
            <p:nvPr/>
          </p:nvSpPr>
          <p:spPr>
            <a:xfrm>
              <a:off x="8858013" y="5996950"/>
              <a:ext cx="697905" cy="473652"/>
            </a:xfrm>
            <a:prstGeom prst="rect">
              <a:avLst/>
            </a:prstGeom>
            <a:noFill/>
          </p:spPr>
          <p:txBody>
            <a:bodyPr wrap="square" rtlCol="0" anchor="ctr">
              <a:spAutoFit/>
            </a:bodyPr>
            <a:lstStyle/>
            <a:p>
              <a:pPr algn="ctr"/>
              <a:r>
                <a:rPr lang="en-US" sz="2400" dirty="0"/>
                <a:t>18</a:t>
              </a:r>
              <a:endParaRPr lang="en-GB" sz="2400" dirty="0"/>
            </a:p>
          </p:txBody>
        </p:sp>
        <p:sp>
          <p:nvSpPr>
            <p:cNvPr id="90" name="TextBox 89"/>
            <p:cNvSpPr txBox="1"/>
            <p:nvPr/>
          </p:nvSpPr>
          <p:spPr>
            <a:xfrm>
              <a:off x="6364213" y="5996949"/>
              <a:ext cx="697905" cy="473652"/>
            </a:xfrm>
            <a:prstGeom prst="rect">
              <a:avLst/>
            </a:prstGeom>
            <a:noFill/>
          </p:spPr>
          <p:txBody>
            <a:bodyPr wrap="square" rtlCol="0" anchor="ctr">
              <a:spAutoFit/>
            </a:bodyPr>
            <a:lstStyle/>
            <a:p>
              <a:pPr algn="ctr"/>
              <a:r>
                <a:rPr lang="en-US" sz="2400" dirty="0"/>
                <a:t>12</a:t>
              </a:r>
              <a:endParaRPr lang="en-GB" sz="2400" dirty="0"/>
            </a:p>
          </p:txBody>
        </p:sp>
        <p:sp>
          <p:nvSpPr>
            <p:cNvPr id="91" name="TextBox 90"/>
            <p:cNvSpPr txBox="1"/>
            <p:nvPr/>
          </p:nvSpPr>
          <p:spPr>
            <a:xfrm>
              <a:off x="3817299" y="5996949"/>
              <a:ext cx="697905" cy="473652"/>
            </a:xfrm>
            <a:prstGeom prst="rect">
              <a:avLst/>
            </a:prstGeom>
            <a:noFill/>
          </p:spPr>
          <p:txBody>
            <a:bodyPr wrap="square" rtlCol="0" anchor="ctr">
              <a:spAutoFit/>
            </a:bodyPr>
            <a:lstStyle/>
            <a:p>
              <a:pPr algn="ctr"/>
              <a:r>
                <a:rPr lang="en-US" sz="2400" dirty="0"/>
                <a:t>6</a:t>
              </a:r>
              <a:endParaRPr lang="en-GB" sz="2400" dirty="0"/>
            </a:p>
          </p:txBody>
        </p:sp>
        <p:sp>
          <p:nvSpPr>
            <p:cNvPr id="92" name="TextBox 91"/>
            <p:cNvSpPr txBox="1"/>
            <p:nvPr/>
          </p:nvSpPr>
          <p:spPr>
            <a:xfrm>
              <a:off x="1333400" y="5996950"/>
              <a:ext cx="697905" cy="473652"/>
            </a:xfrm>
            <a:prstGeom prst="rect">
              <a:avLst/>
            </a:prstGeom>
            <a:noFill/>
          </p:spPr>
          <p:txBody>
            <a:bodyPr wrap="square" rtlCol="0" anchor="ctr">
              <a:spAutoFit/>
            </a:bodyPr>
            <a:lstStyle/>
            <a:p>
              <a:pPr algn="ctr"/>
              <a:r>
                <a:rPr lang="en-US" sz="2400" dirty="0"/>
                <a:t>0</a:t>
              </a:r>
              <a:endParaRPr lang="en-GB" sz="2400" dirty="0"/>
            </a:p>
          </p:txBody>
        </p:sp>
        <p:cxnSp>
          <p:nvCxnSpPr>
            <p:cNvPr id="53" name="Straight Connector 52"/>
            <p:cNvCxnSpPr/>
            <p:nvPr/>
          </p:nvCxnSpPr>
          <p:spPr>
            <a:xfrm flipH="1">
              <a:off x="1693528" y="5626064"/>
              <a:ext cx="10028703"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Line 38"/>
            <p:cNvSpPr>
              <a:spLocks noChangeShapeType="1"/>
            </p:cNvSpPr>
            <p:nvPr/>
          </p:nvSpPr>
          <p:spPr bwMode="auto">
            <a:xfrm flipV="1">
              <a:off x="1681117"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38"/>
            <p:cNvSpPr>
              <a:spLocks noChangeShapeType="1"/>
            </p:cNvSpPr>
            <p:nvPr/>
          </p:nvSpPr>
          <p:spPr bwMode="auto">
            <a:xfrm flipV="1">
              <a:off x="6701308"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Line 38"/>
            <p:cNvSpPr>
              <a:spLocks noChangeShapeType="1"/>
            </p:cNvSpPr>
            <p:nvPr/>
          </p:nvSpPr>
          <p:spPr bwMode="auto">
            <a:xfrm flipV="1">
              <a:off x="11722231"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50" name="Group 149"/>
          <p:cNvGrpSpPr/>
          <p:nvPr/>
        </p:nvGrpSpPr>
        <p:grpSpPr>
          <a:xfrm>
            <a:off x="1622190" y="468746"/>
            <a:ext cx="9734513" cy="4835890"/>
            <a:chOff x="1622190" y="468746"/>
            <a:chExt cx="9734513" cy="4835890"/>
          </a:xfrm>
        </p:grpSpPr>
        <p:sp>
          <p:nvSpPr>
            <p:cNvPr id="27" name="Freeform 5"/>
            <p:cNvSpPr>
              <a:spLocks/>
            </p:cNvSpPr>
            <p:nvPr/>
          </p:nvSpPr>
          <p:spPr bwMode="auto">
            <a:xfrm>
              <a:off x="1675962" y="872035"/>
              <a:ext cx="9626970" cy="4432601"/>
            </a:xfrm>
            <a:custGeom>
              <a:avLst/>
              <a:gdLst>
                <a:gd name="T0" fmla="*/ 125 w 5766"/>
                <a:gd name="T1" fmla="*/ 0 h 2654"/>
                <a:gd name="T2" fmla="*/ 376 w 5766"/>
                <a:gd name="T3" fmla="*/ 28 h 2654"/>
                <a:gd name="T4" fmla="*/ 626 w 5766"/>
                <a:gd name="T5" fmla="*/ 144 h 2654"/>
                <a:gd name="T6" fmla="*/ 877 w 5766"/>
                <a:gd name="T7" fmla="*/ 339 h 2654"/>
                <a:gd name="T8" fmla="*/ 1128 w 5766"/>
                <a:gd name="T9" fmla="*/ 599 h 2654"/>
                <a:gd name="T10" fmla="*/ 1379 w 5766"/>
                <a:gd name="T11" fmla="*/ 905 h 2654"/>
                <a:gd name="T12" fmla="*/ 1629 w 5766"/>
                <a:gd name="T13" fmla="*/ 1234 h 2654"/>
                <a:gd name="T14" fmla="*/ 1880 w 5766"/>
                <a:gd name="T15" fmla="*/ 1562 h 2654"/>
                <a:gd name="T16" fmla="*/ 2131 w 5766"/>
                <a:gd name="T17" fmla="*/ 1864 h 2654"/>
                <a:gd name="T18" fmla="*/ 2382 w 5766"/>
                <a:gd name="T19" fmla="*/ 2118 h 2654"/>
                <a:gd name="T20" fmla="*/ 2632 w 5766"/>
                <a:gd name="T21" fmla="*/ 2304 h 2654"/>
                <a:gd name="T22" fmla="*/ 2883 w 5766"/>
                <a:gd name="T23" fmla="*/ 2410 h 2654"/>
                <a:gd name="T24" fmla="*/ 3134 w 5766"/>
                <a:gd name="T25" fmla="*/ 2426 h 2654"/>
                <a:gd name="T26" fmla="*/ 3384 w 5766"/>
                <a:gd name="T27" fmla="*/ 2353 h 2654"/>
                <a:gd name="T28" fmla="*/ 3635 w 5766"/>
                <a:gd name="T29" fmla="*/ 2194 h 2654"/>
                <a:gd name="T30" fmla="*/ 3886 w 5766"/>
                <a:gd name="T31" fmla="*/ 1963 h 2654"/>
                <a:gd name="T32" fmla="*/ 4137 w 5766"/>
                <a:gd name="T33" fmla="*/ 1677 h 2654"/>
                <a:gd name="T34" fmla="*/ 4387 w 5766"/>
                <a:gd name="T35" fmla="*/ 1356 h 2654"/>
                <a:gd name="T36" fmla="*/ 4638 w 5766"/>
                <a:gd name="T37" fmla="*/ 1025 h 2654"/>
                <a:gd name="T38" fmla="*/ 4889 w 5766"/>
                <a:gd name="T39" fmla="*/ 708 h 2654"/>
                <a:gd name="T40" fmla="*/ 5140 w 5766"/>
                <a:gd name="T41" fmla="*/ 429 h 2654"/>
                <a:gd name="T42" fmla="*/ 5390 w 5766"/>
                <a:gd name="T43" fmla="*/ 208 h 2654"/>
                <a:gd name="T44" fmla="*/ 5641 w 5766"/>
                <a:gd name="T45" fmla="*/ 62 h 2654"/>
                <a:gd name="T46" fmla="*/ 5766 w 5766"/>
                <a:gd name="T47" fmla="*/ 233 h 2654"/>
                <a:gd name="T48" fmla="*/ 5516 w 5766"/>
                <a:gd name="T49" fmla="*/ 339 h 2654"/>
                <a:gd name="T50" fmla="*/ 5265 w 5766"/>
                <a:gd name="T51" fmla="*/ 526 h 2654"/>
                <a:gd name="T52" fmla="*/ 5014 w 5766"/>
                <a:gd name="T53" fmla="*/ 781 h 2654"/>
                <a:gd name="T54" fmla="*/ 4763 w 5766"/>
                <a:gd name="T55" fmla="*/ 1085 h 2654"/>
                <a:gd name="T56" fmla="*/ 4513 w 5766"/>
                <a:gd name="T57" fmla="*/ 1414 h 2654"/>
                <a:gd name="T58" fmla="*/ 4262 w 5766"/>
                <a:gd name="T59" fmla="*/ 1744 h 2654"/>
                <a:gd name="T60" fmla="*/ 4011 w 5766"/>
                <a:gd name="T61" fmla="*/ 2052 h 2654"/>
                <a:gd name="T62" fmla="*/ 3761 w 5766"/>
                <a:gd name="T63" fmla="*/ 2313 h 2654"/>
                <a:gd name="T64" fmla="*/ 3510 w 5766"/>
                <a:gd name="T65" fmla="*/ 2509 h 2654"/>
                <a:gd name="T66" fmla="*/ 3259 w 5766"/>
                <a:gd name="T67" fmla="*/ 2626 h 2654"/>
                <a:gd name="T68" fmla="*/ 3008 w 5766"/>
                <a:gd name="T69" fmla="*/ 2654 h 2654"/>
                <a:gd name="T70" fmla="*/ 2758 w 5766"/>
                <a:gd name="T71" fmla="*/ 2593 h 2654"/>
                <a:gd name="T72" fmla="*/ 2507 w 5766"/>
                <a:gd name="T73" fmla="*/ 2446 h 2654"/>
                <a:gd name="T74" fmla="*/ 2256 w 5766"/>
                <a:gd name="T75" fmla="*/ 2224 h 2654"/>
                <a:gd name="T76" fmla="*/ 2005 w 5766"/>
                <a:gd name="T77" fmla="*/ 1944 h 2654"/>
                <a:gd name="T78" fmla="*/ 1755 w 5766"/>
                <a:gd name="T79" fmla="*/ 1626 h 2654"/>
                <a:gd name="T80" fmla="*/ 1504 w 5766"/>
                <a:gd name="T81" fmla="*/ 1293 h 2654"/>
                <a:gd name="T82" fmla="*/ 1253 w 5766"/>
                <a:gd name="T83" fmla="*/ 971 h 2654"/>
                <a:gd name="T84" fmla="*/ 1003 w 5766"/>
                <a:gd name="T85" fmla="*/ 683 h 2654"/>
                <a:gd name="T86" fmla="*/ 752 w 5766"/>
                <a:gd name="T87" fmla="*/ 450 h 2654"/>
                <a:gd name="T88" fmla="*/ 501 w 5766"/>
                <a:gd name="T89" fmla="*/ 291 h 2654"/>
                <a:gd name="T90" fmla="*/ 250 w 5766"/>
                <a:gd name="T91" fmla="*/ 217 h 2654"/>
                <a:gd name="T92" fmla="*/ 0 w 5766"/>
                <a:gd name="T93" fmla="*/ 233 h 2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66" h="2654">
                  <a:moveTo>
                    <a:pt x="0" y="20"/>
                  </a:moveTo>
                  <a:lnTo>
                    <a:pt x="125" y="0"/>
                  </a:lnTo>
                  <a:lnTo>
                    <a:pt x="250" y="3"/>
                  </a:lnTo>
                  <a:lnTo>
                    <a:pt x="376" y="28"/>
                  </a:lnTo>
                  <a:lnTo>
                    <a:pt x="501" y="75"/>
                  </a:lnTo>
                  <a:lnTo>
                    <a:pt x="626" y="144"/>
                  </a:lnTo>
                  <a:lnTo>
                    <a:pt x="752" y="232"/>
                  </a:lnTo>
                  <a:lnTo>
                    <a:pt x="877" y="339"/>
                  </a:lnTo>
                  <a:lnTo>
                    <a:pt x="1003" y="462"/>
                  </a:lnTo>
                  <a:lnTo>
                    <a:pt x="1128" y="599"/>
                  </a:lnTo>
                  <a:lnTo>
                    <a:pt x="1253" y="747"/>
                  </a:lnTo>
                  <a:lnTo>
                    <a:pt x="1379" y="905"/>
                  </a:lnTo>
                  <a:lnTo>
                    <a:pt x="1504" y="1068"/>
                  </a:lnTo>
                  <a:lnTo>
                    <a:pt x="1629" y="1234"/>
                  </a:lnTo>
                  <a:lnTo>
                    <a:pt x="1755" y="1399"/>
                  </a:lnTo>
                  <a:lnTo>
                    <a:pt x="1880" y="1562"/>
                  </a:lnTo>
                  <a:lnTo>
                    <a:pt x="2005" y="1717"/>
                  </a:lnTo>
                  <a:lnTo>
                    <a:pt x="2131" y="1864"/>
                  </a:lnTo>
                  <a:lnTo>
                    <a:pt x="2256" y="1998"/>
                  </a:lnTo>
                  <a:lnTo>
                    <a:pt x="2382" y="2118"/>
                  </a:lnTo>
                  <a:lnTo>
                    <a:pt x="2507" y="2220"/>
                  </a:lnTo>
                  <a:lnTo>
                    <a:pt x="2632" y="2304"/>
                  </a:lnTo>
                  <a:lnTo>
                    <a:pt x="2758" y="2368"/>
                  </a:lnTo>
                  <a:lnTo>
                    <a:pt x="2883" y="2410"/>
                  </a:lnTo>
                  <a:lnTo>
                    <a:pt x="3008" y="2430"/>
                  </a:lnTo>
                  <a:lnTo>
                    <a:pt x="3134" y="2426"/>
                  </a:lnTo>
                  <a:lnTo>
                    <a:pt x="3259" y="2401"/>
                  </a:lnTo>
                  <a:lnTo>
                    <a:pt x="3384" y="2353"/>
                  </a:lnTo>
                  <a:lnTo>
                    <a:pt x="3510" y="2283"/>
                  </a:lnTo>
                  <a:lnTo>
                    <a:pt x="3635" y="2194"/>
                  </a:lnTo>
                  <a:lnTo>
                    <a:pt x="3761" y="2087"/>
                  </a:lnTo>
                  <a:lnTo>
                    <a:pt x="3886" y="1963"/>
                  </a:lnTo>
                  <a:lnTo>
                    <a:pt x="4011" y="1826"/>
                  </a:lnTo>
                  <a:lnTo>
                    <a:pt x="4137" y="1677"/>
                  </a:lnTo>
                  <a:lnTo>
                    <a:pt x="4262" y="1519"/>
                  </a:lnTo>
                  <a:lnTo>
                    <a:pt x="4387" y="1356"/>
                  </a:lnTo>
                  <a:lnTo>
                    <a:pt x="4513" y="1190"/>
                  </a:lnTo>
                  <a:lnTo>
                    <a:pt x="4638" y="1025"/>
                  </a:lnTo>
                  <a:lnTo>
                    <a:pt x="4763" y="864"/>
                  </a:lnTo>
                  <a:lnTo>
                    <a:pt x="4889" y="708"/>
                  </a:lnTo>
                  <a:lnTo>
                    <a:pt x="5014" y="563"/>
                  </a:lnTo>
                  <a:lnTo>
                    <a:pt x="5140" y="429"/>
                  </a:lnTo>
                  <a:lnTo>
                    <a:pt x="5265" y="311"/>
                  </a:lnTo>
                  <a:lnTo>
                    <a:pt x="5390" y="208"/>
                  </a:lnTo>
                  <a:lnTo>
                    <a:pt x="5516" y="125"/>
                  </a:lnTo>
                  <a:lnTo>
                    <a:pt x="5641" y="62"/>
                  </a:lnTo>
                  <a:lnTo>
                    <a:pt x="5766" y="20"/>
                  </a:lnTo>
                  <a:lnTo>
                    <a:pt x="5766" y="233"/>
                  </a:lnTo>
                  <a:lnTo>
                    <a:pt x="5641" y="275"/>
                  </a:lnTo>
                  <a:lnTo>
                    <a:pt x="5516" y="339"/>
                  </a:lnTo>
                  <a:lnTo>
                    <a:pt x="5390" y="423"/>
                  </a:lnTo>
                  <a:lnTo>
                    <a:pt x="5265" y="526"/>
                  </a:lnTo>
                  <a:lnTo>
                    <a:pt x="5140" y="646"/>
                  </a:lnTo>
                  <a:lnTo>
                    <a:pt x="5014" y="781"/>
                  </a:lnTo>
                  <a:lnTo>
                    <a:pt x="4889" y="928"/>
                  </a:lnTo>
                  <a:lnTo>
                    <a:pt x="4763" y="1085"/>
                  </a:lnTo>
                  <a:lnTo>
                    <a:pt x="4638" y="1247"/>
                  </a:lnTo>
                  <a:lnTo>
                    <a:pt x="4513" y="1414"/>
                  </a:lnTo>
                  <a:lnTo>
                    <a:pt x="4387" y="1581"/>
                  </a:lnTo>
                  <a:lnTo>
                    <a:pt x="4262" y="1744"/>
                  </a:lnTo>
                  <a:lnTo>
                    <a:pt x="4137" y="1903"/>
                  </a:lnTo>
                  <a:lnTo>
                    <a:pt x="4011" y="2052"/>
                  </a:lnTo>
                  <a:lnTo>
                    <a:pt x="3886" y="2190"/>
                  </a:lnTo>
                  <a:lnTo>
                    <a:pt x="3761" y="2313"/>
                  </a:lnTo>
                  <a:lnTo>
                    <a:pt x="3635" y="2420"/>
                  </a:lnTo>
                  <a:lnTo>
                    <a:pt x="3510" y="2509"/>
                  </a:lnTo>
                  <a:lnTo>
                    <a:pt x="3384" y="2578"/>
                  </a:lnTo>
                  <a:lnTo>
                    <a:pt x="3259" y="2626"/>
                  </a:lnTo>
                  <a:lnTo>
                    <a:pt x="3134" y="2652"/>
                  </a:lnTo>
                  <a:lnTo>
                    <a:pt x="3008" y="2654"/>
                  </a:lnTo>
                  <a:lnTo>
                    <a:pt x="2883" y="2635"/>
                  </a:lnTo>
                  <a:lnTo>
                    <a:pt x="2758" y="2593"/>
                  </a:lnTo>
                  <a:lnTo>
                    <a:pt x="2632" y="2530"/>
                  </a:lnTo>
                  <a:lnTo>
                    <a:pt x="2507" y="2446"/>
                  </a:lnTo>
                  <a:lnTo>
                    <a:pt x="2382" y="2343"/>
                  </a:lnTo>
                  <a:lnTo>
                    <a:pt x="2256" y="2224"/>
                  </a:lnTo>
                  <a:lnTo>
                    <a:pt x="2131" y="2090"/>
                  </a:lnTo>
                  <a:lnTo>
                    <a:pt x="2005" y="1944"/>
                  </a:lnTo>
                  <a:lnTo>
                    <a:pt x="1880" y="1788"/>
                  </a:lnTo>
                  <a:lnTo>
                    <a:pt x="1755" y="1626"/>
                  </a:lnTo>
                  <a:lnTo>
                    <a:pt x="1629" y="1460"/>
                  </a:lnTo>
                  <a:lnTo>
                    <a:pt x="1504" y="1293"/>
                  </a:lnTo>
                  <a:lnTo>
                    <a:pt x="1379" y="1129"/>
                  </a:lnTo>
                  <a:lnTo>
                    <a:pt x="1253" y="971"/>
                  </a:lnTo>
                  <a:lnTo>
                    <a:pt x="1128" y="821"/>
                  </a:lnTo>
                  <a:lnTo>
                    <a:pt x="1003" y="683"/>
                  </a:lnTo>
                  <a:lnTo>
                    <a:pt x="877" y="558"/>
                  </a:lnTo>
                  <a:lnTo>
                    <a:pt x="752" y="450"/>
                  </a:lnTo>
                  <a:lnTo>
                    <a:pt x="626" y="361"/>
                  </a:lnTo>
                  <a:lnTo>
                    <a:pt x="501" y="291"/>
                  </a:lnTo>
                  <a:lnTo>
                    <a:pt x="376" y="243"/>
                  </a:lnTo>
                  <a:lnTo>
                    <a:pt x="250" y="217"/>
                  </a:lnTo>
                  <a:lnTo>
                    <a:pt x="125" y="213"/>
                  </a:lnTo>
                  <a:lnTo>
                    <a:pt x="0" y="233"/>
                  </a:lnTo>
                </a:path>
              </a:pathLst>
            </a:custGeom>
            <a:solidFill>
              <a:srgbClr val="FFC000">
                <a:alpha val="2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0" name="Freeform 6"/>
            <p:cNvSpPr>
              <a:spLocks/>
            </p:cNvSpPr>
            <p:nvPr/>
          </p:nvSpPr>
          <p:spPr bwMode="auto">
            <a:xfrm>
              <a:off x="1675962" y="1051275"/>
              <a:ext cx="9626970" cy="4066952"/>
            </a:xfrm>
            <a:custGeom>
              <a:avLst/>
              <a:gdLst>
                <a:gd name="T0" fmla="*/ 0 w 5766"/>
                <a:gd name="T1" fmla="*/ 19 h 2435"/>
                <a:gd name="T2" fmla="*/ 125 w 5766"/>
                <a:gd name="T3" fmla="*/ 0 h 2435"/>
                <a:gd name="T4" fmla="*/ 250 w 5766"/>
                <a:gd name="T5" fmla="*/ 3 h 2435"/>
                <a:gd name="T6" fmla="*/ 376 w 5766"/>
                <a:gd name="T7" fmla="*/ 28 h 2435"/>
                <a:gd name="T8" fmla="*/ 501 w 5766"/>
                <a:gd name="T9" fmla="*/ 76 h 2435"/>
                <a:gd name="T10" fmla="*/ 626 w 5766"/>
                <a:gd name="T11" fmla="*/ 145 h 2435"/>
                <a:gd name="T12" fmla="*/ 752 w 5766"/>
                <a:gd name="T13" fmla="*/ 234 h 2435"/>
                <a:gd name="T14" fmla="*/ 877 w 5766"/>
                <a:gd name="T15" fmla="*/ 342 h 2435"/>
                <a:gd name="T16" fmla="*/ 1003 w 5766"/>
                <a:gd name="T17" fmla="*/ 465 h 2435"/>
                <a:gd name="T18" fmla="*/ 1128 w 5766"/>
                <a:gd name="T19" fmla="*/ 603 h 2435"/>
                <a:gd name="T20" fmla="*/ 1253 w 5766"/>
                <a:gd name="T21" fmla="*/ 752 h 2435"/>
                <a:gd name="T22" fmla="*/ 1379 w 5766"/>
                <a:gd name="T23" fmla="*/ 910 h 2435"/>
                <a:gd name="T24" fmla="*/ 1504 w 5766"/>
                <a:gd name="T25" fmla="*/ 1073 h 2435"/>
                <a:gd name="T26" fmla="*/ 1629 w 5766"/>
                <a:gd name="T27" fmla="*/ 1240 h 2435"/>
                <a:gd name="T28" fmla="*/ 1755 w 5766"/>
                <a:gd name="T29" fmla="*/ 1405 h 2435"/>
                <a:gd name="T30" fmla="*/ 1880 w 5766"/>
                <a:gd name="T31" fmla="*/ 1568 h 2435"/>
                <a:gd name="T32" fmla="*/ 2005 w 5766"/>
                <a:gd name="T33" fmla="*/ 1723 h 2435"/>
                <a:gd name="T34" fmla="*/ 2131 w 5766"/>
                <a:gd name="T35" fmla="*/ 1870 h 2435"/>
                <a:gd name="T36" fmla="*/ 2256 w 5766"/>
                <a:gd name="T37" fmla="*/ 2004 h 2435"/>
                <a:gd name="T38" fmla="*/ 2382 w 5766"/>
                <a:gd name="T39" fmla="*/ 2123 h 2435"/>
                <a:gd name="T40" fmla="*/ 2507 w 5766"/>
                <a:gd name="T41" fmla="*/ 2226 h 2435"/>
                <a:gd name="T42" fmla="*/ 2632 w 5766"/>
                <a:gd name="T43" fmla="*/ 2310 h 2435"/>
                <a:gd name="T44" fmla="*/ 2758 w 5766"/>
                <a:gd name="T45" fmla="*/ 2373 h 2435"/>
                <a:gd name="T46" fmla="*/ 2883 w 5766"/>
                <a:gd name="T47" fmla="*/ 2415 h 2435"/>
                <a:gd name="T48" fmla="*/ 3008 w 5766"/>
                <a:gd name="T49" fmla="*/ 2435 h 2435"/>
                <a:gd name="T50" fmla="*/ 3134 w 5766"/>
                <a:gd name="T51" fmla="*/ 2432 h 2435"/>
                <a:gd name="T52" fmla="*/ 3259 w 5766"/>
                <a:gd name="T53" fmla="*/ 2406 h 2435"/>
                <a:gd name="T54" fmla="*/ 3384 w 5766"/>
                <a:gd name="T55" fmla="*/ 2359 h 2435"/>
                <a:gd name="T56" fmla="*/ 3510 w 5766"/>
                <a:gd name="T57" fmla="*/ 2289 h 2435"/>
                <a:gd name="T58" fmla="*/ 3635 w 5766"/>
                <a:gd name="T59" fmla="*/ 2200 h 2435"/>
                <a:gd name="T60" fmla="*/ 3761 w 5766"/>
                <a:gd name="T61" fmla="*/ 2093 h 2435"/>
                <a:gd name="T62" fmla="*/ 3886 w 5766"/>
                <a:gd name="T63" fmla="*/ 1969 h 2435"/>
                <a:gd name="T64" fmla="*/ 4011 w 5766"/>
                <a:gd name="T65" fmla="*/ 1832 h 2435"/>
                <a:gd name="T66" fmla="*/ 4137 w 5766"/>
                <a:gd name="T67" fmla="*/ 1683 h 2435"/>
                <a:gd name="T68" fmla="*/ 4262 w 5766"/>
                <a:gd name="T69" fmla="*/ 1525 h 2435"/>
                <a:gd name="T70" fmla="*/ 4387 w 5766"/>
                <a:gd name="T71" fmla="*/ 1361 h 2435"/>
                <a:gd name="T72" fmla="*/ 4513 w 5766"/>
                <a:gd name="T73" fmla="*/ 1195 h 2435"/>
                <a:gd name="T74" fmla="*/ 4638 w 5766"/>
                <a:gd name="T75" fmla="*/ 1029 h 2435"/>
                <a:gd name="T76" fmla="*/ 4763 w 5766"/>
                <a:gd name="T77" fmla="*/ 867 h 2435"/>
                <a:gd name="T78" fmla="*/ 4889 w 5766"/>
                <a:gd name="T79" fmla="*/ 711 h 2435"/>
                <a:gd name="T80" fmla="*/ 5014 w 5766"/>
                <a:gd name="T81" fmla="*/ 565 h 2435"/>
                <a:gd name="T82" fmla="*/ 5140 w 5766"/>
                <a:gd name="T83" fmla="*/ 431 h 2435"/>
                <a:gd name="T84" fmla="*/ 5265 w 5766"/>
                <a:gd name="T85" fmla="*/ 311 h 2435"/>
                <a:gd name="T86" fmla="*/ 5390 w 5766"/>
                <a:gd name="T87" fmla="*/ 209 h 2435"/>
                <a:gd name="T88" fmla="*/ 5516 w 5766"/>
                <a:gd name="T89" fmla="*/ 125 h 2435"/>
                <a:gd name="T90" fmla="*/ 5641 w 5766"/>
                <a:gd name="T91" fmla="*/ 61 h 2435"/>
                <a:gd name="T92" fmla="*/ 5766 w 5766"/>
                <a:gd name="T93" fmla="*/ 19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66" h="2435">
                  <a:moveTo>
                    <a:pt x="0" y="19"/>
                  </a:moveTo>
                  <a:lnTo>
                    <a:pt x="125" y="0"/>
                  </a:lnTo>
                  <a:lnTo>
                    <a:pt x="250" y="3"/>
                  </a:lnTo>
                  <a:lnTo>
                    <a:pt x="376" y="28"/>
                  </a:lnTo>
                  <a:lnTo>
                    <a:pt x="501" y="76"/>
                  </a:lnTo>
                  <a:lnTo>
                    <a:pt x="626" y="145"/>
                  </a:lnTo>
                  <a:lnTo>
                    <a:pt x="752" y="234"/>
                  </a:lnTo>
                  <a:lnTo>
                    <a:pt x="877" y="342"/>
                  </a:lnTo>
                  <a:lnTo>
                    <a:pt x="1003" y="465"/>
                  </a:lnTo>
                  <a:lnTo>
                    <a:pt x="1128" y="603"/>
                  </a:lnTo>
                  <a:lnTo>
                    <a:pt x="1253" y="752"/>
                  </a:lnTo>
                  <a:lnTo>
                    <a:pt x="1379" y="910"/>
                  </a:lnTo>
                  <a:lnTo>
                    <a:pt x="1504" y="1073"/>
                  </a:lnTo>
                  <a:lnTo>
                    <a:pt x="1629" y="1240"/>
                  </a:lnTo>
                  <a:lnTo>
                    <a:pt x="1755" y="1405"/>
                  </a:lnTo>
                  <a:lnTo>
                    <a:pt x="1880" y="1568"/>
                  </a:lnTo>
                  <a:lnTo>
                    <a:pt x="2005" y="1723"/>
                  </a:lnTo>
                  <a:lnTo>
                    <a:pt x="2131" y="1870"/>
                  </a:lnTo>
                  <a:lnTo>
                    <a:pt x="2256" y="2004"/>
                  </a:lnTo>
                  <a:lnTo>
                    <a:pt x="2382" y="2123"/>
                  </a:lnTo>
                  <a:lnTo>
                    <a:pt x="2507" y="2226"/>
                  </a:lnTo>
                  <a:lnTo>
                    <a:pt x="2632" y="2310"/>
                  </a:lnTo>
                  <a:lnTo>
                    <a:pt x="2758" y="2373"/>
                  </a:lnTo>
                  <a:lnTo>
                    <a:pt x="2883" y="2415"/>
                  </a:lnTo>
                  <a:lnTo>
                    <a:pt x="3008" y="2435"/>
                  </a:lnTo>
                  <a:lnTo>
                    <a:pt x="3134" y="2432"/>
                  </a:lnTo>
                  <a:lnTo>
                    <a:pt x="3259" y="2406"/>
                  </a:lnTo>
                  <a:lnTo>
                    <a:pt x="3384" y="2359"/>
                  </a:lnTo>
                  <a:lnTo>
                    <a:pt x="3510" y="2289"/>
                  </a:lnTo>
                  <a:lnTo>
                    <a:pt x="3635" y="2200"/>
                  </a:lnTo>
                  <a:lnTo>
                    <a:pt x="3761" y="2093"/>
                  </a:lnTo>
                  <a:lnTo>
                    <a:pt x="3886" y="1969"/>
                  </a:lnTo>
                  <a:lnTo>
                    <a:pt x="4011" y="1832"/>
                  </a:lnTo>
                  <a:lnTo>
                    <a:pt x="4137" y="1683"/>
                  </a:lnTo>
                  <a:lnTo>
                    <a:pt x="4262" y="1525"/>
                  </a:lnTo>
                  <a:lnTo>
                    <a:pt x="4387" y="1361"/>
                  </a:lnTo>
                  <a:lnTo>
                    <a:pt x="4513" y="1195"/>
                  </a:lnTo>
                  <a:lnTo>
                    <a:pt x="4638" y="1029"/>
                  </a:lnTo>
                  <a:lnTo>
                    <a:pt x="4763" y="867"/>
                  </a:lnTo>
                  <a:lnTo>
                    <a:pt x="4889" y="711"/>
                  </a:lnTo>
                  <a:lnTo>
                    <a:pt x="5014" y="565"/>
                  </a:lnTo>
                  <a:lnTo>
                    <a:pt x="5140" y="431"/>
                  </a:lnTo>
                  <a:lnTo>
                    <a:pt x="5265" y="311"/>
                  </a:lnTo>
                  <a:lnTo>
                    <a:pt x="5390" y="209"/>
                  </a:lnTo>
                  <a:lnTo>
                    <a:pt x="5516" y="125"/>
                  </a:lnTo>
                  <a:lnTo>
                    <a:pt x="5641" y="61"/>
                  </a:lnTo>
                  <a:lnTo>
                    <a:pt x="5766" y="19"/>
                  </a:lnTo>
                </a:path>
              </a:pathLst>
            </a:custGeom>
            <a:noFill/>
            <a:ln w="82550"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Oval 7"/>
            <p:cNvSpPr>
              <a:spLocks noChangeArrowheads="1"/>
            </p:cNvSpPr>
            <p:nvPr/>
          </p:nvSpPr>
          <p:spPr bwMode="auto">
            <a:xfrm>
              <a:off x="1622190" y="1553147"/>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Oval 8"/>
            <p:cNvSpPr>
              <a:spLocks noChangeArrowheads="1"/>
            </p:cNvSpPr>
            <p:nvPr/>
          </p:nvSpPr>
          <p:spPr bwMode="auto">
            <a:xfrm>
              <a:off x="2039818" y="1795121"/>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Oval 9"/>
            <p:cNvSpPr>
              <a:spLocks noChangeArrowheads="1"/>
            </p:cNvSpPr>
            <p:nvPr/>
          </p:nvSpPr>
          <p:spPr bwMode="auto">
            <a:xfrm>
              <a:off x="2459239" y="1710878"/>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Oval 10"/>
            <p:cNvSpPr>
              <a:spLocks noChangeArrowheads="1"/>
            </p:cNvSpPr>
            <p:nvPr/>
          </p:nvSpPr>
          <p:spPr bwMode="auto">
            <a:xfrm>
              <a:off x="2876869" y="1246647"/>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Oval 11"/>
            <p:cNvSpPr>
              <a:spLocks noChangeArrowheads="1"/>
            </p:cNvSpPr>
            <p:nvPr/>
          </p:nvSpPr>
          <p:spPr bwMode="auto">
            <a:xfrm>
              <a:off x="3296290" y="2329255"/>
              <a:ext cx="107544"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Oval 12"/>
            <p:cNvSpPr>
              <a:spLocks noChangeArrowheads="1"/>
            </p:cNvSpPr>
            <p:nvPr/>
          </p:nvSpPr>
          <p:spPr bwMode="auto">
            <a:xfrm>
              <a:off x="3715711" y="1347021"/>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Oval 13"/>
            <p:cNvSpPr>
              <a:spLocks noChangeArrowheads="1"/>
            </p:cNvSpPr>
            <p:nvPr/>
          </p:nvSpPr>
          <p:spPr bwMode="auto">
            <a:xfrm>
              <a:off x="4133339" y="2173316"/>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Oval 14"/>
            <p:cNvSpPr>
              <a:spLocks noChangeArrowheads="1"/>
            </p:cNvSpPr>
            <p:nvPr/>
          </p:nvSpPr>
          <p:spPr bwMode="auto">
            <a:xfrm>
              <a:off x="4550968" y="2893860"/>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Oval 15"/>
            <p:cNvSpPr>
              <a:spLocks noChangeArrowheads="1"/>
            </p:cNvSpPr>
            <p:nvPr/>
          </p:nvSpPr>
          <p:spPr bwMode="auto">
            <a:xfrm>
              <a:off x="4970390" y="4130615"/>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Oval 16"/>
            <p:cNvSpPr>
              <a:spLocks noChangeArrowheads="1"/>
            </p:cNvSpPr>
            <p:nvPr/>
          </p:nvSpPr>
          <p:spPr bwMode="auto">
            <a:xfrm>
              <a:off x="5389811" y="4797387"/>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Oval 17"/>
            <p:cNvSpPr>
              <a:spLocks noChangeArrowheads="1"/>
            </p:cNvSpPr>
            <p:nvPr/>
          </p:nvSpPr>
          <p:spPr bwMode="auto">
            <a:xfrm>
              <a:off x="5807439" y="5055492"/>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Oval 18"/>
            <p:cNvSpPr>
              <a:spLocks noChangeArrowheads="1"/>
            </p:cNvSpPr>
            <p:nvPr/>
          </p:nvSpPr>
          <p:spPr bwMode="auto">
            <a:xfrm>
              <a:off x="6225068" y="4947949"/>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Oval 19"/>
            <p:cNvSpPr>
              <a:spLocks noChangeArrowheads="1"/>
            </p:cNvSpPr>
            <p:nvPr/>
          </p:nvSpPr>
          <p:spPr bwMode="auto">
            <a:xfrm>
              <a:off x="6644489" y="510568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Oval 20"/>
            <p:cNvSpPr>
              <a:spLocks noChangeArrowheads="1"/>
            </p:cNvSpPr>
            <p:nvPr/>
          </p:nvSpPr>
          <p:spPr bwMode="auto">
            <a:xfrm>
              <a:off x="7062118" y="489597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Oval 21"/>
            <p:cNvSpPr>
              <a:spLocks noChangeArrowheads="1"/>
            </p:cNvSpPr>
            <p:nvPr/>
          </p:nvSpPr>
          <p:spPr bwMode="auto">
            <a:xfrm>
              <a:off x="7481539" y="4419192"/>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Oval 22"/>
            <p:cNvSpPr>
              <a:spLocks noChangeArrowheads="1"/>
            </p:cNvSpPr>
            <p:nvPr/>
          </p:nvSpPr>
          <p:spPr bwMode="auto">
            <a:xfrm>
              <a:off x="7900960" y="4632486"/>
              <a:ext cx="107544"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7" name="Oval 23"/>
            <p:cNvSpPr>
              <a:spLocks noChangeArrowheads="1"/>
            </p:cNvSpPr>
            <p:nvPr/>
          </p:nvSpPr>
          <p:spPr bwMode="auto">
            <a:xfrm>
              <a:off x="8318589" y="4580507"/>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Oval 24"/>
            <p:cNvSpPr>
              <a:spLocks noChangeArrowheads="1"/>
            </p:cNvSpPr>
            <p:nvPr/>
          </p:nvSpPr>
          <p:spPr bwMode="auto">
            <a:xfrm>
              <a:off x="8736217" y="3476390"/>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Oval 25"/>
            <p:cNvSpPr>
              <a:spLocks noChangeArrowheads="1"/>
            </p:cNvSpPr>
            <p:nvPr/>
          </p:nvSpPr>
          <p:spPr bwMode="auto">
            <a:xfrm>
              <a:off x="9155638" y="2953010"/>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Oval 26"/>
            <p:cNvSpPr>
              <a:spLocks noChangeArrowheads="1"/>
            </p:cNvSpPr>
            <p:nvPr/>
          </p:nvSpPr>
          <p:spPr bwMode="auto">
            <a:xfrm>
              <a:off x="9575060" y="2852636"/>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Oval 27"/>
            <p:cNvSpPr>
              <a:spLocks noChangeArrowheads="1"/>
            </p:cNvSpPr>
            <p:nvPr/>
          </p:nvSpPr>
          <p:spPr bwMode="auto">
            <a:xfrm>
              <a:off x="9992689" y="78600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Oval 28"/>
            <p:cNvSpPr>
              <a:spLocks noChangeArrowheads="1"/>
            </p:cNvSpPr>
            <p:nvPr/>
          </p:nvSpPr>
          <p:spPr bwMode="auto">
            <a:xfrm>
              <a:off x="10410317" y="122693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Oval 29"/>
            <p:cNvSpPr>
              <a:spLocks noChangeArrowheads="1"/>
            </p:cNvSpPr>
            <p:nvPr/>
          </p:nvSpPr>
          <p:spPr bwMode="auto">
            <a:xfrm>
              <a:off x="10829738" y="1334474"/>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Oval 30"/>
            <p:cNvSpPr>
              <a:spLocks noChangeArrowheads="1"/>
            </p:cNvSpPr>
            <p:nvPr/>
          </p:nvSpPr>
          <p:spPr bwMode="auto">
            <a:xfrm>
              <a:off x="11249159" y="468746"/>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99899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par>
                                <p:cTn id="8" presetID="2" presetClass="entr" presetSubtype="8" fill="hold" nodeType="withEffect">
                                  <p:stCondLst>
                                    <p:cond delay="0"/>
                                  </p:stCondLst>
                                  <p:childTnLst>
                                    <p:set>
                                      <p:cBhvr>
                                        <p:cTn id="9" dur="1" fill="hold">
                                          <p:stCondLst>
                                            <p:cond delay="0"/>
                                          </p:stCondLst>
                                        </p:cTn>
                                        <p:tgtEl>
                                          <p:spTgt spid="148"/>
                                        </p:tgtEl>
                                        <p:attrNameLst>
                                          <p:attrName>style.visibility</p:attrName>
                                        </p:attrNameLst>
                                      </p:cBhvr>
                                      <p:to>
                                        <p:strVal val="visible"/>
                                      </p:to>
                                    </p:set>
                                    <p:anim calcmode="lin" valueType="num">
                                      <p:cBhvr additive="base">
                                        <p:cTn id="10" dur="500" fill="hold"/>
                                        <p:tgtEl>
                                          <p:spTgt spid="148"/>
                                        </p:tgtEl>
                                        <p:attrNameLst>
                                          <p:attrName>ppt_x</p:attrName>
                                        </p:attrNameLst>
                                      </p:cBhvr>
                                      <p:tavLst>
                                        <p:tav tm="0%">
                                          <p:val>
                                            <p:strVal val="0-#ppt_w/2"/>
                                          </p:val>
                                        </p:tav>
                                        <p:tav tm="100%">
                                          <p:val>
                                            <p:strVal val="#ppt_x"/>
                                          </p:val>
                                        </p:tav>
                                      </p:tavLst>
                                    </p:anim>
                                    <p:anim calcmode="lin" valueType="num">
                                      <p:cBhvr additive="base">
                                        <p:cTn id="11" dur="500" fill="hold"/>
                                        <p:tgtEl>
                                          <p:spTgt spid="148"/>
                                        </p:tgtEl>
                                        <p:attrNameLst>
                                          <p:attrName>ppt_y</p:attrName>
                                        </p:attrNameLst>
                                      </p:cBhvr>
                                      <p:tavLst>
                                        <p:tav tm="0%">
                                          <p:val>
                                            <p:strVal val="#ppt_y"/>
                                          </p:val>
                                        </p:tav>
                                        <p:tav tm="1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49"/>
                                        </p:tgtEl>
                                        <p:attrNameLst>
                                          <p:attrName>style.visibility</p:attrName>
                                        </p:attrNameLst>
                                      </p:cBhvr>
                                      <p:to>
                                        <p:strVal val="visible"/>
                                      </p:to>
                                    </p:set>
                                    <p:anim calcmode="lin" valueType="num">
                                      <p:cBhvr additive="base">
                                        <p:cTn id="14" dur="500" fill="hold"/>
                                        <p:tgtEl>
                                          <p:spTgt spid="149"/>
                                        </p:tgtEl>
                                        <p:attrNameLst>
                                          <p:attrName>ppt_x</p:attrName>
                                        </p:attrNameLst>
                                      </p:cBhvr>
                                      <p:tavLst>
                                        <p:tav tm="0%">
                                          <p:val>
                                            <p:strVal val="#ppt_x"/>
                                          </p:val>
                                        </p:tav>
                                        <p:tav tm="100%">
                                          <p:val>
                                            <p:strVal val="#ppt_x"/>
                                          </p:val>
                                        </p:tav>
                                      </p:tavLst>
                                    </p:anim>
                                    <p:anim calcmode="lin" valueType="num">
                                      <p:cBhvr additive="base">
                                        <p:cTn id="15" dur="500" fill="hold"/>
                                        <p:tgtEl>
                                          <p:spTgt spid="149"/>
                                        </p:tgtEl>
                                        <p:attrNameLst>
                                          <p:attrName>ppt_y</p:attrName>
                                        </p:attrNameLst>
                                      </p:cBhvr>
                                      <p:tavLst>
                                        <p:tav tm="0%">
                                          <p:val>
                                            <p:strVal val="1+#ppt_h/2"/>
                                          </p:val>
                                        </p:tav>
                                        <p:tav tm="1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wipe(left)">
                                      <p:cBhvr>
                                        <p:cTn id="18" dur="125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3" cy="6858000"/>
          </a:xfrm>
          <a:prstGeom prst="rect">
            <a:avLst/>
          </a:prstGeom>
        </p:spPr>
      </p:pic>
      <p:sp>
        <p:nvSpPr>
          <p:cNvPr id="3" name="Oval 2"/>
          <p:cNvSpPr/>
          <p:nvPr/>
        </p:nvSpPr>
        <p:spPr>
          <a:xfrm>
            <a:off x="384313" y="1987826"/>
            <a:ext cx="2531166" cy="2531166"/>
          </a:xfrm>
          <a:prstGeom prst="ellipse">
            <a:avLst/>
          </a:prstGeom>
          <a:noFill/>
          <a:ln w="101600">
            <a:solidFill>
              <a:schemeClr val="accent2"/>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6" name="TextBox 5"/>
          <p:cNvSpPr txBox="1"/>
          <p:nvPr/>
        </p:nvSpPr>
        <p:spPr>
          <a:xfrm>
            <a:off x="282713" y="70583"/>
            <a:ext cx="11909287" cy="923330"/>
          </a:xfrm>
          <a:prstGeom prst="rect">
            <a:avLst/>
          </a:prstGeom>
          <a:noFill/>
        </p:spPr>
        <p:txBody>
          <a:bodyPr wrap="square" rtlCol="0">
            <a:spAutoFit/>
          </a:bodyPr>
          <a:lstStyle/>
          <a:p>
            <a:r>
              <a:rPr lang="en-US" sz="5400" b="1" dirty="0">
                <a:solidFill>
                  <a:schemeClr val="accent4"/>
                </a:solidFill>
              </a:rPr>
              <a:t>consensus classifications “votes”</a:t>
            </a:r>
            <a:endParaRPr lang="en-GB" sz="5400" b="1" dirty="0">
              <a:solidFill>
                <a:schemeClr val="accent4"/>
              </a:solidFill>
            </a:endParaRPr>
          </a:p>
        </p:txBody>
      </p:sp>
      <p:sp>
        <p:nvSpPr>
          <p:cNvPr id="7" name="TextBox 6"/>
          <p:cNvSpPr txBox="1"/>
          <p:nvPr/>
        </p:nvSpPr>
        <p:spPr>
          <a:xfrm>
            <a:off x="2608343" y="1505527"/>
            <a:ext cx="614271" cy="1107996"/>
          </a:xfrm>
          <a:prstGeom prst="rect">
            <a:avLst/>
          </a:prstGeom>
          <a:noFill/>
        </p:spPr>
        <p:txBody>
          <a:bodyPr wrap="none" rtlCol="0">
            <a:spAutoFit/>
          </a:bodyPr>
          <a:lstStyle/>
          <a:p>
            <a:r>
              <a:rPr lang="en-US" sz="6600" b="1" dirty="0">
                <a:solidFill>
                  <a:schemeClr val="accent2"/>
                </a:solidFill>
              </a:rPr>
              <a:t>?</a:t>
            </a:r>
            <a:endParaRPr lang="en-GB" sz="6600" b="1" dirty="0">
              <a:solidFill>
                <a:schemeClr val="accent2"/>
              </a:solidFill>
            </a:endParaRPr>
          </a:p>
        </p:txBody>
      </p:sp>
      <p:grpSp>
        <p:nvGrpSpPr>
          <p:cNvPr id="11" name="Group 10"/>
          <p:cNvGrpSpPr/>
          <p:nvPr/>
        </p:nvGrpSpPr>
        <p:grpSpPr>
          <a:xfrm>
            <a:off x="3075515" y="867503"/>
            <a:ext cx="9116485" cy="1203628"/>
            <a:chOff x="3075515" y="867503"/>
            <a:chExt cx="9116485" cy="1203628"/>
          </a:xfrm>
        </p:grpSpPr>
        <p:sp>
          <p:nvSpPr>
            <p:cNvPr id="8" name="TextBox 7"/>
            <p:cNvSpPr txBox="1"/>
            <p:nvPr/>
          </p:nvSpPr>
          <p:spPr>
            <a:xfrm>
              <a:off x="4008583" y="993913"/>
              <a:ext cx="8183417" cy="1077218"/>
            </a:xfrm>
            <a:prstGeom prst="rect">
              <a:avLst/>
            </a:prstGeom>
            <a:noFill/>
          </p:spPr>
          <p:txBody>
            <a:bodyPr wrap="square" rtlCol="0">
              <a:spAutoFit/>
            </a:bodyPr>
            <a:lstStyle/>
            <a:p>
              <a:r>
                <a:rPr lang="en-US" sz="3200" dirty="0"/>
                <a:t>logistic regression model calibrated with expert classifications</a:t>
              </a:r>
              <a:endParaRPr lang="en-GB" sz="3200" dirty="0"/>
            </a:p>
          </p:txBody>
        </p:sp>
        <p:sp>
          <p:nvSpPr>
            <p:cNvPr id="10" name="Freeform 9"/>
            <p:cNvSpPr/>
            <p:nvPr/>
          </p:nvSpPr>
          <p:spPr>
            <a:xfrm>
              <a:off x="3075515" y="867503"/>
              <a:ext cx="933068" cy="443346"/>
            </a:xfrm>
            <a:custGeom>
              <a:avLst/>
              <a:gdLst>
                <a:gd name="connsiteX0" fmla="*/ 92559 w 933068"/>
                <a:gd name="connsiteY0" fmla="*/ 0 h 443346"/>
                <a:gd name="connsiteX1" fmla="*/ 18668 w 933068"/>
                <a:gd name="connsiteY1" fmla="*/ 277091 h 443346"/>
                <a:gd name="connsiteX2" fmla="*/ 397359 w 933068"/>
                <a:gd name="connsiteY2" fmla="*/ 406400 h 443346"/>
                <a:gd name="connsiteX3" fmla="*/ 933068 w 933068"/>
                <a:gd name="connsiteY3" fmla="*/ 443346 h 443346"/>
              </a:gdLst>
              <a:ahLst/>
              <a:cxnLst>
                <a:cxn ang="0">
                  <a:pos x="connsiteX0" y="connsiteY0"/>
                </a:cxn>
                <a:cxn ang="0">
                  <a:pos x="connsiteX1" y="connsiteY1"/>
                </a:cxn>
                <a:cxn ang="0">
                  <a:pos x="connsiteX2" y="connsiteY2"/>
                </a:cxn>
                <a:cxn ang="0">
                  <a:pos x="connsiteX3" y="connsiteY3"/>
                </a:cxn>
              </a:cxnLst>
              <a:rect l="l" t="t" r="r" b="b"/>
              <a:pathLst>
                <a:path w="933068" h="443346">
                  <a:moveTo>
                    <a:pt x="92559" y="0"/>
                  </a:moveTo>
                  <a:cubicBezTo>
                    <a:pt x="30213" y="104679"/>
                    <a:pt x="-32132" y="209358"/>
                    <a:pt x="18668" y="277091"/>
                  </a:cubicBezTo>
                  <a:cubicBezTo>
                    <a:pt x="69468" y="344824"/>
                    <a:pt x="244959" y="378691"/>
                    <a:pt x="397359" y="406400"/>
                  </a:cubicBezTo>
                  <a:cubicBezTo>
                    <a:pt x="549759" y="434109"/>
                    <a:pt x="741413" y="438727"/>
                    <a:pt x="933068" y="443346"/>
                  </a:cubicBezTo>
                </a:path>
              </a:pathLst>
            </a:custGeom>
            <a:noFill/>
            <a:ln w="76200">
              <a:solidFill>
                <a:schemeClr val="tx1"/>
              </a:solidFill>
              <a:headEnd type="none" w="med" len="med"/>
              <a:tailEnd type="arrow" w="med" len="med"/>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2318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 fill="hold"/>
                                        <p:tgtEl>
                                          <p:spTgt spid="7"/>
                                        </p:tgtEl>
                                        <p:attrNameLst>
                                          <p:attrName>ppt_w</p:attrName>
                                        </p:attrNameLst>
                                      </p:cBhvr>
                                      <p:tavLst>
                                        <p:tav tm="0%">
                                          <p:val>
                                            <p:fltVal val="0"/>
                                          </p:val>
                                        </p:tav>
                                        <p:tav tm="100%">
                                          <p:val>
                                            <p:strVal val="#ppt_w"/>
                                          </p:val>
                                        </p:tav>
                                      </p:tavLst>
                                    </p:anim>
                                    <p:anim calcmode="lin" valueType="num">
                                      <p:cBhvr>
                                        <p:cTn id="11" dur="200" fill="hold"/>
                                        <p:tgtEl>
                                          <p:spTgt spid="7"/>
                                        </p:tgtEl>
                                        <p:attrNameLst>
                                          <p:attrName>ppt_h</p:attrName>
                                        </p:attrNameLst>
                                      </p:cBhvr>
                                      <p:tavLst>
                                        <p:tav tm="0%">
                                          <p:val>
                                            <p:fltVal val="0"/>
                                          </p:val>
                                        </p:tav>
                                        <p:tav tm="100%">
                                          <p:val>
                                            <p:strVal val="#ppt_h"/>
                                          </p:val>
                                        </p:tav>
                                      </p:tavLst>
                                    </p:anim>
                                    <p:animEffect transition="in" filter="fade">
                                      <p:cBhvr>
                                        <p:cTn id="12" dur="2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
</file>

<file path=ppt/slides/slide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BCAE6-3DB6-4274-9A13-BE021C0A7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7" name="Group 6">
            <a:extLst>
              <a:ext uri="{FF2B5EF4-FFF2-40B4-BE49-F238E27FC236}">
                <a16:creationId xmlns:a16="http://schemas.microsoft.com/office/drawing/2014/main" id="{FFA3C144-2C1A-4526-B5A4-7C6D64CC23B2}"/>
              </a:ext>
            </a:extLst>
          </p:cNvPr>
          <p:cNvGrpSpPr/>
          <p:nvPr/>
        </p:nvGrpSpPr>
        <p:grpSpPr>
          <a:xfrm>
            <a:off x="2193850" y="2216888"/>
            <a:ext cx="7804298" cy="2424224"/>
            <a:chOff x="2193850" y="2216888"/>
            <a:chExt cx="7804298" cy="2424224"/>
          </a:xfrm>
        </p:grpSpPr>
        <p:sp>
          <p:nvSpPr>
            <p:cNvPr id="5" name="Rectangle: Rounded Corners 4">
              <a:extLst>
                <a:ext uri="{FF2B5EF4-FFF2-40B4-BE49-F238E27FC236}">
                  <a16:creationId xmlns:a16="http://schemas.microsoft.com/office/drawing/2014/main" id="{24C34DDC-8DA1-4942-BCB9-E241DB67DF4F}"/>
                </a:ext>
              </a:extLst>
            </p:cNvPr>
            <p:cNvSpPr/>
            <p:nvPr/>
          </p:nvSpPr>
          <p:spPr>
            <a:xfrm>
              <a:off x="2193850" y="2216888"/>
              <a:ext cx="7804298" cy="2424224"/>
            </a:xfrm>
            <a:prstGeom prst="roundRect">
              <a:avLst/>
            </a:prstGeom>
            <a:solidFill>
              <a:schemeClr val="bg1">
                <a:alpha val="9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9120E259-C4B5-4630-9810-6086CDB3C6F2}"/>
                </a:ext>
              </a:extLst>
            </p:cNvPr>
            <p:cNvSpPr txBox="1"/>
            <p:nvPr/>
          </p:nvSpPr>
          <p:spPr>
            <a:xfrm>
              <a:off x="2422450" y="2551837"/>
              <a:ext cx="7347097" cy="1754326"/>
            </a:xfrm>
            <a:prstGeom prst="rect">
              <a:avLst/>
            </a:prstGeom>
            <a:noFill/>
          </p:spPr>
          <p:txBody>
            <a:bodyPr wrap="square" rtlCol="0">
              <a:spAutoFit/>
            </a:bodyPr>
            <a:lstStyle/>
            <a:p>
              <a:pPr algn="ctr"/>
              <a:r>
                <a:rPr lang="en-GB" sz="4800" dirty="0"/>
                <a:t>if you ask 10 people what </a:t>
              </a:r>
              <a:r>
                <a:rPr lang="en-GB" sz="6000" b="1" dirty="0">
                  <a:solidFill>
                    <a:schemeClr val="accent4"/>
                  </a:solidFill>
                </a:rPr>
                <a:t>open science</a:t>
              </a:r>
              <a:r>
                <a:rPr lang="en-GB" sz="4800" dirty="0">
                  <a:solidFill>
                    <a:schemeClr val="accent4"/>
                  </a:solidFill>
                </a:rPr>
                <a:t> </a:t>
              </a:r>
              <a:r>
                <a:rPr lang="en-GB" sz="4800" dirty="0"/>
                <a:t>means…</a:t>
              </a:r>
            </a:p>
          </p:txBody>
        </p:sp>
      </p:grpSp>
      <p:sp>
        <p:nvSpPr>
          <p:cNvPr id="8" name="TextBox 7">
            <a:extLst>
              <a:ext uri="{FF2B5EF4-FFF2-40B4-BE49-F238E27FC236}">
                <a16:creationId xmlns:a16="http://schemas.microsoft.com/office/drawing/2014/main" id="{C8D8770E-1B0E-4B2F-BDAB-D95C9D47F66D}"/>
              </a:ext>
            </a:extLst>
          </p:cNvPr>
          <p:cNvSpPr txBox="1"/>
          <p:nvPr/>
        </p:nvSpPr>
        <p:spPr>
          <a:xfrm>
            <a:off x="0" y="6596390"/>
            <a:ext cx="5301049" cy="261610"/>
          </a:xfrm>
          <a:prstGeom prst="rect">
            <a:avLst/>
          </a:prstGeom>
          <a:solidFill>
            <a:schemeClr val="bg1">
              <a:alpha val="85%"/>
            </a:schemeClr>
          </a:solidFill>
        </p:spPr>
        <p:txBody>
          <a:bodyPr wrap="square" rtlCol="0">
            <a:spAutoFit/>
          </a:bodyPr>
          <a:lstStyle/>
          <a:p>
            <a:r>
              <a:rPr lang="en-GB" sz="1100" dirty="0" err="1"/>
              <a:t>openpeeps</a:t>
            </a:r>
            <a:r>
              <a:rPr lang="en-GB" sz="1100" dirty="0"/>
              <a:t> background image by Pablo Stanley </a:t>
            </a:r>
            <a:r>
              <a:rPr lang="en-GB" sz="1100" dirty="0">
                <a:hlinkClick r:id="rId3"/>
              </a:rPr>
              <a:t>from openpeeps.com</a:t>
            </a:r>
            <a:r>
              <a:rPr lang="en-GB" sz="1100" dirty="0"/>
              <a:t>, </a:t>
            </a:r>
            <a:r>
              <a:rPr lang="en-GB" sz="1100" dirty="0">
                <a:hlinkClick r:id="rId4"/>
              </a:rPr>
              <a:t>CC0 1.0</a:t>
            </a:r>
            <a:endParaRPr lang="en-GB" sz="1100" dirty="0"/>
          </a:p>
        </p:txBody>
      </p:sp>
    </p:spTree>
    <p:extLst>
      <p:ext uri="{BB962C8B-B14F-4D97-AF65-F5344CB8AC3E}">
        <p14:creationId xmlns:p14="http://schemas.microsoft.com/office/powerpoint/2010/main" val="163959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sld>
</file>

<file path=ppt/slides/slide4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6" name="Group 5"/>
          <p:cNvGrpSpPr/>
          <p:nvPr/>
        </p:nvGrpSpPr>
        <p:grpSpPr>
          <a:xfrm>
            <a:off x="1593530" y="1801090"/>
            <a:ext cx="10224655" cy="4368800"/>
            <a:chOff x="1016000" y="1681018"/>
            <a:chExt cx="10224655" cy="4368800"/>
          </a:xfrm>
        </p:grpSpPr>
        <p:sp>
          <p:nvSpPr>
            <p:cNvPr id="5" name="Rounded Rectangle 4"/>
            <p:cNvSpPr/>
            <p:nvPr/>
          </p:nvSpPr>
          <p:spPr>
            <a:xfrm>
              <a:off x="1016000" y="1681018"/>
              <a:ext cx="10224655" cy="4368800"/>
            </a:xfrm>
            <a:prstGeom prst="roundRect">
              <a:avLst>
                <a:gd name="adj" fmla="val 3771"/>
              </a:avLst>
            </a:prstGeom>
            <a:solidFill>
              <a:srgbClr val="FFFFFF"/>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127" y="1763816"/>
              <a:ext cx="10058400" cy="4180114"/>
            </a:xfrm>
            <a:prstGeom prst="rect">
              <a:avLst/>
            </a:prstGeom>
          </p:spPr>
        </p:pic>
      </p:grpSp>
      <p:sp>
        <p:nvSpPr>
          <p:cNvPr id="7" name="TextBox 6"/>
          <p:cNvSpPr txBox="1"/>
          <p:nvPr/>
        </p:nvSpPr>
        <p:spPr>
          <a:xfrm>
            <a:off x="318911" y="60366"/>
            <a:ext cx="10558885" cy="1569660"/>
          </a:xfrm>
          <a:prstGeom prst="rect">
            <a:avLst/>
          </a:prstGeom>
          <a:noFill/>
        </p:spPr>
        <p:txBody>
          <a:bodyPr wrap="square" rtlCol="0">
            <a:spAutoFit/>
          </a:bodyPr>
          <a:lstStyle/>
          <a:p>
            <a:r>
              <a:rPr lang="en-US" sz="4800" dirty="0"/>
              <a:t>machine learning for </a:t>
            </a:r>
            <a:br>
              <a:rPr lang="en-US" sz="4800" dirty="0"/>
            </a:br>
            <a:r>
              <a:rPr lang="en-US" sz="4800" b="1" dirty="0">
                <a:solidFill>
                  <a:schemeClr val="accent4"/>
                </a:solidFill>
              </a:rPr>
              <a:t>automated species identification</a:t>
            </a:r>
            <a:endParaRPr lang="en-GB" sz="4800" b="1" dirty="0">
              <a:solidFill>
                <a:schemeClr val="accent4"/>
              </a:solidFill>
            </a:endParaRPr>
          </a:p>
        </p:txBody>
      </p:sp>
      <p:sp>
        <p:nvSpPr>
          <p:cNvPr id="8" name="TextBox 7"/>
          <p:cNvSpPr txBox="1"/>
          <p:nvPr/>
        </p:nvSpPr>
        <p:spPr>
          <a:xfrm>
            <a:off x="5098473" y="6252688"/>
            <a:ext cx="6719712" cy="369332"/>
          </a:xfrm>
          <a:prstGeom prst="rect">
            <a:avLst/>
          </a:prstGeom>
          <a:noFill/>
        </p:spPr>
        <p:txBody>
          <a:bodyPr wrap="square" rtlCol="0">
            <a:spAutoFit/>
          </a:bodyPr>
          <a:lstStyle/>
          <a:p>
            <a:r>
              <a:rPr lang="en-US" dirty="0" err="1">
                <a:hlinkClick r:id="rId3"/>
              </a:rPr>
              <a:t>Norouzzadeh</a:t>
            </a:r>
            <a:r>
              <a:rPr lang="en-US" dirty="0">
                <a:hlinkClick r:id="rId3"/>
              </a:rPr>
              <a:t> et al. (2018)</a:t>
            </a:r>
            <a:r>
              <a:rPr lang="en-US" dirty="0"/>
              <a:t> PNAS 115 (25), </a:t>
            </a:r>
            <a:r>
              <a:rPr lang="en-US" dirty="0">
                <a:hlinkClick r:id="rId4"/>
              </a:rPr>
              <a:t>CC BY-NC-ND 4.0</a:t>
            </a:r>
            <a:endParaRPr lang="en-GB" dirty="0"/>
          </a:p>
        </p:txBody>
      </p:sp>
    </p:spTree>
    <p:extLst>
      <p:ext uri="{BB962C8B-B14F-4D97-AF65-F5344CB8AC3E}">
        <p14:creationId xmlns:p14="http://schemas.microsoft.com/office/powerpoint/2010/main" val="3456777789"/>
      </p:ext>
    </p:extLst>
  </p:cSld>
  <p:clrMapOvr>
    <a:masterClrMapping/>
  </p:clrMapOvr>
</p:sld>
</file>

<file path=ppt/slides/slide4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CC255F-7780-4C3C-8DBD-3E68A9E9B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515" y="770780"/>
            <a:ext cx="3678938" cy="3678938"/>
          </a:xfrm>
          <a:prstGeom prst="rect">
            <a:avLst/>
          </a:prstGeom>
        </p:spPr>
      </p:pic>
      <p:pic>
        <p:nvPicPr>
          <p:cNvPr id="11" name="Picture 10">
            <a:extLst>
              <a:ext uri="{FF2B5EF4-FFF2-40B4-BE49-F238E27FC236}">
                <a16:creationId xmlns:a16="http://schemas.microsoft.com/office/drawing/2014/main" id="{00EC97AB-F49C-4723-AAD1-968591CC9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055" y="2396813"/>
            <a:ext cx="3678938" cy="3678938"/>
          </a:xfrm>
          <a:prstGeom prst="rect">
            <a:avLst/>
          </a:prstGeom>
        </p:spPr>
      </p:pic>
      <p:pic>
        <p:nvPicPr>
          <p:cNvPr id="13" name="Picture 12">
            <a:extLst>
              <a:ext uri="{FF2B5EF4-FFF2-40B4-BE49-F238E27FC236}">
                <a16:creationId xmlns:a16="http://schemas.microsoft.com/office/drawing/2014/main" id="{458F67E9-C9DB-428B-8900-2A615B44A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00" y="3250700"/>
            <a:ext cx="3146323" cy="3152878"/>
          </a:xfrm>
          <a:prstGeom prst="rect">
            <a:avLst/>
          </a:prstGeom>
        </p:spPr>
      </p:pic>
      <p:sp>
        <p:nvSpPr>
          <p:cNvPr id="14" name="TextBox 13">
            <a:extLst>
              <a:ext uri="{FF2B5EF4-FFF2-40B4-BE49-F238E27FC236}">
                <a16:creationId xmlns:a16="http://schemas.microsoft.com/office/drawing/2014/main" id="{6C5CB14C-23DD-434C-8136-331F57D5563A}"/>
              </a:ext>
            </a:extLst>
          </p:cNvPr>
          <p:cNvSpPr txBox="1"/>
          <p:nvPr/>
        </p:nvSpPr>
        <p:spPr>
          <a:xfrm>
            <a:off x="0" y="6550223"/>
            <a:ext cx="7505700" cy="307777"/>
          </a:xfrm>
          <a:prstGeom prst="rect">
            <a:avLst/>
          </a:prstGeom>
          <a:noFill/>
        </p:spPr>
        <p:txBody>
          <a:bodyPr wrap="square" rtlCol="0">
            <a:spAutoFit/>
          </a:bodyPr>
          <a:lstStyle/>
          <a:p>
            <a:r>
              <a:rPr lang="en-GB" sz="1400" dirty="0"/>
              <a:t>images from </a:t>
            </a:r>
            <a:r>
              <a:rPr lang="en-GB" sz="1400" dirty="0">
                <a:hlinkClick r:id="rId5"/>
              </a:rPr>
              <a:t>Beery et al. (2020)</a:t>
            </a:r>
            <a:r>
              <a:rPr lang="en-GB" sz="1400" dirty="0"/>
              <a:t>, </a:t>
            </a:r>
            <a:r>
              <a:rPr lang="en-GB" sz="1400" i="1" dirty="0"/>
              <a:t>IEEE WACV</a:t>
            </a:r>
            <a:r>
              <a:rPr lang="en-GB" sz="1400" dirty="0"/>
              <a:t>, pp. 852-862, fair use</a:t>
            </a:r>
          </a:p>
        </p:txBody>
      </p:sp>
      <p:sp>
        <p:nvSpPr>
          <p:cNvPr id="15" name="TextBox 14">
            <a:extLst>
              <a:ext uri="{FF2B5EF4-FFF2-40B4-BE49-F238E27FC236}">
                <a16:creationId xmlns:a16="http://schemas.microsoft.com/office/drawing/2014/main" id="{45B69EBE-C8C1-48F2-8596-1340BA1FE7D0}"/>
              </a:ext>
            </a:extLst>
          </p:cNvPr>
          <p:cNvSpPr txBox="1"/>
          <p:nvPr/>
        </p:nvSpPr>
        <p:spPr>
          <a:xfrm>
            <a:off x="4572000" y="328306"/>
            <a:ext cx="7005485" cy="1846659"/>
          </a:xfrm>
          <a:prstGeom prst="rect">
            <a:avLst/>
          </a:prstGeom>
          <a:noFill/>
        </p:spPr>
        <p:txBody>
          <a:bodyPr wrap="square" rtlCol="0">
            <a:spAutoFit/>
          </a:bodyPr>
          <a:lstStyle/>
          <a:p>
            <a:r>
              <a:rPr lang="en-GB" sz="4800" dirty="0"/>
              <a:t>these camera trap images are </a:t>
            </a:r>
            <a:r>
              <a:rPr lang="en-GB" sz="6600" b="1" dirty="0">
                <a:solidFill>
                  <a:schemeClr val="accent4"/>
                </a:solidFill>
              </a:rPr>
              <a:t>not real</a:t>
            </a:r>
          </a:p>
        </p:txBody>
      </p:sp>
    </p:spTree>
    <p:extLst>
      <p:ext uri="{BB962C8B-B14F-4D97-AF65-F5344CB8AC3E}">
        <p14:creationId xmlns:p14="http://schemas.microsoft.com/office/powerpoint/2010/main" val="3781926624"/>
      </p:ext>
    </p:extLst>
  </p:cSld>
  <p:clrMapOvr>
    <a:masterClrMapping/>
  </p:clrMapOvr>
</p:sld>
</file>

<file path=ppt/slides/slide4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Box 1"/>
          <p:cNvSpPr txBox="1"/>
          <p:nvPr/>
        </p:nvSpPr>
        <p:spPr>
          <a:xfrm rot="16200000">
            <a:off x="11208212" y="5874212"/>
            <a:ext cx="1690577" cy="276999"/>
          </a:xfrm>
          <a:prstGeom prst="rect">
            <a:avLst/>
          </a:prstGeom>
          <a:noFill/>
        </p:spPr>
        <p:txBody>
          <a:bodyPr wrap="square" rtlCol="0">
            <a:spAutoFit/>
          </a:bodyPr>
          <a:lstStyle/>
          <a:p>
            <a:r>
              <a:rPr lang="en-US" sz="1200" dirty="0"/>
              <a:t>logos under fair use</a:t>
            </a:r>
            <a:endParaRPr lang="en-GB" sz="1200"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4433" y="1315618"/>
            <a:ext cx="4404852" cy="201382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2400" y="1310913"/>
            <a:ext cx="5275167" cy="2018534"/>
          </a:xfrm>
          <a:prstGeom prst="rect">
            <a:avLst/>
          </a:prstGeom>
        </p:spPr>
      </p:pic>
    </p:spTree>
    <p:custDataLst>
      <p:tags r:id="rId1"/>
    </p:custDataLst>
    <p:extLst>
      <p:ext uri="{BB962C8B-B14F-4D97-AF65-F5344CB8AC3E}">
        <p14:creationId xmlns:p14="http://schemas.microsoft.com/office/powerpoint/2010/main" val="265937818"/>
      </p:ext>
    </p:extLst>
  </p:cSld>
  <p:clrMapOvr>
    <a:masterClrMapping/>
  </p:clrMapOvr>
  <mc:AlternateContent xmlns:mc="http://schemas.openxmlformats.org/markup-compatibility/2006" xmlns:p14="http://schemas.microsoft.com/office/powerpoint/2010/main">
    <mc:Choice Requires="p14">
      <p:transition p14:dur="10"/>
    </mc:Choice>
    <mc:Fallback xmlns="" xmlns:a="http://schemas.openxmlformats.org/drawingml/2006/main" xmlns:r="http://schemas.openxmlformats.org/officeDocument/2006/relationships" xmlns:p="http://schemas.openxmlformats.org/presentationml/2006/ma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914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sld>
</file>

<file path=ppt/slides/slide4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3787413754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grpSp>
        <p:nvGrpSpPr>
          <p:cNvPr id="5" name="Group 4"/>
          <p:cNvGrpSpPr/>
          <p:nvPr/>
        </p:nvGrpSpPr>
        <p:grpSpPr>
          <a:xfrm>
            <a:off x="4594034" y="200967"/>
            <a:ext cx="7373554" cy="1446550"/>
            <a:chOff x="3165231" y="130628"/>
            <a:chExt cx="7194620" cy="1446550"/>
          </a:xfrm>
        </p:grpSpPr>
        <p:sp>
          <p:nvSpPr>
            <p:cNvPr id="4" name="Rounded Rectangle 3"/>
            <p:cNvSpPr/>
            <p:nvPr/>
          </p:nvSpPr>
          <p:spPr>
            <a:xfrm>
              <a:off x="3165232" y="130628"/>
              <a:ext cx="7194619" cy="1446550"/>
            </a:xfrm>
            <a:prstGeom prst="roundRect">
              <a:avLst>
                <a:gd name="adj" fmla="val 9221"/>
              </a:avLst>
            </a:prstGeom>
            <a:solidFill>
              <a:schemeClr val="bg1">
                <a:alpha val="8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3165231" y="130628"/>
              <a:ext cx="7194620" cy="1446550"/>
            </a:xfrm>
            <a:prstGeom prst="rect">
              <a:avLst/>
            </a:prstGeom>
            <a:noFill/>
          </p:spPr>
          <p:txBody>
            <a:bodyPr wrap="square" rtlCol="0">
              <a:spAutoFit/>
            </a:bodyPr>
            <a:lstStyle/>
            <a:p>
              <a:r>
                <a:rPr lang="en-US" sz="4400" dirty="0">
                  <a:solidFill>
                    <a:schemeClr val="accent4"/>
                  </a:solidFill>
                </a:rPr>
                <a:t>Celebrate Science</a:t>
              </a:r>
              <a:r>
                <a:rPr lang="en-US" sz="4400" dirty="0"/>
                <a:t> festival</a:t>
              </a:r>
              <a:br>
                <a:rPr lang="en-US" sz="4400" dirty="0"/>
              </a:br>
              <a:r>
                <a:rPr lang="en-US" sz="4400" dirty="0"/>
                <a:t>October 2017</a:t>
              </a:r>
              <a:endParaRPr lang="en-GB" sz="4400" dirty="0"/>
            </a:p>
          </p:txBody>
        </p:sp>
      </p:grpSp>
    </p:spTree>
    <p:extLst>
      <p:ext uri="{BB962C8B-B14F-4D97-AF65-F5344CB8AC3E}">
        <p14:creationId xmlns:p14="http://schemas.microsoft.com/office/powerpoint/2010/main" val="3330235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372176133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86577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64350"/>
          </a:xfrm>
          <a:prstGeom prst="rect">
            <a:avLst/>
          </a:prstGeom>
        </p:spPr>
      </p:pic>
    </p:spTree>
    <p:extLst>
      <p:ext uri="{BB962C8B-B14F-4D97-AF65-F5344CB8AC3E}">
        <p14:creationId xmlns:p14="http://schemas.microsoft.com/office/powerpoint/2010/main" val="3903953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sld>
</file>

<file path=ppt/slides/slide4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3614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sld>
</file>

<file path=ppt/slides/slide4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4393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sld>
</file>

<file path=ppt/slides/slide4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p:cNvGrpSpPr/>
          <p:nvPr/>
        </p:nvGrpSpPr>
        <p:grpSpPr>
          <a:xfrm>
            <a:off x="1193650" y="2856805"/>
            <a:ext cx="6694305" cy="2481942"/>
            <a:chOff x="1193650" y="2856805"/>
            <a:chExt cx="6694305" cy="2481942"/>
          </a:xfrm>
        </p:grpSpPr>
        <p:sp>
          <p:nvSpPr>
            <p:cNvPr id="5" name="Rounded Rectangular Callout 4"/>
            <p:cNvSpPr/>
            <p:nvPr/>
          </p:nvSpPr>
          <p:spPr>
            <a:xfrm>
              <a:off x="1193650" y="2856805"/>
              <a:ext cx="6694305" cy="2481942"/>
            </a:xfrm>
            <a:prstGeom prst="wedgeRoundRectCallout">
              <a:avLst>
                <a:gd name="adj1" fmla="val -33333"/>
                <a:gd name="adj2" fmla="val 58857"/>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430486" y="3035947"/>
              <a:ext cx="6220631" cy="2123658"/>
            </a:xfrm>
            <a:prstGeom prst="rect">
              <a:avLst/>
            </a:prstGeom>
            <a:noFill/>
          </p:spPr>
          <p:txBody>
            <a:bodyPr wrap="square" rtlCol="0">
              <a:spAutoFit/>
            </a:bodyPr>
            <a:lstStyle/>
            <a:p>
              <a:r>
                <a:rPr lang="en-GB" sz="4400" dirty="0">
                  <a:solidFill>
                    <a:schemeClr val="bg1"/>
                  </a:solidFill>
                </a:rPr>
                <a:t>“…people referred to MammalWeb as their </a:t>
              </a:r>
              <a:r>
                <a:rPr lang="en-GB" sz="4400" b="1" dirty="0">
                  <a:solidFill>
                    <a:schemeClr val="bg1"/>
                  </a:solidFill>
                </a:rPr>
                <a:t>favourite</a:t>
              </a:r>
              <a:r>
                <a:rPr lang="en-GB" sz="4400" dirty="0">
                  <a:solidFill>
                    <a:schemeClr val="bg1"/>
                  </a:solidFill>
                </a:rPr>
                <a:t> activity.”</a:t>
              </a:r>
            </a:p>
          </p:txBody>
        </p:sp>
      </p:grpSp>
      <p:grpSp>
        <p:nvGrpSpPr>
          <p:cNvPr id="15" name="Group 14"/>
          <p:cNvGrpSpPr/>
          <p:nvPr/>
        </p:nvGrpSpPr>
        <p:grpSpPr>
          <a:xfrm>
            <a:off x="5035857" y="191244"/>
            <a:ext cx="5965451" cy="2481942"/>
            <a:chOff x="5035857" y="191244"/>
            <a:chExt cx="5965451" cy="2481942"/>
          </a:xfrm>
        </p:grpSpPr>
        <p:sp>
          <p:nvSpPr>
            <p:cNvPr id="6" name="Rounded Rectangular Callout 5"/>
            <p:cNvSpPr/>
            <p:nvPr/>
          </p:nvSpPr>
          <p:spPr>
            <a:xfrm>
              <a:off x="5035857" y="191244"/>
              <a:ext cx="5965451" cy="2481942"/>
            </a:xfrm>
            <a:prstGeom prst="wedgeRoundRectCallout">
              <a:avLst>
                <a:gd name="adj1" fmla="val 33313"/>
                <a:gd name="adj2" fmla="val 58857"/>
                <a:gd name="adj3" fmla="val 16667"/>
              </a:avLst>
            </a:prstGeom>
            <a:solidFill>
              <a:srgbClr val="00B0F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154275" y="401163"/>
              <a:ext cx="5728614" cy="2062103"/>
            </a:xfrm>
            <a:prstGeom prst="rect">
              <a:avLst/>
            </a:prstGeom>
            <a:noFill/>
          </p:spPr>
          <p:txBody>
            <a:bodyPr wrap="square" rtlCol="0">
              <a:spAutoFit/>
            </a:bodyPr>
            <a:lstStyle/>
            <a:p>
              <a:r>
                <a:rPr lang="en-US" sz="3200" dirty="0">
                  <a:solidFill>
                    <a:schemeClr val="bg1"/>
                  </a:solidFill>
                </a:rPr>
                <a:t>“…great to see young people who are so </a:t>
              </a:r>
              <a:r>
                <a:rPr lang="en-US" sz="3200" b="1" dirty="0">
                  <a:solidFill>
                    <a:schemeClr val="bg1"/>
                  </a:solidFill>
                </a:rPr>
                <a:t>knowledgeable</a:t>
              </a:r>
              <a:r>
                <a:rPr lang="en-US" sz="3200" dirty="0">
                  <a:solidFill>
                    <a:schemeClr val="bg1"/>
                  </a:solidFill>
                </a:rPr>
                <a:t> and </a:t>
              </a:r>
              <a:r>
                <a:rPr lang="en-US" sz="3200" b="1" dirty="0">
                  <a:solidFill>
                    <a:schemeClr val="bg1"/>
                  </a:solidFill>
                </a:rPr>
                <a:t>enthusiastic</a:t>
              </a:r>
              <a:r>
                <a:rPr lang="en-US" sz="3200" dirty="0">
                  <a:solidFill>
                    <a:schemeClr val="bg1"/>
                  </a:solidFill>
                </a:rPr>
                <a:t> about science.</a:t>
              </a:r>
              <a:r>
                <a:rPr lang="en-GB" sz="3200" dirty="0">
                  <a:solidFill>
                    <a:schemeClr val="bg1"/>
                  </a:solidFill>
                </a:rPr>
                <a:t>”</a:t>
              </a:r>
            </a:p>
          </p:txBody>
        </p:sp>
      </p:grpSp>
      <p:grpSp>
        <p:nvGrpSpPr>
          <p:cNvPr id="13" name="Group 12"/>
          <p:cNvGrpSpPr/>
          <p:nvPr/>
        </p:nvGrpSpPr>
        <p:grpSpPr>
          <a:xfrm>
            <a:off x="532134" y="5577921"/>
            <a:ext cx="4341316" cy="830997"/>
            <a:chOff x="532134" y="5577921"/>
            <a:chExt cx="4341316" cy="830997"/>
          </a:xfrm>
        </p:grpSpPr>
        <p:sp>
          <p:nvSpPr>
            <p:cNvPr id="11" name="Rounded Rectangle 10"/>
            <p:cNvSpPr/>
            <p:nvPr/>
          </p:nvSpPr>
          <p:spPr>
            <a:xfrm>
              <a:off x="532134" y="5577921"/>
              <a:ext cx="4341316" cy="830997"/>
            </a:xfrm>
            <a:prstGeom prst="roundRect">
              <a:avLst/>
            </a:prstGeom>
            <a:solidFill>
              <a:schemeClr val="bg1">
                <a:alpha val="7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32134" y="5577921"/>
              <a:ext cx="4341316" cy="830997"/>
            </a:xfrm>
            <a:prstGeom prst="rect">
              <a:avLst/>
            </a:prstGeom>
            <a:noFill/>
          </p:spPr>
          <p:txBody>
            <a:bodyPr wrap="square" rtlCol="0" anchor="ctr">
              <a:spAutoFit/>
            </a:bodyPr>
            <a:lstStyle/>
            <a:p>
              <a:pPr algn="ctr"/>
              <a:r>
                <a:rPr lang="en-US" sz="2400" dirty="0" err="1"/>
                <a:t>Dr</a:t>
              </a:r>
              <a:r>
                <a:rPr lang="en-US" sz="2400" dirty="0"/>
                <a:t> Paula Martin, coordinator</a:t>
              </a:r>
              <a:br>
                <a:rPr lang="en-US" sz="2400" dirty="0"/>
              </a:br>
              <a:r>
                <a:rPr lang="en-US" sz="2400" dirty="0"/>
                <a:t>Celebrate Science 2017</a:t>
              </a:r>
              <a:endParaRPr lang="en-GB" sz="2400" dirty="0"/>
            </a:p>
          </p:txBody>
        </p:sp>
      </p:grpSp>
      <p:grpSp>
        <p:nvGrpSpPr>
          <p:cNvPr id="12" name="Group 11"/>
          <p:cNvGrpSpPr/>
          <p:nvPr/>
        </p:nvGrpSpPr>
        <p:grpSpPr>
          <a:xfrm>
            <a:off x="8678426" y="2928091"/>
            <a:ext cx="2723103" cy="562707"/>
            <a:chOff x="8678426" y="2968283"/>
            <a:chExt cx="2723103" cy="562707"/>
          </a:xfrm>
        </p:grpSpPr>
        <p:sp>
          <p:nvSpPr>
            <p:cNvPr id="10" name="Rounded Rectangle 9"/>
            <p:cNvSpPr/>
            <p:nvPr/>
          </p:nvSpPr>
          <p:spPr>
            <a:xfrm>
              <a:off x="8678426" y="2968283"/>
              <a:ext cx="2723103" cy="562707"/>
            </a:xfrm>
            <a:prstGeom prst="roundRect">
              <a:avLst/>
            </a:prstGeom>
            <a:solidFill>
              <a:schemeClr val="bg1">
                <a:alpha val="6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8774703" y="3018803"/>
              <a:ext cx="2530548" cy="461665"/>
            </a:xfrm>
            <a:prstGeom prst="rect">
              <a:avLst/>
            </a:prstGeom>
            <a:noFill/>
          </p:spPr>
          <p:txBody>
            <a:bodyPr wrap="square" rtlCol="0" anchor="ctr">
              <a:spAutoFit/>
            </a:bodyPr>
            <a:lstStyle/>
            <a:p>
              <a:pPr algn="ctr"/>
              <a:r>
                <a:rPr lang="en-US" sz="2400" dirty="0"/>
                <a:t>visitor feedback</a:t>
              </a:r>
              <a:endParaRPr lang="en-GB" sz="2400" dirty="0"/>
            </a:p>
          </p:txBody>
        </p:sp>
      </p:grpSp>
    </p:spTree>
    <p:custDataLst>
      <p:tags r:id="rId1"/>
    </p:custDataLst>
    <p:extLst>
      <p:ext uri="{BB962C8B-B14F-4D97-AF65-F5344CB8AC3E}">
        <p14:creationId xmlns:p14="http://schemas.microsoft.com/office/powerpoint/2010/main" val="319939489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xmlns:a="http://schemas.openxmlformats.org/drawingml/2006/main" xmlns:r="http://schemas.openxmlformats.org/officeDocument/2006/relationships" xmlns:p="http://schemas.openxmlformats.org/presentationml/2006/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
                                          <p:val>
                                            <p:strVal val="#ppt_x"/>
                                          </p:val>
                                        </p:tav>
                                      </p:tavLst>
                                    </p:anim>
                                    <p:anim calcmode="lin" valueType="num">
                                      <p:cBhvr>
                                        <p:cTn id="9" dur="500" fill="hold"/>
                                        <p:tgtEl>
                                          <p:spTgt spid="15"/>
                                        </p:tgtEl>
                                        <p:attrNameLst>
                                          <p:attrName>ppt_y</p:attrName>
                                        </p:attrNameLst>
                                      </p:cBhvr>
                                      <p:tavLst>
                                        <p:tav tm="0%">
                                          <p:val>
                                            <p:strVal val="#ppt_y+.1"/>
                                          </p:val>
                                        </p:tav>
                                        <p:tav tm="1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
                                          <p:val>
                                            <p:strVal val="#ppt_x"/>
                                          </p:val>
                                        </p:tav>
                                      </p:tavLst>
                                    </p:anim>
                                    <p:anim calcmode="lin" valueType="num">
                                      <p:cBhvr>
                                        <p:cTn id="14" dur="500" fill="hold"/>
                                        <p:tgtEl>
                                          <p:spTgt spid="12"/>
                                        </p:tgtEl>
                                        <p:attrNameLst>
                                          <p:attrName>ppt_y</p:attrName>
                                        </p:attrNameLst>
                                      </p:cBhvr>
                                      <p:tavLst>
                                        <p:tav tm="0%">
                                          <p:val>
                                            <p:strVal val="#ppt_y+.1"/>
                                          </p:val>
                                        </p:tav>
                                        <p:tav tm="1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
                                          <p:val>
                                            <p:strVal val="#ppt_x"/>
                                          </p:val>
                                        </p:tav>
                                      </p:tavLst>
                                    </p:anim>
                                    <p:anim calcmode="lin" valueType="num">
                                      <p:cBhvr>
                                        <p:cTn id="21" dur="500" fill="hold"/>
                                        <p:tgtEl>
                                          <p:spTgt spid="14"/>
                                        </p:tgtEl>
                                        <p:attrNameLst>
                                          <p:attrName>ppt_y</p:attrName>
                                        </p:attrNameLst>
                                      </p:cBhvr>
                                      <p:tavLst>
                                        <p:tav tm="0%">
                                          <p:val>
                                            <p:strVal val="#ppt_y+.1"/>
                                          </p:val>
                                        </p:tav>
                                        <p:tav tm="1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
                                          <p:val>
                                            <p:strVal val="#ppt_x"/>
                                          </p:val>
                                        </p:tav>
                                      </p:tavLst>
                                    </p:anim>
                                    <p:anim calcmode="lin" valueType="num">
                                      <p:cBhvr>
                                        <p:cTn id="26" dur="500" fill="hold"/>
                                        <p:tgtEl>
                                          <p:spTgt spid="13"/>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29BAEB-4D03-4AFC-AA0A-EAA2F4725458}"/>
              </a:ext>
            </a:extLst>
          </p:cNvPr>
          <p:cNvSpPr>
            <a:spLocks noGrp="1"/>
          </p:cNvSpPr>
          <p:nvPr>
            <p:ph type="title"/>
          </p:nvPr>
        </p:nvSpPr>
        <p:spPr>
          <a:xfrm>
            <a:off x="3332458" y="1430957"/>
            <a:ext cx="8561720" cy="2852737"/>
          </a:xfrm>
        </p:spPr>
        <p:txBody>
          <a:bodyPr/>
          <a:lstStyle/>
          <a:p>
            <a:r>
              <a:rPr lang="en-GB" sz="4000" dirty="0">
                <a:solidFill>
                  <a:schemeClr val="tx1"/>
                </a:solidFill>
              </a:rPr>
              <a:t>UNESCO</a:t>
            </a:r>
            <a:r>
              <a:rPr lang="en-GB" dirty="0"/>
              <a:t> </a:t>
            </a:r>
            <a:br>
              <a:rPr lang="en-GB" dirty="0"/>
            </a:br>
            <a:r>
              <a:rPr lang="en-GB" dirty="0"/>
              <a:t>Recommendation on </a:t>
            </a:r>
            <a:br>
              <a:rPr lang="en-GB" dirty="0"/>
            </a:br>
            <a:r>
              <a:rPr lang="en-GB" dirty="0"/>
              <a:t>Open Science</a:t>
            </a:r>
          </a:p>
        </p:txBody>
      </p:sp>
      <p:sp>
        <p:nvSpPr>
          <p:cNvPr id="5" name="Text Placeholder 4">
            <a:extLst>
              <a:ext uri="{FF2B5EF4-FFF2-40B4-BE49-F238E27FC236}">
                <a16:creationId xmlns:a16="http://schemas.microsoft.com/office/drawing/2014/main" id="{EEAD2B8E-77F4-4AC5-8DFF-E65707694B0E}"/>
              </a:ext>
            </a:extLst>
          </p:cNvPr>
          <p:cNvSpPr>
            <a:spLocks noGrp="1"/>
          </p:cNvSpPr>
          <p:nvPr>
            <p:ph type="body" idx="1"/>
          </p:nvPr>
        </p:nvSpPr>
        <p:spPr>
          <a:xfrm>
            <a:off x="3332458" y="4310682"/>
            <a:ext cx="8561720" cy="1500187"/>
          </a:xfrm>
        </p:spPr>
        <p:txBody>
          <a:bodyPr/>
          <a:lstStyle/>
          <a:p>
            <a:r>
              <a:rPr lang="en-GB" dirty="0"/>
              <a:t>ratified in November 2021</a:t>
            </a:r>
          </a:p>
        </p:txBody>
      </p:sp>
      <p:grpSp>
        <p:nvGrpSpPr>
          <p:cNvPr id="8" name="Graphic 6">
            <a:extLst>
              <a:ext uri="{FF2B5EF4-FFF2-40B4-BE49-F238E27FC236}">
                <a16:creationId xmlns:a16="http://schemas.microsoft.com/office/drawing/2014/main" id="{4AF95C56-1BD0-4012-BC17-33627AF6BC0B}"/>
              </a:ext>
            </a:extLst>
          </p:cNvPr>
          <p:cNvGrpSpPr/>
          <p:nvPr/>
        </p:nvGrpSpPr>
        <p:grpSpPr>
          <a:xfrm>
            <a:off x="297822" y="1677895"/>
            <a:ext cx="2891945" cy="2774086"/>
            <a:chOff x="-10522" y="2431865"/>
            <a:chExt cx="1346901" cy="1292009"/>
          </a:xfrm>
          <a:solidFill>
            <a:schemeClr val="tx1"/>
          </a:solidFill>
        </p:grpSpPr>
        <p:sp>
          <p:nvSpPr>
            <p:cNvPr id="9" name="Freeform: Shape 8">
              <a:extLst>
                <a:ext uri="{FF2B5EF4-FFF2-40B4-BE49-F238E27FC236}">
                  <a16:creationId xmlns:a16="http://schemas.microsoft.com/office/drawing/2014/main" id="{59F0B0C2-88BD-4B0D-B0BB-3925328995AA}"/>
                </a:ext>
              </a:extLst>
            </p:cNvPr>
            <p:cNvSpPr/>
            <p:nvPr/>
          </p:nvSpPr>
          <p:spPr>
            <a:xfrm>
              <a:off x="1313900" y="2431865"/>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BC446A3-8DA8-4022-ACA9-6986654231BB}"/>
                </a:ext>
              </a:extLst>
            </p:cNvPr>
            <p:cNvSpPr/>
            <p:nvPr/>
          </p:nvSpPr>
          <p:spPr>
            <a:xfrm>
              <a:off x="1313900" y="2471822"/>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6CD3696-4C90-42D3-B3C0-F61460F8B75A}"/>
                </a:ext>
              </a:extLst>
            </p:cNvPr>
            <p:cNvSpPr/>
            <p:nvPr/>
          </p:nvSpPr>
          <p:spPr>
            <a:xfrm>
              <a:off x="1313900" y="2515142"/>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DB30F56-7397-47C4-86CD-21149560728B}"/>
                </a:ext>
              </a:extLst>
            </p:cNvPr>
            <p:cNvSpPr/>
            <p:nvPr/>
          </p:nvSpPr>
          <p:spPr>
            <a:xfrm>
              <a:off x="1313900" y="2558490"/>
              <a:ext cx="22479" cy="22478"/>
            </a:xfrm>
            <a:custGeom>
              <a:avLst/>
              <a:gdLst>
                <a:gd name="connsiteX0" fmla="*/ 22479 w 22479"/>
                <a:gd name="connsiteY0" fmla="*/ 11240 h 22478"/>
                <a:gd name="connsiteX1" fmla="*/ 11230 w 22479"/>
                <a:gd name="connsiteY1" fmla="*/ 22479 h 22478"/>
                <a:gd name="connsiteX2" fmla="*/ 0 w 22479"/>
                <a:gd name="connsiteY2" fmla="*/ 11240 h 22478"/>
                <a:gd name="connsiteX3" fmla="*/ 11230 w 22479"/>
                <a:gd name="connsiteY3" fmla="*/ 0 h 22478"/>
                <a:gd name="connsiteX4" fmla="*/ 22479 w 22479"/>
                <a:gd name="connsiteY4" fmla="*/ 11240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8">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35FF638-61C8-42A2-8F88-C2C99F241DF3}"/>
                </a:ext>
              </a:extLst>
            </p:cNvPr>
            <p:cNvSpPr/>
            <p:nvPr/>
          </p:nvSpPr>
          <p:spPr>
            <a:xfrm>
              <a:off x="1313900" y="2605153"/>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1A87C8-AC16-477D-B4D3-DD40F02D3DE8}"/>
                </a:ext>
              </a:extLst>
            </p:cNvPr>
            <p:cNvSpPr/>
            <p:nvPr/>
          </p:nvSpPr>
          <p:spPr>
            <a:xfrm>
              <a:off x="1313900" y="2651825"/>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F2FA694-D585-4387-9A50-ABD9FE26E479}"/>
                </a:ext>
              </a:extLst>
            </p:cNvPr>
            <p:cNvSpPr/>
            <p:nvPr/>
          </p:nvSpPr>
          <p:spPr>
            <a:xfrm>
              <a:off x="1313900" y="2699841"/>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420EC91-459A-40C5-912D-75C9482C041A}"/>
                </a:ext>
              </a:extLst>
            </p:cNvPr>
            <p:cNvSpPr/>
            <p:nvPr/>
          </p:nvSpPr>
          <p:spPr>
            <a:xfrm>
              <a:off x="1313900" y="2747837"/>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3D62394-CDE2-4048-AFEE-8E8B90DB902F}"/>
                </a:ext>
              </a:extLst>
            </p:cNvPr>
            <p:cNvSpPr/>
            <p:nvPr/>
          </p:nvSpPr>
          <p:spPr>
            <a:xfrm>
              <a:off x="1313900" y="2799853"/>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FA8EE7E-8FB5-47B8-AE7C-D8E61FA4D428}"/>
                </a:ext>
              </a:extLst>
            </p:cNvPr>
            <p:cNvSpPr/>
            <p:nvPr/>
          </p:nvSpPr>
          <p:spPr>
            <a:xfrm>
              <a:off x="1313900" y="2851850"/>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3CF1463-58BF-48A9-BA84-DA6B45516168}"/>
                </a:ext>
              </a:extLst>
            </p:cNvPr>
            <p:cNvSpPr/>
            <p:nvPr/>
          </p:nvSpPr>
          <p:spPr>
            <a:xfrm>
              <a:off x="1313900" y="2906524"/>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4A9FB9F-6306-4418-AF3E-0C1AAC4DA886}"/>
                </a:ext>
              </a:extLst>
            </p:cNvPr>
            <p:cNvSpPr/>
            <p:nvPr/>
          </p:nvSpPr>
          <p:spPr>
            <a:xfrm>
              <a:off x="1313900" y="2962540"/>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49C1F5A-FE68-4229-BBFA-8DAE7AD17BF7}"/>
                </a:ext>
              </a:extLst>
            </p:cNvPr>
            <p:cNvSpPr/>
            <p:nvPr/>
          </p:nvSpPr>
          <p:spPr>
            <a:xfrm>
              <a:off x="1313900" y="3021214"/>
              <a:ext cx="22479" cy="22488"/>
            </a:xfrm>
            <a:custGeom>
              <a:avLst/>
              <a:gdLst>
                <a:gd name="connsiteX0" fmla="*/ 22479 w 22479"/>
                <a:gd name="connsiteY0" fmla="*/ 11240 h 22488"/>
                <a:gd name="connsiteX1" fmla="*/ 11230 w 22479"/>
                <a:gd name="connsiteY1" fmla="*/ 22489 h 22488"/>
                <a:gd name="connsiteX2" fmla="*/ 0 w 22479"/>
                <a:gd name="connsiteY2" fmla="*/ 11240 h 22488"/>
                <a:gd name="connsiteX3" fmla="*/ 11230 w 22479"/>
                <a:gd name="connsiteY3" fmla="*/ 0 h 22488"/>
                <a:gd name="connsiteX4" fmla="*/ 22479 w 22479"/>
                <a:gd name="connsiteY4" fmla="*/ 11240 h 2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88">
                  <a:moveTo>
                    <a:pt x="22479" y="11240"/>
                  </a:moveTo>
                  <a:cubicBezTo>
                    <a:pt x="22479" y="17440"/>
                    <a:pt x="17421" y="22489"/>
                    <a:pt x="11230" y="22489"/>
                  </a:cubicBezTo>
                  <a:cubicBezTo>
                    <a:pt x="5029" y="22489"/>
                    <a:pt x="0" y="1745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6075C54-4F61-4662-8EE0-63540A427F02}"/>
                </a:ext>
              </a:extLst>
            </p:cNvPr>
            <p:cNvSpPr/>
            <p:nvPr/>
          </p:nvSpPr>
          <p:spPr>
            <a:xfrm>
              <a:off x="1313900" y="3087899"/>
              <a:ext cx="22479" cy="22469"/>
            </a:xfrm>
            <a:custGeom>
              <a:avLst/>
              <a:gdLst>
                <a:gd name="connsiteX0" fmla="*/ 22479 w 22479"/>
                <a:gd name="connsiteY0" fmla="*/ 11240 h 22469"/>
                <a:gd name="connsiteX1" fmla="*/ 11230 w 22479"/>
                <a:gd name="connsiteY1" fmla="*/ 22469 h 22469"/>
                <a:gd name="connsiteX2" fmla="*/ 0 w 22479"/>
                <a:gd name="connsiteY2" fmla="*/ 11240 h 22469"/>
                <a:gd name="connsiteX3" fmla="*/ 11230 w 22479"/>
                <a:gd name="connsiteY3" fmla="*/ 0 h 22469"/>
                <a:gd name="connsiteX4" fmla="*/ 22479 w 22479"/>
                <a:gd name="connsiteY4" fmla="*/ 11240 h 2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69">
                  <a:moveTo>
                    <a:pt x="22479" y="11240"/>
                  </a:moveTo>
                  <a:cubicBezTo>
                    <a:pt x="22479" y="17431"/>
                    <a:pt x="17421" y="22469"/>
                    <a:pt x="11230" y="22469"/>
                  </a:cubicBezTo>
                  <a:cubicBezTo>
                    <a:pt x="5029" y="22469"/>
                    <a:pt x="0" y="17440"/>
                    <a:pt x="0" y="11240"/>
                  </a:cubicBezTo>
                  <a:cubicBezTo>
                    <a:pt x="0" y="5039"/>
                    <a:pt x="5020" y="0"/>
                    <a:pt x="11230" y="0"/>
                  </a:cubicBezTo>
                  <a:cubicBezTo>
                    <a:pt x="17421" y="0"/>
                    <a:pt x="22479" y="5029"/>
                    <a:pt x="22479" y="11240"/>
                  </a:cubicBezTo>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81BB654-5977-4117-966F-83085E371A94}"/>
                </a:ext>
              </a:extLst>
            </p:cNvPr>
            <p:cNvSpPr/>
            <p:nvPr/>
          </p:nvSpPr>
          <p:spPr>
            <a:xfrm>
              <a:off x="1313900" y="3161222"/>
              <a:ext cx="22479" cy="22488"/>
            </a:xfrm>
            <a:custGeom>
              <a:avLst/>
              <a:gdLst>
                <a:gd name="connsiteX0" fmla="*/ 22479 w 22479"/>
                <a:gd name="connsiteY0" fmla="*/ 11249 h 22488"/>
                <a:gd name="connsiteX1" fmla="*/ 11230 w 22479"/>
                <a:gd name="connsiteY1" fmla="*/ 22489 h 22488"/>
                <a:gd name="connsiteX2" fmla="*/ 0 w 22479"/>
                <a:gd name="connsiteY2" fmla="*/ 11249 h 22488"/>
                <a:gd name="connsiteX3" fmla="*/ 11230 w 22479"/>
                <a:gd name="connsiteY3" fmla="*/ 0 h 22488"/>
                <a:gd name="connsiteX4" fmla="*/ 22479 w 22479"/>
                <a:gd name="connsiteY4" fmla="*/ 11249 h 2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88">
                  <a:moveTo>
                    <a:pt x="22479" y="11249"/>
                  </a:moveTo>
                  <a:cubicBezTo>
                    <a:pt x="22479" y="17431"/>
                    <a:pt x="17421" y="22489"/>
                    <a:pt x="11230" y="22489"/>
                  </a:cubicBezTo>
                  <a:cubicBezTo>
                    <a:pt x="5029" y="22489"/>
                    <a:pt x="0" y="17440"/>
                    <a:pt x="0" y="11249"/>
                  </a:cubicBezTo>
                  <a:cubicBezTo>
                    <a:pt x="0" y="5039"/>
                    <a:pt x="5020" y="0"/>
                    <a:pt x="11230" y="0"/>
                  </a:cubicBezTo>
                  <a:cubicBezTo>
                    <a:pt x="17421" y="0"/>
                    <a:pt x="22479" y="5039"/>
                    <a:pt x="22479" y="11249"/>
                  </a:cubicBezTo>
                </a:path>
              </a:pathLst>
            </a:custGeom>
            <a:grp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DF7672F-A56C-467D-A7DE-7975A8611A39}"/>
                </a:ext>
              </a:extLst>
            </p:cNvPr>
            <p:cNvSpPr/>
            <p:nvPr/>
          </p:nvSpPr>
          <p:spPr>
            <a:xfrm>
              <a:off x="1313900" y="3247909"/>
              <a:ext cx="22479" cy="22478"/>
            </a:xfrm>
            <a:custGeom>
              <a:avLst/>
              <a:gdLst>
                <a:gd name="connsiteX0" fmla="*/ 22479 w 22479"/>
                <a:gd name="connsiteY0" fmla="*/ 11239 h 22478"/>
                <a:gd name="connsiteX1" fmla="*/ 11230 w 22479"/>
                <a:gd name="connsiteY1" fmla="*/ 22479 h 22478"/>
                <a:gd name="connsiteX2" fmla="*/ 0 w 22479"/>
                <a:gd name="connsiteY2" fmla="*/ 11239 h 22478"/>
                <a:gd name="connsiteX3" fmla="*/ 11230 w 22479"/>
                <a:gd name="connsiteY3" fmla="*/ 0 h 22478"/>
                <a:gd name="connsiteX4" fmla="*/ 22479 w 22479"/>
                <a:gd name="connsiteY4" fmla="*/ 11239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8">
                  <a:moveTo>
                    <a:pt x="22479" y="11239"/>
                  </a:moveTo>
                  <a:cubicBezTo>
                    <a:pt x="22479" y="17421"/>
                    <a:pt x="17421" y="22479"/>
                    <a:pt x="11230" y="22479"/>
                  </a:cubicBezTo>
                  <a:cubicBezTo>
                    <a:pt x="5029" y="22479"/>
                    <a:pt x="0" y="17431"/>
                    <a:pt x="0" y="11239"/>
                  </a:cubicBezTo>
                  <a:cubicBezTo>
                    <a:pt x="0" y="5039"/>
                    <a:pt x="5020" y="0"/>
                    <a:pt x="11230" y="0"/>
                  </a:cubicBezTo>
                  <a:cubicBezTo>
                    <a:pt x="17421" y="0"/>
                    <a:pt x="22479" y="5029"/>
                    <a:pt x="22479" y="11239"/>
                  </a:cubicBezTo>
                </a:path>
              </a:pathLst>
            </a:custGeom>
            <a:grp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2B92EE-0E23-4E27-AC0A-0A7E1E7A326A}"/>
                </a:ext>
              </a:extLst>
            </p:cNvPr>
            <p:cNvSpPr/>
            <p:nvPr/>
          </p:nvSpPr>
          <p:spPr>
            <a:xfrm>
              <a:off x="1313900" y="3341254"/>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31"/>
                    <a:pt x="17421" y="22479"/>
                    <a:pt x="11230" y="22479"/>
                  </a:cubicBezTo>
                  <a:cubicBezTo>
                    <a:pt x="5029" y="22479"/>
                    <a:pt x="0" y="17440"/>
                    <a:pt x="0" y="11240"/>
                  </a:cubicBezTo>
                  <a:cubicBezTo>
                    <a:pt x="0" y="5029"/>
                    <a:pt x="5020" y="0"/>
                    <a:pt x="11230" y="0"/>
                  </a:cubicBezTo>
                  <a:cubicBezTo>
                    <a:pt x="17421" y="10"/>
                    <a:pt x="22479" y="5029"/>
                    <a:pt x="22479" y="11240"/>
                  </a:cubicBezTo>
                </a:path>
              </a:pathLst>
            </a:custGeom>
            <a:grp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F82FE4-7C2A-4D3B-87B4-EE34502C4FAB}"/>
                </a:ext>
              </a:extLst>
            </p:cNvPr>
            <p:cNvSpPr/>
            <p:nvPr/>
          </p:nvSpPr>
          <p:spPr>
            <a:xfrm>
              <a:off x="1313900" y="3447820"/>
              <a:ext cx="22479" cy="22488"/>
            </a:xfrm>
            <a:custGeom>
              <a:avLst/>
              <a:gdLst>
                <a:gd name="connsiteX0" fmla="*/ 22479 w 22479"/>
                <a:gd name="connsiteY0" fmla="*/ 11249 h 22488"/>
                <a:gd name="connsiteX1" fmla="*/ 11230 w 22479"/>
                <a:gd name="connsiteY1" fmla="*/ 22489 h 22488"/>
                <a:gd name="connsiteX2" fmla="*/ 0 w 22479"/>
                <a:gd name="connsiteY2" fmla="*/ 11249 h 22488"/>
                <a:gd name="connsiteX3" fmla="*/ 11230 w 22479"/>
                <a:gd name="connsiteY3" fmla="*/ 0 h 22488"/>
                <a:gd name="connsiteX4" fmla="*/ 22479 w 22479"/>
                <a:gd name="connsiteY4" fmla="*/ 11249 h 2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88">
                  <a:moveTo>
                    <a:pt x="22479" y="11249"/>
                  </a:moveTo>
                  <a:cubicBezTo>
                    <a:pt x="22479" y="17450"/>
                    <a:pt x="17421" y="22489"/>
                    <a:pt x="11230" y="22489"/>
                  </a:cubicBezTo>
                  <a:cubicBezTo>
                    <a:pt x="5029" y="22489"/>
                    <a:pt x="0" y="17459"/>
                    <a:pt x="0" y="11249"/>
                  </a:cubicBezTo>
                  <a:cubicBezTo>
                    <a:pt x="0" y="5077"/>
                    <a:pt x="5020" y="0"/>
                    <a:pt x="11230" y="0"/>
                  </a:cubicBezTo>
                  <a:cubicBezTo>
                    <a:pt x="17421" y="0"/>
                    <a:pt x="22479" y="5067"/>
                    <a:pt x="22479" y="11249"/>
                  </a:cubicBezTo>
                </a:path>
              </a:pathLst>
            </a:custGeom>
            <a:grp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9D94E0F-5514-46BC-A864-CBC689691DE2}"/>
                </a:ext>
              </a:extLst>
            </p:cNvPr>
            <p:cNvSpPr/>
            <p:nvPr/>
          </p:nvSpPr>
          <p:spPr>
            <a:xfrm>
              <a:off x="1313900" y="3568035"/>
              <a:ext cx="22479" cy="22488"/>
            </a:xfrm>
            <a:custGeom>
              <a:avLst/>
              <a:gdLst>
                <a:gd name="connsiteX0" fmla="*/ 22479 w 22479"/>
                <a:gd name="connsiteY0" fmla="*/ 11268 h 22488"/>
                <a:gd name="connsiteX1" fmla="*/ 11230 w 22479"/>
                <a:gd name="connsiteY1" fmla="*/ 22488 h 22488"/>
                <a:gd name="connsiteX2" fmla="*/ 0 w 22479"/>
                <a:gd name="connsiteY2" fmla="*/ 11268 h 22488"/>
                <a:gd name="connsiteX3" fmla="*/ 11230 w 22479"/>
                <a:gd name="connsiteY3" fmla="*/ 0 h 22488"/>
                <a:gd name="connsiteX4" fmla="*/ 22479 w 22479"/>
                <a:gd name="connsiteY4" fmla="*/ 11268 h 2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88">
                  <a:moveTo>
                    <a:pt x="22479" y="11268"/>
                  </a:moveTo>
                  <a:cubicBezTo>
                    <a:pt x="22479" y="17469"/>
                    <a:pt x="17421" y="22488"/>
                    <a:pt x="11230" y="22488"/>
                  </a:cubicBezTo>
                  <a:cubicBezTo>
                    <a:pt x="5029" y="22488"/>
                    <a:pt x="0" y="17478"/>
                    <a:pt x="0" y="11268"/>
                  </a:cubicBezTo>
                  <a:cubicBezTo>
                    <a:pt x="0" y="5039"/>
                    <a:pt x="5020" y="0"/>
                    <a:pt x="11230" y="0"/>
                  </a:cubicBezTo>
                  <a:cubicBezTo>
                    <a:pt x="17421" y="0"/>
                    <a:pt x="22479" y="5039"/>
                    <a:pt x="22479" y="11268"/>
                  </a:cubicBezTo>
                </a:path>
              </a:pathLst>
            </a:custGeom>
            <a:grp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8231AA1-86C1-450F-B9AE-3007EC9BD650}"/>
                </a:ext>
              </a:extLst>
            </p:cNvPr>
            <p:cNvSpPr/>
            <p:nvPr/>
          </p:nvSpPr>
          <p:spPr>
            <a:xfrm>
              <a:off x="1313900" y="3701385"/>
              <a:ext cx="22479" cy="22488"/>
            </a:xfrm>
            <a:custGeom>
              <a:avLst/>
              <a:gdLst>
                <a:gd name="connsiteX0" fmla="*/ 22479 w 22479"/>
                <a:gd name="connsiteY0" fmla="*/ 11268 h 22488"/>
                <a:gd name="connsiteX1" fmla="*/ 11230 w 22479"/>
                <a:gd name="connsiteY1" fmla="*/ 22488 h 22488"/>
                <a:gd name="connsiteX2" fmla="*/ 0 w 22479"/>
                <a:gd name="connsiteY2" fmla="*/ 11268 h 22488"/>
                <a:gd name="connsiteX3" fmla="*/ 11230 w 22479"/>
                <a:gd name="connsiteY3" fmla="*/ 0 h 22488"/>
                <a:gd name="connsiteX4" fmla="*/ 22479 w 22479"/>
                <a:gd name="connsiteY4" fmla="*/ 11268 h 2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88">
                  <a:moveTo>
                    <a:pt x="22479" y="11268"/>
                  </a:moveTo>
                  <a:cubicBezTo>
                    <a:pt x="22479" y="17469"/>
                    <a:pt x="17421" y="22488"/>
                    <a:pt x="11230" y="22488"/>
                  </a:cubicBezTo>
                  <a:cubicBezTo>
                    <a:pt x="5029" y="22488"/>
                    <a:pt x="0" y="17478"/>
                    <a:pt x="0" y="11268"/>
                  </a:cubicBezTo>
                  <a:cubicBezTo>
                    <a:pt x="0" y="5039"/>
                    <a:pt x="5020" y="0"/>
                    <a:pt x="11230" y="0"/>
                  </a:cubicBezTo>
                  <a:cubicBezTo>
                    <a:pt x="17421" y="0"/>
                    <a:pt x="22479" y="5039"/>
                    <a:pt x="22479" y="11268"/>
                  </a:cubicBezTo>
                </a:path>
              </a:pathLst>
            </a:custGeom>
            <a:grp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53A5CD1-6F82-4200-B0E7-3D119C29F967}"/>
                </a:ext>
              </a:extLst>
            </p:cNvPr>
            <p:cNvSpPr/>
            <p:nvPr/>
          </p:nvSpPr>
          <p:spPr>
            <a:xfrm>
              <a:off x="470690" y="3052266"/>
              <a:ext cx="659644" cy="27641"/>
            </a:xfrm>
            <a:custGeom>
              <a:avLst/>
              <a:gdLst>
                <a:gd name="connsiteX0" fmla="*/ 0 w 659644"/>
                <a:gd name="connsiteY0" fmla="*/ 0 h 27641"/>
                <a:gd name="connsiteX1" fmla="*/ 659644 w 659644"/>
                <a:gd name="connsiteY1" fmla="*/ 0 h 27641"/>
                <a:gd name="connsiteX2" fmla="*/ 659644 w 659644"/>
                <a:gd name="connsiteY2" fmla="*/ 27642 h 27641"/>
                <a:gd name="connsiteX3" fmla="*/ 0 w 659644"/>
                <a:gd name="connsiteY3" fmla="*/ 27642 h 27641"/>
              </a:gdLst>
              <a:ahLst/>
              <a:cxnLst>
                <a:cxn ang="0">
                  <a:pos x="connsiteX0" y="connsiteY0"/>
                </a:cxn>
                <a:cxn ang="0">
                  <a:pos x="connsiteX1" y="connsiteY1"/>
                </a:cxn>
                <a:cxn ang="0">
                  <a:pos x="connsiteX2" y="connsiteY2"/>
                </a:cxn>
                <a:cxn ang="0">
                  <a:pos x="connsiteX3" y="connsiteY3"/>
                </a:cxn>
              </a:cxnLst>
              <a:rect l="l" t="t" r="r" b="b"/>
              <a:pathLst>
                <a:path w="659644" h="27641">
                  <a:moveTo>
                    <a:pt x="0" y="0"/>
                  </a:moveTo>
                  <a:lnTo>
                    <a:pt x="659644" y="0"/>
                  </a:lnTo>
                  <a:lnTo>
                    <a:pt x="659644" y="27642"/>
                  </a:lnTo>
                  <a:lnTo>
                    <a:pt x="0" y="27642"/>
                  </a:lnTo>
                  <a:close/>
                </a:path>
              </a:pathLst>
            </a:custGeom>
            <a:grp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4B6C831-B24E-4808-B4BE-31976CBD9167}"/>
                </a:ext>
              </a:extLst>
            </p:cNvPr>
            <p:cNvSpPr/>
            <p:nvPr/>
          </p:nvSpPr>
          <p:spPr>
            <a:xfrm>
              <a:off x="433362" y="3099272"/>
              <a:ext cx="732939" cy="27651"/>
            </a:xfrm>
            <a:custGeom>
              <a:avLst/>
              <a:gdLst>
                <a:gd name="connsiteX0" fmla="*/ 0 w 732939"/>
                <a:gd name="connsiteY0" fmla="*/ 0 h 27651"/>
                <a:gd name="connsiteX1" fmla="*/ 732939 w 732939"/>
                <a:gd name="connsiteY1" fmla="*/ 0 h 27651"/>
                <a:gd name="connsiteX2" fmla="*/ 732939 w 732939"/>
                <a:gd name="connsiteY2" fmla="*/ 27651 h 27651"/>
                <a:gd name="connsiteX3" fmla="*/ 0 w 732939"/>
                <a:gd name="connsiteY3" fmla="*/ 27651 h 27651"/>
              </a:gdLst>
              <a:ahLst/>
              <a:cxnLst>
                <a:cxn ang="0">
                  <a:pos x="connsiteX0" y="connsiteY0"/>
                </a:cxn>
                <a:cxn ang="0">
                  <a:pos x="connsiteX1" y="connsiteY1"/>
                </a:cxn>
                <a:cxn ang="0">
                  <a:pos x="connsiteX2" y="connsiteY2"/>
                </a:cxn>
                <a:cxn ang="0">
                  <a:pos x="connsiteX3" y="connsiteY3"/>
                </a:cxn>
              </a:cxnLst>
              <a:rect l="l" t="t" r="r" b="b"/>
              <a:pathLst>
                <a:path w="732939" h="27651">
                  <a:moveTo>
                    <a:pt x="0" y="0"/>
                  </a:moveTo>
                  <a:lnTo>
                    <a:pt x="732939" y="0"/>
                  </a:lnTo>
                  <a:lnTo>
                    <a:pt x="732939" y="27651"/>
                  </a:lnTo>
                  <a:lnTo>
                    <a:pt x="0" y="27651"/>
                  </a:lnTo>
                  <a:close/>
                </a:path>
              </a:pathLst>
            </a:custGeom>
            <a:grp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D25290D-8694-4B75-B03E-ACC1E5655C8F}"/>
                </a:ext>
              </a:extLst>
            </p:cNvPr>
            <p:cNvSpPr/>
            <p:nvPr/>
          </p:nvSpPr>
          <p:spPr>
            <a:xfrm>
              <a:off x="398795" y="3146306"/>
              <a:ext cx="803471" cy="27651"/>
            </a:xfrm>
            <a:custGeom>
              <a:avLst/>
              <a:gdLst>
                <a:gd name="connsiteX0" fmla="*/ 0 w 803471"/>
                <a:gd name="connsiteY0" fmla="*/ 0 h 27651"/>
                <a:gd name="connsiteX1" fmla="*/ 803472 w 803471"/>
                <a:gd name="connsiteY1" fmla="*/ 0 h 27651"/>
                <a:gd name="connsiteX2" fmla="*/ 803472 w 803471"/>
                <a:gd name="connsiteY2" fmla="*/ 27651 h 27651"/>
                <a:gd name="connsiteX3" fmla="*/ 0 w 803471"/>
                <a:gd name="connsiteY3" fmla="*/ 27651 h 27651"/>
              </a:gdLst>
              <a:ahLst/>
              <a:cxnLst>
                <a:cxn ang="0">
                  <a:pos x="connsiteX0" y="connsiteY0"/>
                </a:cxn>
                <a:cxn ang="0">
                  <a:pos x="connsiteX1" y="connsiteY1"/>
                </a:cxn>
                <a:cxn ang="0">
                  <a:pos x="connsiteX2" y="connsiteY2"/>
                </a:cxn>
                <a:cxn ang="0">
                  <a:pos x="connsiteX3" y="connsiteY3"/>
                </a:cxn>
              </a:cxnLst>
              <a:rect l="l" t="t" r="r" b="b"/>
              <a:pathLst>
                <a:path w="803471" h="27651">
                  <a:moveTo>
                    <a:pt x="0" y="0"/>
                  </a:moveTo>
                  <a:lnTo>
                    <a:pt x="803472" y="0"/>
                  </a:lnTo>
                  <a:lnTo>
                    <a:pt x="803472" y="27651"/>
                  </a:lnTo>
                  <a:lnTo>
                    <a:pt x="0" y="27651"/>
                  </a:lnTo>
                  <a:close/>
                </a:path>
              </a:pathLst>
            </a:custGeom>
            <a:grp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17E1535-0BC9-4D73-A909-F51FAC77C3DE}"/>
                </a:ext>
              </a:extLst>
            </p:cNvPr>
            <p:cNvSpPr/>
            <p:nvPr/>
          </p:nvSpPr>
          <p:spPr>
            <a:xfrm>
              <a:off x="470690" y="2703594"/>
              <a:ext cx="659644" cy="27651"/>
            </a:xfrm>
            <a:custGeom>
              <a:avLst/>
              <a:gdLst>
                <a:gd name="connsiteX0" fmla="*/ 0 w 659644"/>
                <a:gd name="connsiteY0" fmla="*/ 0 h 27651"/>
                <a:gd name="connsiteX1" fmla="*/ 659644 w 659644"/>
                <a:gd name="connsiteY1" fmla="*/ 0 h 27651"/>
                <a:gd name="connsiteX2" fmla="*/ 659644 w 659644"/>
                <a:gd name="connsiteY2" fmla="*/ 27651 h 27651"/>
                <a:gd name="connsiteX3" fmla="*/ 0 w 659644"/>
                <a:gd name="connsiteY3" fmla="*/ 27651 h 27651"/>
              </a:gdLst>
              <a:ahLst/>
              <a:cxnLst>
                <a:cxn ang="0">
                  <a:pos x="connsiteX0" y="connsiteY0"/>
                </a:cxn>
                <a:cxn ang="0">
                  <a:pos x="connsiteX1" y="connsiteY1"/>
                </a:cxn>
                <a:cxn ang="0">
                  <a:pos x="connsiteX2" y="connsiteY2"/>
                </a:cxn>
                <a:cxn ang="0">
                  <a:pos x="connsiteX3" y="connsiteY3"/>
                </a:cxn>
              </a:cxnLst>
              <a:rect l="l" t="t" r="r" b="b"/>
              <a:pathLst>
                <a:path w="659644" h="27651">
                  <a:moveTo>
                    <a:pt x="0" y="0"/>
                  </a:moveTo>
                  <a:lnTo>
                    <a:pt x="659644" y="0"/>
                  </a:lnTo>
                  <a:lnTo>
                    <a:pt x="659644" y="27651"/>
                  </a:lnTo>
                  <a:lnTo>
                    <a:pt x="0" y="27651"/>
                  </a:lnTo>
                  <a:close/>
                </a:path>
              </a:pathLst>
            </a:custGeom>
            <a:grp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25C8E47-1CC3-480E-B5D8-9B02CF957614}"/>
                </a:ext>
              </a:extLst>
            </p:cNvPr>
            <p:cNvSpPr/>
            <p:nvPr/>
          </p:nvSpPr>
          <p:spPr>
            <a:xfrm>
              <a:off x="523944" y="2601438"/>
              <a:ext cx="549011" cy="84353"/>
            </a:xfrm>
            <a:custGeom>
              <a:avLst/>
              <a:gdLst>
                <a:gd name="connsiteX0" fmla="*/ 80220 w 549011"/>
                <a:gd name="connsiteY0" fmla="*/ 84353 h 84353"/>
                <a:gd name="connsiteX1" fmla="*/ 276568 w 549011"/>
                <a:gd name="connsiteY1" fmla="*/ 25575 h 84353"/>
                <a:gd name="connsiteX2" fmla="*/ 468811 w 549011"/>
                <a:gd name="connsiteY2" fmla="*/ 84353 h 84353"/>
                <a:gd name="connsiteX3" fmla="*/ 549012 w 549011"/>
                <a:gd name="connsiteY3" fmla="*/ 84353 h 84353"/>
                <a:gd name="connsiteX4" fmla="*/ 276568 w 549011"/>
                <a:gd name="connsiteY4" fmla="*/ 0 h 84353"/>
                <a:gd name="connsiteX5" fmla="*/ 0 w 549011"/>
                <a:gd name="connsiteY5" fmla="*/ 84353 h 8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011" h="84353">
                  <a:moveTo>
                    <a:pt x="80220" y="84353"/>
                  </a:moveTo>
                  <a:lnTo>
                    <a:pt x="276568" y="25575"/>
                  </a:lnTo>
                  <a:lnTo>
                    <a:pt x="468811" y="84353"/>
                  </a:lnTo>
                  <a:lnTo>
                    <a:pt x="549012" y="84353"/>
                  </a:lnTo>
                  <a:lnTo>
                    <a:pt x="276568" y="0"/>
                  </a:lnTo>
                  <a:lnTo>
                    <a:pt x="0" y="84353"/>
                  </a:lnTo>
                  <a:close/>
                </a:path>
              </a:pathLst>
            </a:custGeom>
            <a:grp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EB14D2F-AC17-42E3-95C7-EF70C7211EAF}"/>
                </a:ext>
              </a:extLst>
            </p:cNvPr>
            <p:cNvSpPr/>
            <p:nvPr/>
          </p:nvSpPr>
          <p:spPr>
            <a:xfrm>
              <a:off x="470690" y="2554413"/>
              <a:ext cx="659644" cy="131378"/>
            </a:xfrm>
            <a:custGeom>
              <a:avLst/>
              <a:gdLst>
                <a:gd name="connsiteX0" fmla="*/ 0 w 659644"/>
                <a:gd name="connsiteY0" fmla="*/ 131378 h 131378"/>
                <a:gd name="connsiteX1" fmla="*/ 327765 w 659644"/>
                <a:gd name="connsiteY1" fmla="*/ 31118 h 131378"/>
                <a:gd name="connsiteX2" fmla="*/ 659644 w 659644"/>
                <a:gd name="connsiteY2" fmla="*/ 131378 h 131378"/>
                <a:gd name="connsiteX3" fmla="*/ 659644 w 659644"/>
                <a:gd name="connsiteY3" fmla="*/ 101641 h 131378"/>
                <a:gd name="connsiteX4" fmla="*/ 329822 w 659644"/>
                <a:gd name="connsiteY4" fmla="*/ 0 h 131378"/>
                <a:gd name="connsiteX5" fmla="*/ 0 w 659644"/>
                <a:gd name="connsiteY5" fmla="*/ 101641 h 13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644" h="131378">
                  <a:moveTo>
                    <a:pt x="0" y="131378"/>
                  </a:moveTo>
                  <a:lnTo>
                    <a:pt x="327765" y="31118"/>
                  </a:lnTo>
                  <a:lnTo>
                    <a:pt x="659644" y="131378"/>
                  </a:lnTo>
                  <a:lnTo>
                    <a:pt x="659644" y="101641"/>
                  </a:lnTo>
                  <a:lnTo>
                    <a:pt x="329822" y="0"/>
                  </a:lnTo>
                  <a:lnTo>
                    <a:pt x="0" y="101641"/>
                  </a:lnTo>
                  <a:close/>
                </a:path>
              </a:pathLst>
            </a:custGeom>
            <a:grp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0389E83-2A6F-4F90-ABDC-A194ADDE2D1F}"/>
                </a:ext>
              </a:extLst>
            </p:cNvPr>
            <p:cNvSpPr/>
            <p:nvPr/>
          </p:nvSpPr>
          <p:spPr>
            <a:xfrm>
              <a:off x="509438" y="2748133"/>
              <a:ext cx="45649" cy="289026"/>
            </a:xfrm>
            <a:custGeom>
              <a:avLst/>
              <a:gdLst>
                <a:gd name="connsiteX0" fmla="*/ 0 w 45649"/>
                <a:gd name="connsiteY0" fmla="*/ 268291 h 289026"/>
                <a:gd name="connsiteX1" fmla="*/ 23498 w 45649"/>
                <a:gd name="connsiteY1" fmla="*/ 289027 h 289026"/>
                <a:gd name="connsiteX2" fmla="*/ 45634 w 45649"/>
                <a:gd name="connsiteY2" fmla="*/ 268291 h 289026"/>
                <a:gd name="connsiteX3" fmla="*/ 45634 w 45649"/>
                <a:gd name="connsiteY3" fmla="*/ 0 h 289026"/>
                <a:gd name="connsiteX4" fmla="*/ 28337 w 45649"/>
                <a:gd name="connsiteY4" fmla="*/ 0 h 289026"/>
                <a:gd name="connsiteX5" fmla="*/ 28337 w 45649"/>
                <a:gd name="connsiteY5" fmla="*/ 268977 h 289026"/>
                <a:gd name="connsiteX6" fmla="*/ 22117 w 45649"/>
                <a:gd name="connsiteY6" fmla="*/ 273825 h 289026"/>
                <a:gd name="connsiteX7" fmla="*/ 17278 w 45649"/>
                <a:gd name="connsiteY7" fmla="*/ 267605 h 289026"/>
                <a:gd name="connsiteX8" fmla="*/ 17278 w 45649"/>
                <a:gd name="connsiteY8" fmla="*/ 0 h 289026"/>
                <a:gd name="connsiteX9" fmla="*/ 0 w 45649"/>
                <a:gd name="connsiteY9" fmla="*/ 0 h 289026"/>
                <a:gd name="connsiteX10" fmla="*/ 0 w 45649"/>
                <a:gd name="connsiteY10" fmla="*/ 268291 h 2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649" h="289026">
                  <a:moveTo>
                    <a:pt x="0" y="268291"/>
                  </a:moveTo>
                  <a:cubicBezTo>
                    <a:pt x="0" y="268291"/>
                    <a:pt x="0" y="289027"/>
                    <a:pt x="23498" y="289027"/>
                  </a:cubicBezTo>
                  <a:cubicBezTo>
                    <a:pt x="47015" y="289027"/>
                    <a:pt x="45634" y="268291"/>
                    <a:pt x="45634" y="268291"/>
                  </a:cubicBezTo>
                  <a:lnTo>
                    <a:pt x="45634" y="0"/>
                  </a:lnTo>
                  <a:lnTo>
                    <a:pt x="28337" y="0"/>
                  </a:lnTo>
                  <a:lnTo>
                    <a:pt x="28337" y="268977"/>
                  </a:lnTo>
                  <a:cubicBezTo>
                    <a:pt x="28337" y="268977"/>
                    <a:pt x="28337" y="273825"/>
                    <a:pt x="22117" y="273825"/>
                  </a:cubicBezTo>
                  <a:cubicBezTo>
                    <a:pt x="15888" y="273825"/>
                    <a:pt x="17278" y="267605"/>
                    <a:pt x="17278" y="267605"/>
                  </a:cubicBezTo>
                  <a:lnTo>
                    <a:pt x="17278" y="0"/>
                  </a:lnTo>
                  <a:lnTo>
                    <a:pt x="0" y="0"/>
                  </a:lnTo>
                  <a:lnTo>
                    <a:pt x="0" y="268291"/>
                  </a:lnTo>
                  <a:close/>
                </a:path>
              </a:pathLst>
            </a:custGeom>
            <a:grp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7DAA249B-E23B-4DC9-96C2-5DA0CD4BE4E9}"/>
                </a:ext>
              </a:extLst>
            </p:cNvPr>
            <p:cNvSpPr/>
            <p:nvPr/>
          </p:nvSpPr>
          <p:spPr>
            <a:xfrm>
              <a:off x="617985" y="2748133"/>
              <a:ext cx="45624" cy="289026"/>
            </a:xfrm>
            <a:custGeom>
              <a:avLst/>
              <a:gdLst>
                <a:gd name="connsiteX0" fmla="*/ 0 w 45624"/>
                <a:gd name="connsiteY0" fmla="*/ 289027 h 289026"/>
                <a:gd name="connsiteX1" fmla="*/ 13811 w 45624"/>
                <a:gd name="connsiteY1" fmla="*/ 289027 h 289026"/>
                <a:gd name="connsiteX2" fmla="*/ 13811 w 45624"/>
                <a:gd name="connsiteY2" fmla="*/ 115262 h 289026"/>
                <a:gd name="connsiteX3" fmla="*/ 31109 w 45624"/>
                <a:gd name="connsiteY3" fmla="*/ 289027 h 289026"/>
                <a:gd name="connsiteX4" fmla="*/ 45625 w 45624"/>
                <a:gd name="connsiteY4" fmla="*/ 289027 h 289026"/>
                <a:gd name="connsiteX5" fmla="*/ 45625 w 45624"/>
                <a:gd name="connsiteY5" fmla="*/ 0 h 289026"/>
                <a:gd name="connsiteX6" fmla="*/ 31109 w 45624"/>
                <a:gd name="connsiteY6" fmla="*/ 0 h 289026"/>
                <a:gd name="connsiteX7" fmla="*/ 31109 w 45624"/>
                <a:gd name="connsiteY7" fmla="*/ 154476 h 289026"/>
                <a:gd name="connsiteX8" fmla="*/ 13811 w 45624"/>
                <a:gd name="connsiteY8" fmla="*/ 0 h 289026"/>
                <a:gd name="connsiteX9" fmla="*/ 0 w 45624"/>
                <a:gd name="connsiteY9" fmla="*/ 0 h 2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24" h="289026">
                  <a:moveTo>
                    <a:pt x="0" y="289027"/>
                  </a:moveTo>
                  <a:lnTo>
                    <a:pt x="13811" y="289027"/>
                  </a:lnTo>
                  <a:lnTo>
                    <a:pt x="13811" y="115262"/>
                  </a:lnTo>
                  <a:lnTo>
                    <a:pt x="31109" y="289027"/>
                  </a:lnTo>
                  <a:lnTo>
                    <a:pt x="45625" y="289027"/>
                  </a:lnTo>
                  <a:lnTo>
                    <a:pt x="45625" y="0"/>
                  </a:lnTo>
                  <a:lnTo>
                    <a:pt x="31109" y="0"/>
                  </a:lnTo>
                  <a:lnTo>
                    <a:pt x="31109" y="154476"/>
                  </a:lnTo>
                  <a:lnTo>
                    <a:pt x="13811" y="0"/>
                  </a:lnTo>
                  <a:lnTo>
                    <a:pt x="0" y="0"/>
                  </a:lnTo>
                  <a:close/>
                </a:path>
              </a:pathLst>
            </a:custGeom>
            <a:grp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6B02465-D666-4E29-B72E-A566B9FCD4E3}"/>
                </a:ext>
              </a:extLst>
            </p:cNvPr>
            <p:cNvSpPr/>
            <p:nvPr/>
          </p:nvSpPr>
          <p:spPr>
            <a:xfrm>
              <a:off x="727922" y="2748133"/>
              <a:ext cx="44253" cy="289026"/>
            </a:xfrm>
            <a:custGeom>
              <a:avLst/>
              <a:gdLst>
                <a:gd name="connsiteX0" fmla="*/ 0 w 44253"/>
                <a:gd name="connsiteY0" fmla="*/ 289027 h 289026"/>
                <a:gd name="connsiteX1" fmla="*/ 44253 w 44253"/>
                <a:gd name="connsiteY1" fmla="*/ 289027 h 289026"/>
                <a:gd name="connsiteX2" fmla="*/ 44253 w 44253"/>
                <a:gd name="connsiteY2" fmla="*/ 273815 h 289026"/>
                <a:gd name="connsiteX3" fmla="*/ 19355 w 44253"/>
                <a:gd name="connsiteY3" fmla="*/ 273815 h 289026"/>
                <a:gd name="connsiteX4" fmla="*/ 19355 w 44253"/>
                <a:gd name="connsiteY4" fmla="*/ 143132 h 289026"/>
                <a:gd name="connsiteX5" fmla="*/ 38024 w 44253"/>
                <a:gd name="connsiteY5" fmla="*/ 143132 h 289026"/>
                <a:gd name="connsiteX6" fmla="*/ 38024 w 44253"/>
                <a:gd name="connsiteY6" fmla="*/ 127235 h 289026"/>
                <a:gd name="connsiteX7" fmla="*/ 19355 w 44253"/>
                <a:gd name="connsiteY7" fmla="*/ 127235 h 289026"/>
                <a:gd name="connsiteX8" fmla="*/ 19355 w 44253"/>
                <a:gd name="connsiteY8" fmla="*/ 14526 h 289026"/>
                <a:gd name="connsiteX9" fmla="*/ 38024 w 44253"/>
                <a:gd name="connsiteY9" fmla="*/ 14526 h 289026"/>
                <a:gd name="connsiteX10" fmla="*/ 38024 w 44253"/>
                <a:gd name="connsiteY10" fmla="*/ 0 h 289026"/>
                <a:gd name="connsiteX11" fmla="*/ 0 w 44253"/>
                <a:gd name="connsiteY11" fmla="*/ 0 h 2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53" h="289026">
                  <a:moveTo>
                    <a:pt x="0" y="289027"/>
                  </a:moveTo>
                  <a:lnTo>
                    <a:pt x="44253" y="289027"/>
                  </a:lnTo>
                  <a:lnTo>
                    <a:pt x="44253" y="273815"/>
                  </a:lnTo>
                  <a:lnTo>
                    <a:pt x="19355" y="273815"/>
                  </a:lnTo>
                  <a:lnTo>
                    <a:pt x="19355" y="143132"/>
                  </a:lnTo>
                  <a:lnTo>
                    <a:pt x="38024" y="143132"/>
                  </a:lnTo>
                  <a:lnTo>
                    <a:pt x="38024" y="127235"/>
                  </a:lnTo>
                  <a:lnTo>
                    <a:pt x="19355" y="127235"/>
                  </a:lnTo>
                  <a:lnTo>
                    <a:pt x="19355" y="14526"/>
                  </a:lnTo>
                  <a:lnTo>
                    <a:pt x="38024" y="14526"/>
                  </a:lnTo>
                  <a:lnTo>
                    <a:pt x="38024" y="0"/>
                  </a:lnTo>
                  <a:lnTo>
                    <a:pt x="0" y="0"/>
                  </a:lnTo>
                  <a:close/>
                </a:path>
              </a:pathLst>
            </a:custGeom>
            <a:grp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9E2ED91-5784-4F9A-9DD4-A2BFD894EF38}"/>
                </a:ext>
              </a:extLst>
            </p:cNvPr>
            <p:cNvSpPr/>
            <p:nvPr/>
          </p:nvSpPr>
          <p:spPr>
            <a:xfrm>
              <a:off x="937441" y="2748133"/>
              <a:ext cx="44931" cy="289026"/>
            </a:xfrm>
            <a:custGeom>
              <a:avLst/>
              <a:gdLst>
                <a:gd name="connsiteX0" fmla="*/ 44932 w 44931"/>
                <a:gd name="connsiteY0" fmla="*/ 85744 h 289026"/>
                <a:gd name="connsiteX1" fmla="*/ 44932 w 44931"/>
                <a:gd name="connsiteY1" fmla="*/ 20745 h 289026"/>
                <a:gd name="connsiteX2" fmla="*/ 22120 w 44931"/>
                <a:gd name="connsiteY2" fmla="*/ 0 h 289026"/>
                <a:gd name="connsiteX3" fmla="*/ 2 w 44931"/>
                <a:gd name="connsiteY3" fmla="*/ 20745 h 289026"/>
                <a:gd name="connsiteX4" fmla="*/ 2 w 44931"/>
                <a:gd name="connsiteY4" fmla="*/ 268291 h 289026"/>
                <a:gd name="connsiteX5" fmla="*/ 22120 w 44931"/>
                <a:gd name="connsiteY5" fmla="*/ 289027 h 289026"/>
                <a:gd name="connsiteX6" fmla="*/ 44932 w 44931"/>
                <a:gd name="connsiteY6" fmla="*/ 268291 h 289026"/>
                <a:gd name="connsiteX7" fmla="*/ 44932 w 44931"/>
                <a:gd name="connsiteY7" fmla="*/ 195682 h 289026"/>
                <a:gd name="connsiteX8" fmla="*/ 27654 w 44931"/>
                <a:gd name="connsiteY8" fmla="*/ 195682 h 289026"/>
                <a:gd name="connsiteX9" fmla="*/ 27654 w 44931"/>
                <a:gd name="connsiteY9" fmla="*/ 268291 h 289026"/>
                <a:gd name="connsiteX10" fmla="*/ 22120 w 44931"/>
                <a:gd name="connsiteY10" fmla="*/ 273815 h 289026"/>
                <a:gd name="connsiteX11" fmla="*/ 15890 w 44931"/>
                <a:gd name="connsiteY11" fmla="*/ 268291 h 289026"/>
                <a:gd name="connsiteX12" fmla="*/ 15890 w 44931"/>
                <a:gd name="connsiteY12" fmla="*/ 20745 h 289026"/>
                <a:gd name="connsiteX13" fmla="*/ 22120 w 44931"/>
                <a:gd name="connsiteY13" fmla="*/ 14516 h 289026"/>
                <a:gd name="connsiteX14" fmla="*/ 27654 w 44931"/>
                <a:gd name="connsiteY14" fmla="*/ 20745 h 289026"/>
                <a:gd name="connsiteX15" fmla="*/ 27654 w 44931"/>
                <a:gd name="connsiteY15" fmla="*/ 85744 h 289026"/>
                <a:gd name="connsiteX16" fmla="*/ 44932 w 44931"/>
                <a:gd name="connsiteY16" fmla="*/ 85744 h 2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931" h="289026">
                  <a:moveTo>
                    <a:pt x="44932" y="85744"/>
                  </a:moveTo>
                  <a:lnTo>
                    <a:pt x="44932" y="20745"/>
                  </a:lnTo>
                  <a:cubicBezTo>
                    <a:pt x="44932" y="20745"/>
                    <a:pt x="44246" y="0"/>
                    <a:pt x="22120" y="0"/>
                  </a:cubicBezTo>
                  <a:cubicBezTo>
                    <a:pt x="2" y="0"/>
                    <a:pt x="2" y="20745"/>
                    <a:pt x="2" y="20745"/>
                  </a:cubicBezTo>
                  <a:lnTo>
                    <a:pt x="2" y="268291"/>
                  </a:lnTo>
                  <a:cubicBezTo>
                    <a:pt x="2" y="268291"/>
                    <a:pt x="-712" y="289027"/>
                    <a:pt x="22120" y="289027"/>
                  </a:cubicBezTo>
                  <a:cubicBezTo>
                    <a:pt x="44932" y="289027"/>
                    <a:pt x="44932" y="268291"/>
                    <a:pt x="44932" y="268291"/>
                  </a:cubicBezTo>
                  <a:lnTo>
                    <a:pt x="44932" y="195682"/>
                  </a:lnTo>
                  <a:lnTo>
                    <a:pt x="27654" y="195682"/>
                  </a:lnTo>
                  <a:lnTo>
                    <a:pt x="27654" y="268291"/>
                  </a:lnTo>
                  <a:cubicBezTo>
                    <a:pt x="27654" y="268291"/>
                    <a:pt x="27654" y="273815"/>
                    <a:pt x="22120" y="273815"/>
                  </a:cubicBezTo>
                  <a:cubicBezTo>
                    <a:pt x="16938" y="273815"/>
                    <a:pt x="15890" y="268291"/>
                    <a:pt x="15890" y="268291"/>
                  </a:cubicBezTo>
                  <a:lnTo>
                    <a:pt x="15890" y="20745"/>
                  </a:lnTo>
                  <a:cubicBezTo>
                    <a:pt x="15890" y="20745"/>
                    <a:pt x="15890" y="14516"/>
                    <a:pt x="22120" y="14516"/>
                  </a:cubicBezTo>
                  <a:cubicBezTo>
                    <a:pt x="27654" y="14516"/>
                    <a:pt x="27654" y="20745"/>
                    <a:pt x="27654" y="20745"/>
                  </a:cubicBezTo>
                  <a:lnTo>
                    <a:pt x="27654" y="85744"/>
                  </a:lnTo>
                  <a:lnTo>
                    <a:pt x="44932" y="85744"/>
                  </a:lnTo>
                  <a:close/>
                </a:path>
              </a:pathLst>
            </a:custGeom>
            <a:grp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AE4DE7D-F0D4-4F96-8F06-7BE20EE8EFBE}"/>
                </a:ext>
              </a:extLst>
            </p:cNvPr>
            <p:cNvSpPr/>
            <p:nvPr/>
          </p:nvSpPr>
          <p:spPr>
            <a:xfrm>
              <a:off x="1045305" y="2748133"/>
              <a:ext cx="47029" cy="289026"/>
            </a:xfrm>
            <a:custGeom>
              <a:avLst/>
              <a:gdLst>
                <a:gd name="connsiteX0" fmla="*/ 30423 w 47029"/>
                <a:gd name="connsiteY0" fmla="*/ 268291 h 289026"/>
                <a:gd name="connsiteX1" fmla="*/ 24194 w 47029"/>
                <a:gd name="connsiteY1" fmla="*/ 273825 h 289026"/>
                <a:gd name="connsiteX2" fmla="*/ 17288 w 47029"/>
                <a:gd name="connsiteY2" fmla="*/ 268291 h 289026"/>
                <a:gd name="connsiteX3" fmla="*/ 17288 w 47029"/>
                <a:gd name="connsiteY3" fmla="*/ 20755 h 289026"/>
                <a:gd name="connsiteX4" fmla="*/ 23489 w 47029"/>
                <a:gd name="connsiteY4" fmla="*/ 14526 h 289026"/>
                <a:gd name="connsiteX5" fmla="*/ 30423 w 47029"/>
                <a:gd name="connsiteY5" fmla="*/ 20755 h 289026"/>
                <a:gd name="connsiteX6" fmla="*/ 30423 w 47029"/>
                <a:gd name="connsiteY6" fmla="*/ 268291 h 289026"/>
                <a:gd name="connsiteX7" fmla="*/ 47015 w 47029"/>
                <a:gd name="connsiteY7" fmla="*/ 20755 h 289026"/>
                <a:gd name="connsiteX8" fmla="*/ 24184 w 47029"/>
                <a:gd name="connsiteY8" fmla="*/ 0 h 289026"/>
                <a:gd name="connsiteX9" fmla="*/ 0 w 47029"/>
                <a:gd name="connsiteY9" fmla="*/ 20755 h 289026"/>
                <a:gd name="connsiteX10" fmla="*/ 0 w 47029"/>
                <a:gd name="connsiteY10" fmla="*/ 268291 h 289026"/>
                <a:gd name="connsiteX11" fmla="*/ 22812 w 47029"/>
                <a:gd name="connsiteY11" fmla="*/ 289027 h 289026"/>
                <a:gd name="connsiteX12" fmla="*/ 47015 w 47029"/>
                <a:gd name="connsiteY12" fmla="*/ 268291 h 289026"/>
                <a:gd name="connsiteX13" fmla="*/ 47015 w 47029"/>
                <a:gd name="connsiteY13" fmla="*/ 20755 h 2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029" h="289026">
                  <a:moveTo>
                    <a:pt x="30423" y="268291"/>
                  </a:moveTo>
                  <a:cubicBezTo>
                    <a:pt x="30423" y="268291"/>
                    <a:pt x="31099" y="273825"/>
                    <a:pt x="24194" y="273825"/>
                  </a:cubicBezTo>
                  <a:cubicBezTo>
                    <a:pt x="17288" y="273825"/>
                    <a:pt x="17288" y="268291"/>
                    <a:pt x="17288" y="268291"/>
                  </a:cubicBezTo>
                  <a:lnTo>
                    <a:pt x="17288" y="20755"/>
                  </a:lnTo>
                  <a:cubicBezTo>
                    <a:pt x="17288" y="20755"/>
                    <a:pt x="17288" y="14526"/>
                    <a:pt x="23489" y="14526"/>
                  </a:cubicBezTo>
                  <a:cubicBezTo>
                    <a:pt x="30423" y="14526"/>
                    <a:pt x="30423" y="20755"/>
                    <a:pt x="30423" y="20755"/>
                  </a:cubicBezTo>
                  <a:lnTo>
                    <a:pt x="30423" y="268291"/>
                  </a:lnTo>
                  <a:close/>
                  <a:moveTo>
                    <a:pt x="47015" y="20755"/>
                  </a:moveTo>
                  <a:cubicBezTo>
                    <a:pt x="47015" y="20755"/>
                    <a:pt x="48387" y="0"/>
                    <a:pt x="24184" y="0"/>
                  </a:cubicBezTo>
                  <a:cubicBezTo>
                    <a:pt x="0" y="0"/>
                    <a:pt x="0" y="20755"/>
                    <a:pt x="0" y="20755"/>
                  </a:cubicBezTo>
                  <a:lnTo>
                    <a:pt x="0" y="268291"/>
                  </a:lnTo>
                  <a:cubicBezTo>
                    <a:pt x="0" y="268291"/>
                    <a:pt x="0" y="289027"/>
                    <a:pt x="22812" y="289027"/>
                  </a:cubicBezTo>
                  <a:cubicBezTo>
                    <a:pt x="47015" y="289027"/>
                    <a:pt x="47015" y="268291"/>
                    <a:pt x="47015" y="268291"/>
                  </a:cubicBezTo>
                  <a:lnTo>
                    <a:pt x="47015" y="20755"/>
                  </a:ln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7444CC-3E79-4517-AF96-A1E0E293B0CB}"/>
                </a:ext>
              </a:extLst>
            </p:cNvPr>
            <p:cNvSpPr/>
            <p:nvPr/>
          </p:nvSpPr>
          <p:spPr>
            <a:xfrm>
              <a:off x="828866" y="2748116"/>
              <a:ext cx="44943" cy="289042"/>
            </a:xfrm>
            <a:custGeom>
              <a:avLst/>
              <a:gdLst>
                <a:gd name="connsiteX0" fmla="*/ 26987 w 44943"/>
                <a:gd name="connsiteY0" fmla="*/ 268307 h 289042"/>
                <a:gd name="connsiteX1" fmla="*/ 22472 w 44943"/>
                <a:gd name="connsiteY1" fmla="*/ 273479 h 289042"/>
                <a:gd name="connsiteX2" fmla="*/ 17976 w 44943"/>
                <a:gd name="connsiteY2" fmla="*/ 268307 h 289042"/>
                <a:gd name="connsiteX3" fmla="*/ 17976 w 44943"/>
                <a:gd name="connsiteY3" fmla="*/ 195707 h 289042"/>
                <a:gd name="connsiteX4" fmla="*/ 2 w 44943"/>
                <a:gd name="connsiteY4" fmla="*/ 195707 h 289042"/>
                <a:gd name="connsiteX5" fmla="*/ 2 w 44943"/>
                <a:gd name="connsiteY5" fmla="*/ 268307 h 289042"/>
                <a:gd name="connsiteX6" fmla="*/ 22119 w 44943"/>
                <a:gd name="connsiteY6" fmla="*/ 289043 h 289042"/>
                <a:gd name="connsiteX7" fmla="*/ 44941 w 44943"/>
                <a:gd name="connsiteY7" fmla="*/ 268307 h 289042"/>
                <a:gd name="connsiteX8" fmla="*/ 44922 w 44943"/>
                <a:gd name="connsiteY8" fmla="*/ 205775 h 289042"/>
                <a:gd name="connsiteX9" fmla="*/ 17966 w 44943"/>
                <a:gd name="connsiteY9" fmla="*/ 85789 h 289042"/>
                <a:gd name="connsiteX10" fmla="*/ 17966 w 44943"/>
                <a:gd name="connsiteY10" fmla="*/ 20771 h 289042"/>
                <a:gd name="connsiteX11" fmla="*/ 22110 w 44943"/>
                <a:gd name="connsiteY11" fmla="*/ 14542 h 289042"/>
                <a:gd name="connsiteX12" fmla="*/ 26967 w 44943"/>
                <a:gd name="connsiteY12" fmla="*/ 20771 h 289042"/>
                <a:gd name="connsiteX13" fmla="*/ 26967 w 44943"/>
                <a:gd name="connsiteY13" fmla="*/ 85760 h 289042"/>
                <a:gd name="connsiteX14" fmla="*/ 44941 w 44943"/>
                <a:gd name="connsiteY14" fmla="*/ 85760 h 289042"/>
                <a:gd name="connsiteX15" fmla="*/ 44941 w 44943"/>
                <a:gd name="connsiteY15" fmla="*/ 20771 h 289042"/>
                <a:gd name="connsiteX16" fmla="*/ 22815 w 44943"/>
                <a:gd name="connsiteY16" fmla="*/ 16 h 289042"/>
                <a:gd name="connsiteX17" fmla="*/ 2 w 44943"/>
                <a:gd name="connsiteY17" fmla="*/ 20771 h 289042"/>
                <a:gd name="connsiteX18" fmla="*/ 2 w 44943"/>
                <a:gd name="connsiteY18" fmla="*/ 76083 h 289042"/>
                <a:gd name="connsiteX19" fmla="*/ 26977 w 44943"/>
                <a:gd name="connsiteY19" fmla="*/ 201575 h 289042"/>
                <a:gd name="connsiteX20" fmla="*/ 26977 w 44943"/>
                <a:gd name="connsiteY20" fmla="*/ 268307 h 28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943" h="289042">
                  <a:moveTo>
                    <a:pt x="26987" y="268307"/>
                  </a:moveTo>
                  <a:cubicBezTo>
                    <a:pt x="26987" y="268307"/>
                    <a:pt x="26987" y="273841"/>
                    <a:pt x="22472" y="273479"/>
                  </a:cubicBezTo>
                  <a:cubicBezTo>
                    <a:pt x="17976" y="273145"/>
                    <a:pt x="17976" y="268307"/>
                    <a:pt x="17976" y="268307"/>
                  </a:cubicBezTo>
                  <a:lnTo>
                    <a:pt x="17976" y="195707"/>
                  </a:lnTo>
                  <a:lnTo>
                    <a:pt x="2" y="195707"/>
                  </a:lnTo>
                  <a:lnTo>
                    <a:pt x="2" y="268307"/>
                  </a:lnTo>
                  <a:cubicBezTo>
                    <a:pt x="2" y="268307"/>
                    <a:pt x="-684" y="289043"/>
                    <a:pt x="22119" y="289043"/>
                  </a:cubicBezTo>
                  <a:cubicBezTo>
                    <a:pt x="44941" y="289043"/>
                    <a:pt x="44941" y="268307"/>
                    <a:pt x="44941" y="268307"/>
                  </a:cubicBezTo>
                  <a:cubicBezTo>
                    <a:pt x="44941" y="268307"/>
                    <a:pt x="44941" y="219901"/>
                    <a:pt x="44922" y="205775"/>
                  </a:cubicBezTo>
                  <a:cubicBezTo>
                    <a:pt x="44865" y="171847"/>
                    <a:pt x="17966" y="107191"/>
                    <a:pt x="17966" y="85789"/>
                  </a:cubicBezTo>
                  <a:lnTo>
                    <a:pt x="17966" y="20771"/>
                  </a:lnTo>
                  <a:cubicBezTo>
                    <a:pt x="17966" y="20771"/>
                    <a:pt x="17271" y="14542"/>
                    <a:pt x="22110" y="14542"/>
                  </a:cubicBezTo>
                  <a:cubicBezTo>
                    <a:pt x="26967" y="14542"/>
                    <a:pt x="26967" y="20771"/>
                    <a:pt x="26967" y="20771"/>
                  </a:cubicBezTo>
                  <a:lnTo>
                    <a:pt x="26967" y="85760"/>
                  </a:lnTo>
                  <a:lnTo>
                    <a:pt x="44941" y="85760"/>
                  </a:lnTo>
                  <a:lnTo>
                    <a:pt x="44941" y="20771"/>
                  </a:lnTo>
                  <a:cubicBezTo>
                    <a:pt x="44941" y="20771"/>
                    <a:pt x="45627" y="-670"/>
                    <a:pt x="22815" y="16"/>
                  </a:cubicBezTo>
                  <a:cubicBezTo>
                    <a:pt x="2" y="711"/>
                    <a:pt x="2" y="20771"/>
                    <a:pt x="2" y="20771"/>
                  </a:cubicBezTo>
                  <a:lnTo>
                    <a:pt x="2" y="76083"/>
                  </a:lnTo>
                  <a:cubicBezTo>
                    <a:pt x="2" y="112383"/>
                    <a:pt x="26977" y="173571"/>
                    <a:pt x="26977" y="201575"/>
                  </a:cubicBezTo>
                  <a:lnTo>
                    <a:pt x="26977" y="268307"/>
                  </a:lnTo>
                  <a:close/>
                </a:path>
              </a:pathLst>
            </a:custGeom>
            <a:grp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319D7A4-D8D7-4BEB-9FDC-4579E27A44F7}"/>
                </a:ext>
              </a:extLst>
            </p:cNvPr>
            <p:cNvSpPr/>
            <p:nvPr/>
          </p:nvSpPr>
          <p:spPr>
            <a:xfrm>
              <a:off x="531117" y="3295925"/>
              <a:ext cx="674931" cy="76285"/>
            </a:xfrm>
            <a:custGeom>
              <a:avLst/>
              <a:gdLst>
                <a:gd name="connsiteX0" fmla="*/ 49063 w 674931"/>
                <a:gd name="connsiteY0" fmla="*/ 43301 h 76285"/>
                <a:gd name="connsiteX1" fmla="*/ 44406 w 674931"/>
                <a:gd name="connsiteY1" fmla="*/ 62379 h 76285"/>
                <a:gd name="connsiteX2" fmla="*/ 28804 w 674931"/>
                <a:gd name="connsiteY2" fmla="*/ 67342 h 76285"/>
                <a:gd name="connsiteX3" fmla="*/ 17983 w 674931"/>
                <a:gd name="connsiteY3" fmla="*/ 64827 h 76285"/>
                <a:gd name="connsiteX4" fmla="*/ 11744 w 674931"/>
                <a:gd name="connsiteY4" fmla="*/ 57693 h 76285"/>
                <a:gd name="connsiteX5" fmla="*/ 9925 w 674931"/>
                <a:gd name="connsiteY5" fmla="*/ 43291 h 76285"/>
                <a:gd name="connsiteX6" fmla="*/ 9925 w 674931"/>
                <a:gd name="connsiteY6" fmla="*/ 10 h 76285"/>
                <a:gd name="connsiteX7" fmla="*/ 0 w 674931"/>
                <a:gd name="connsiteY7" fmla="*/ 10 h 76285"/>
                <a:gd name="connsiteX8" fmla="*/ 0 w 674931"/>
                <a:gd name="connsiteY8" fmla="*/ 43339 h 76285"/>
                <a:gd name="connsiteX9" fmla="*/ 2867 w 674931"/>
                <a:gd name="connsiteY9" fmla="*/ 62141 h 76285"/>
                <a:gd name="connsiteX10" fmla="*/ 12440 w 674931"/>
                <a:gd name="connsiteY10" fmla="*/ 72657 h 76285"/>
                <a:gd name="connsiteX11" fmla="*/ 29680 w 674931"/>
                <a:gd name="connsiteY11" fmla="*/ 76286 h 76285"/>
                <a:gd name="connsiteX12" fmla="*/ 47206 w 674931"/>
                <a:gd name="connsiteY12" fmla="*/ 72114 h 76285"/>
                <a:gd name="connsiteX13" fmla="*/ 56445 w 674931"/>
                <a:gd name="connsiteY13" fmla="*/ 61293 h 76285"/>
                <a:gd name="connsiteX14" fmla="*/ 59007 w 674931"/>
                <a:gd name="connsiteY14" fmla="*/ 43329 h 76285"/>
                <a:gd name="connsiteX15" fmla="*/ 59007 w 674931"/>
                <a:gd name="connsiteY15" fmla="*/ 0 h 76285"/>
                <a:gd name="connsiteX16" fmla="*/ 49082 w 674931"/>
                <a:gd name="connsiteY16" fmla="*/ 0 h 76285"/>
                <a:gd name="connsiteX17" fmla="*/ 49082 w 674931"/>
                <a:gd name="connsiteY17" fmla="*/ 43301 h 76285"/>
                <a:gd name="connsiteX18" fmla="*/ 49063 w 674931"/>
                <a:gd name="connsiteY18" fmla="*/ 43301 h 76285"/>
                <a:gd name="connsiteX19" fmla="*/ 83544 w 674931"/>
                <a:gd name="connsiteY19" fmla="*/ 75019 h 76285"/>
                <a:gd name="connsiteX20" fmla="*/ 83544 w 674931"/>
                <a:gd name="connsiteY20" fmla="*/ 45349 h 76285"/>
                <a:gd name="connsiteX21" fmla="*/ 87811 w 674931"/>
                <a:gd name="connsiteY21" fmla="*/ 31175 h 76285"/>
                <a:gd name="connsiteX22" fmla="*/ 97965 w 674931"/>
                <a:gd name="connsiteY22" fmla="*/ 27442 h 76285"/>
                <a:gd name="connsiteX23" fmla="*/ 104384 w 674931"/>
                <a:gd name="connsiteY23" fmla="*/ 29099 h 76285"/>
                <a:gd name="connsiteX24" fmla="*/ 108194 w 674931"/>
                <a:gd name="connsiteY24" fmla="*/ 33557 h 76285"/>
                <a:gd name="connsiteX25" fmla="*/ 109261 w 674931"/>
                <a:gd name="connsiteY25" fmla="*/ 41977 h 76285"/>
                <a:gd name="connsiteX26" fmla="*/ 109261 w 674931"/>
                <a:gd name="connsiteY26" fmla="*/ 75028 h 76285"/>
                <a:gd name="connsiteX27" fmla="*/ 118472 w 674931"/>
                <a:gd name="connsiteY27" fmla="*/ 75028 h 76285"/>
                <a:gd name="connsiteX28" fmla="*/ 118472 w 674931"/>
                <a:gd name="connsiteY28" fmla="*/ 41615 h 76285"/>
                <a:gd name="connsiteX29" fmla="*/ 117958 w 674931"/>
                <a:gd name="connsiteY29" fmla="*/ 32671 h 76285"/>
                <a:gd name="connsiteX30" fmla="*/ 115091 w 674931"/>
                <a:gd name="connsiteY30" fmla="*/ 25860 h 76285"/>
                <a:gd name="connsiteX31" fmla="*/ 108928 w 674931"/>
                <a:gd name="connsiteY31" fmla="*/ 21231 h 76285"/>
                <a:gd name="connsiteX32" fmla="*/ 99898 w 674931"/>
                <a:gd name="connsiteY32" fmla="*/ 19469 h 76285"/>
                <a:gd name="connsiteX33" fmla="*/ 82610 w 674931"/>
                <a:gd name="connsiteY33" fmla="*/ 28413 h 76285"/>
                <a:gd name="connsiteX34" fmla="*/ 82610 w 674931"/>
                <a:gd name="connsiteY34" fmla="*/ 20688 h 76285"/>
                <a:gd name="connsiteX35" fmla="*/ 74324 w 674931"/>
                <a:gd name="connsiteY35" fmla="*/ 20688 h 76285"/>
                <a:gd name="connsiteX36" fmla="*/ 74324 w 674931"/>
                <a:gd name="connsiteY36" fmla="*/ 75019 h 76285"/>
                <a:gd name="connsiteX37" fmla="*/ 83544 w 674931"/>
                <a:gd name="connsiteY37" fmla="*/ 75019 h 76285"/>
                <a:gd name="connsiteX38" fmla="*/ 83544 w 674931"/>
                <a:gd name="connsiteY38" fmla="*/ 75019 h 76285"/>
                <a:gd name="connsiteX39" fmla="*/ 141865 w 674931"/>
                <a:gd name="connsiteY39" fmla="*/ 10601 h 76285"/>
                <a:gd name="connsiteX40" fmla="*/ 141865 w 674931"/>
                <a:gd name="connsiteY40" fmla="*/ 19 h 76285"/>
                <a:gd name="connsiteX41" fmla="*/ 132655 w 674931"/>
                <a:gd name="connsiteY41" fmla="*/ 19 h 76285"/>
                <a:gd name="connsiteX42" fmla="*/ 132655 w 674931"/>
                <a:gd name="connsiteY42" fmla="*/ 10601 h 76285"/>
                <a:gd name="connsiteX43" fmla="*/ 141865 w 674931"/>
                <a:gd name="connsiteY43" fmla="*/ 10601 h 76285"/>
                <a:gd name="connsiteX44" fmla="*/ 141865 w 674931"/>
                <a:gd name="connsiteY44" fmla="*/ 10601 h 76285"/>
                <a:gd name="connsiteX45" fmla="*/ 141865 w 674931"/>
                <a:gd name="connsiteY45" fmla="*/ 75019 h 76285"/>
                <a:gd name="connsiteX46" fmla="*/ 141865 w 674931"/>
                <a:gd name="connsiteY46" fmla="*/ 20688 h 76285"/>
                <a:gd name="connsiteX47" fmla="*/ 132655 w 674931"/>
                <a:gd name="connsiteY47" fmla="*/ 20688 h 76285"/>
                <a:gd name="connsiteX48" fmla="*/ 132655 w 674931"/>
                <a:gd name="connsiteY48" fmla="*/ 75019 h 76285"/>
                <a:gd name="connsiteX49" fmla="*/ 141865 w 674931"/>
                <a:gd name="connsiteY49" fmla="*/ 75019 h 76285"/>
                <a:gd name="connsiteX50" fmla="*/ 141865 w 674931"/>
                <a:gd name="connsiteY50" fmla="*/ 75019 h 76285"/>
                <a:gd name="connsiteX51" fmla="*/ 171945 w 674931"/>
                <a:gd name="connsiteY51" fmla="*/ 67142 h 76285"/>
                <a:gd name="connsiteX52" fmla="*/ 168802 w 674931"/>
                <a:gd name="connsiteY52" fmla="*/ 66475 h 76285"/>
                <a:gd name="connsiteX53" fmla="*/ 167211 w 674931"/>
                <a:gd name="connsiteY53" fmla="*/ 64684 h 76285"/>
                <a:gd name="connsiteX54" fmla="*/ 166726 w 674931"/>
                <a:gd name="connsiteY54" fmla="*/ 59617 h 76285"/>
                <a:gd name="connsiteX55" fmla="*/ 166726 w 674931"/>
                <a:gd name="connsiteY55" fmla="*/ 27851 h 76285"/>
                <a:gd name="connsiteX56" fmla="*/ 175984 w 674931"/>
                <a:gd name="connsiteY56" fmla="*/ 27851 h 76285"/>
                <a:gd name="connsiteX57" fmla="*/ 175984 w 674931"/>
                <a:gd name="connsiteY57" fmla="*/ 20688 h 76285"/>
                <a:gd name="connsiteX58" fmla="*/ 166726 w 674931"/>
                <a:gd name="connsiteY58" fmla="*/ 20688 h 76285"/>
                <a:gd name="connsiteX59" fmla="*/ 166726 w 674931"/>
                <a:gd name="connsiteY59" fmla="*/ 1705 h 76285"/>
                <a:gd name="connsiteX60" fmla="*/ 157563 w 674931"/>
                <a:gd name="connsiteY60" fmla="*/ 7230 h 76285"/>
                <a:gd name="connsiteX61" fmla="*/ 157563 w 674931"/>
                <a:gd name="connsiteY61" fmla="*/ 20688 h 76285"/>
                <a:gd name="connsiteX62" fmla="*/ 150809 w 674931"/>
                <a:gd name="connsiteY62" fmla="*/ 20688 h 76285"/>
                <a:gd name="connsiteX63" fmla="*/ 150809 w 674931"/>
                <a:gd name="connsiteY63" fmla="*/ 27851 h 76285"/>
                <a:gd name="connsiteX64" fmla="*/ 157563 w 674931"/>
                <a:gd name="connsiteY64" fmla="*/ 27851 h 76285"/>
                <a:gd name="connsiteX65" fmla="*/ 157563 w 674931"/>
                <a:gd name="connsiteY65" fmla="*/ 59103 h 76285"/>
                <a:gd name="connsiteX66" fmla="*/ 158687 w 674931"/>
                <a:gd name="connsiteY66" fmla="*/ 69980 h 76285"/>
                <a:gd name="connsiteX67" fmla="*/ 162573 w 674931"/>
                <a:gd name="connsiteY67" fmla="*/ 74143 h 76285"/>
                <a:gd name="connsiteX68" fmla="*/ 170345 w 674931"/>
                <a:gd name="connsiteY68" fmla="*/ 75733 h 76285"/>
                <a:gd name="connsiteX69" fmla="*/ 177298 w 674931"/>
                <a:gd name="connsiteY69" fmla="*/ 74914 h 76285"/>
                <a:gd name="connsiteX70" fmla="*/ 175965 w 674931"/>
                <a:gd name="connsiteY70" fmla="*/ 66780 h 76285"/>
                <a:gd name="connsiteX71" fmla="*/ 171945 w 674931"/>
                <a:gd name="connsiteY71" fmla="*/ 67142 h 76285"/>
                <a:gd name="connsiteX72" fmla="*/ 171945 w 674931"/>
                <a:gd name="connsiteY72" fmla="*/ 67142 h 76285"/>
                <a:gd name="connsiteX73" fmla="*/ 171945 w 674931"/>
                <a:gd name="connsiteY73" fmla="*/ 67142 h 76285"/>
                <a:gd name="connsiteX74" fmla="*/ 216503 w 674931"/>
                <a:gd name="connsiteY74" fmla="*/ 66018 h 76285"/>
                <a:gd name="connsiteX75" fmla="*/ 207864 w 674931"/>
                <a:gd name="connsiteY75" fmla="*/ 68675 h 76285"/>
                <a:gd name="connsiteX76" fmla="*/ 196510 w 674931"/>
                <a:gd name="connsiteY76" fmla="*/ 63913 h 76285"/>
                <a:gd name="connsiteX77" fmla="*/ 191443 w 674931"/>
                <a:gd name="connsiteY77" fmla="*/ 50206 h 76285"/>
                <a:gd name="connsiteX78" fmla="*/ 231962 w 674931"/>
                <a:gd name="connsiteY78" fmla="*/ 50206 h 76285"/>
                <a:gd name="connsiteX79" fmla="*/ 232019 w 674931"/>
                <a:gd name="connsiteY79" fmla="*/ 47749 h 76285"/>
                <a:gd name="connsiteX80" fmla="*/ 225104 w 674931"/>
                <a:gd name="connsiteY80" fmla="*/ 26880 h 76285"/>
                <a:gd name="connsiteX81" fmla="*/ 207302 w 674931"/>
                <a:gd name="connsiteY81" fmla="*/ 19469 h 76285"/>
                <a:gd name="connsiteX82" fmla="*/ 188986 w 674931"/>
                <a:gd name="connsiteY82" fmla="*/ 27042 h 76285"/>
                <a:gd name="connsiteX83" fmla="*/ 181927 w 674931"/>
                <a:gd name="connsiteY83" fmla="*/ 48320 h 76285"/>
                <a:gd name="connsiteX84" fmla="*/ 188909 w 674931"/>
                <a:gd name="connsiteY84" fmla="*/ 68904 h 76285"/>
                <a:gd name="connsiteX85" fmla="*/ 207807 w 674931"/>
                <a:gd name="connsiteY85" fmla="*/ 76248 h 76285"/>
                <a:gd name="connsiteX86" fmla="*/ 223361 w 674931"/>
                <a:gd name="connsiteY86" fmla="*/ 71647 h 76285"/>
                <a:gd name="connsiteX87" fmla="*/ 231705 w 674931"/>
                <a:gd name="connsiteY87" fmla="*/ 58703 h 76285"/>
                <a:gd name="connsiteX88" fmla="*/ 222190 w 674931"/>
                <a:gd name="connsiteY88" fmla="*/ 57531 h 76285"/>
                <a:gd name="connsiteX89" fmla="*/ 216503 w 674931"/>
                <a:gd name="connsiteY89" fmla="*/ 66018 h 76285"/>
                <a:gd name="connsiteX90" fmla="*/ 216503 w 674931"/>
                <a:gd name="connsiteY90" fmla="*/ 66018 h 76285"/>
                <a:gd name="connsiteX91" fmla="*/ 196729 w 674931"/>
                <a:gd name="connsiteY91" fmla="*/ 31271 h 76285"/>
                <a:gd name="connsiteX92" fmla="*/ 207397 w 674931"/>
                <a:gd name="connsiteY92" fmla="*/ 27032 h 76285"/>
                <a:gd name="connsiteX93" fmla="*/ 218808 w 674931"/>
                <a:gd name="connsiteY93" fmla="*/ 32356 h 76285"/>
                <a:gd name="connsiteX94" fmla="*/ 222285 w 674931"/>
                <a:gd name="connsiteY94" fmla="*/ 42634 h 76285"/>
                <a:gd name="connsiteX95" fmla="*/ 191938 w 674931"/>
                <a:gd name="connsiteY95" fmla="*/ 42634 h 76285"/>
                <a:gd name="connsiteX96" fmla="*/ 196729 w 674931"/>
                <a:gd name="connsiteY96" fmla="*/ 31271 h 76285"/>
                <a:gd name="connsiteX97" fmla="*/ 196729 w 674931"/>
                <a:gd name="connsiteY97" fmla="*/ 31271 h 76285"/>
                <a:gd name="connsiteX98" fmla="*/ 287055 w 674931"/>
                <a:gd name="connsiteY98" fmla="*/ 75019 h 76285"/>
                <a:gd name="connsiteX99" fmla="*/ 287055 w 674931"/>
                <a:gd name="connsiteY99" fmla="*/ 19 h 76285"/>
                <a:gd name="connsiteX100" fmla="*/ 277892 w 674931"/>
                <a:gd name="connsiteY100" fmla="*/ 19 h 76285"/>
                <a:gd name="connsiteX101" fmla="*/ 277892 w 674931"/>
                <a:gd name="connsiteY101" fmla="*/ 26927 h 76285"/>
                <a:gd name="connsiteX102" fmla="*/ 271653 w 674931"/>
                <a:gd name="connsiteY102" fmla="*/ 21527 h 76285"/>
                <a:gd name="connsiteX103" fmla="*/ 262909 w 674931"/>
                <a:gd name="connsiteY103" fmla="*/ 19460 h 76285"/>
                <a:gd name="connsiteX104" fmla="*/ 250784 w 674931"/>
                <a:gd name="connsiteY104" fmla="*/ 22984 h 76285"/>
                <a:gd name="connsiteX105" fmla="*/ 242649 w 674931"/>
                <a:gd name="connsiteY105" fmla="*/ 33138 h 76285"/>
                <a:gd name="connsiteX106" fmla="*/ 239935 w 674931"/>
                <a:gd name="connsiteY106" fmla="*/ 47901 h 76285"/>
                <a:gd name="connsiteX107" fmla="*/ 242926 w 674931"/>
                <a:gd name="connsiteY107" fmla="*/ 62655 h 76285"/>
                <a:gd name="connsiteX108" fmla="*/ 251365 w 674931"/>
                <a:gd name="connsiteY108" fmla="*/ 72666 h 76285"/>
                <a:gd name="connsiteX109" fmla="*/ 263319 w 674931"/>
                <a:gd name="connsiteY109" fmla="*/ 76248 h 76285"/>
                <a:gd name="connsiteX110" fmla="*/ 278511 w 674931"/>
                <a:gd name="connsiteY110" fmla="*/ 68161 h 76285"/>
                <a:gd name="connsiteX111" fmla="*/ 278511 w 674931"/>
                <a:gd name="connsiteY111" fmla="*/ 75019 h 76285"/>
                <a:gd name="connsiteX112" fmla="*/ 287055 w 674931"/>
                <a:gd name="connsiteY112" fmla="*/ 75019 h 76285"/>
                <a:gd name="connsiteX113" fmla="*/ 287055 w 674931"/>
                <a:gd name="connsiteY113" fmla="*/ 75019 h 76285"/>
                <a:gd name="connsiteX114" fmla="*/ 253517 w 674931"/>
                <a:gd name="connsiteY114" fmla="*/ 32090 h 76285"/>
                <a:gd name="connsiteX115" fmla="*/ 263766 w 674931"/>
                <a:gd name="connsiteY115" fmla="*/ 27080 h 76285"/>
                <a:gd name="connsiteX116" fmla="*/ 274358 w 674931"/>
                <a:gd name="connsiteY116" fmla="*/ 32299 h 76285"/>
                <a:gd name="connsiteX117" fmla="*/ 278654 w 674931"/>
                <a:gd name="connsiteY117" fmla="*/ 48673 h 76285"/>
                <a:gd name="connsiteX118" fmla="*/ 274434 w 674931"/>
                <a:gd name="connsiteY118" fmla="*/ 63741 h 76285"/>
                <a:gd name="connsiteX119" fmla="*/ 264176 w 674931"/>
                <a:gd name="connsiteY119" fmla="*/ 68685 h 76285"/>
                <a:gd name="connsiteX120" fmla="*/ 253794 w 674931"/>
                <a:gd name="connsiteY120" fmla="*/ 63513 h 76285"/>
                <a:gd name="connsiteX121" fmla="*/ 249393 w 674931"/>
                <a:gd name="connsiteY121" fmla="*/ 47911 h 76285"/>
                <a:gd name="connsiteX122" fmla="*/ 253517 w 674931"/>
                <a:gd name="connsiteY122" fmla="*/ 32090 h 76285"/>
                <a:gd name="connsiteX123" fmla="*/ 253517 w 674931"/>
                <a:gd name="connsiteY123" fmla="*/ 32090 h 76285"/>
                <a:gd name="connsiteX124" fmla="*/ 341224 w 674931"/>
                <a:gd name="connsiteY124" fmla="*/ 75019 h 76285"/>
                <a:gd name="connsiteX125" fmla="*/ 341224 w 674931"/>
                <a:gd name="connsiteY125" fmla="*/ 16078 h 76285"/>
                <a:gd name="connsiteX126" fmla="*/ 380619 w 674931"/>
                <a:gd name="connsiteY126" fmla="*/ 75019 h 76285"/>
                <a:gd name="connsiteX127" fmla="*/ 390801 w 674931"/>
                <a:gd name="connsiteY127" fmla="*/ 75019 h 76285"/>
                <a:gd name="connsiteX128" fmla="*/ 390801 w 674931"/>
                <a:gd name="connsiteY128" fmla="*/ 19 h 76285"/>
                <a:gd name="connsiteX129" fmla="*/ 381286 w 674931"/>
                <a:gd name="connsiteY129" fmla="*/ 19 h 76285"/>
                <a:gd name="connsiteX130" fmla="*/ 381286 w 674931"/>
                <a:gd name="connsiteY130" fmla="*/ 58903 h 76285"/>
                <a:gd name="connsiteX131" fmla="*/ 341890 w 674931"/>
                <a:gd name="connsiteY131" fmla="*/ 19 h 76285"/>
                <a:gd name="connsiteX132" fmla="*/ 331708 w 674931"/>
                <a:gd name="connsiteY132" fmla="*/ 19 h 76285"/>
                <a:gd name="connsiteX133" fmla="*/ 331708 w 674931"/>
                <a:gd name="connsiteY133" fmla="*/ 75019 h 76285"/>
                <a:gd name="connsiteX134" fmla="*/ 341224 w 674931"/>
                <a:gd name="connsiteY134" fmla="*/ 75019 h 76285"/>
                <a:gd name="connsiteX135" fmla="*/ 341224 w 674931"/>
                <a:gd name="connsiteY135" fmla="*/ 75019 h 76285"/>
                <a:gd name="connsiteX136" fmla="*/ 443598 w 674931"/>
                <a:gd name="connsiteY136" fmla="*/ 75019 h 76285"/>
                <a:gd name="connsiteX137" fmla="*/ 453219 w 674931"/>
                <a:gd name="connsiteY137" fmla="*/ 75019 h 76285"/>
                <a:gd name="connsiteX138" fmla="*/ 450885 w 674931"/>
                <a:gd name="connsiteY138" fmla="*/ 68485 h 76285"/>
                <a:gd name="connsiteX139" fmla="*/ 450294 w 674931"/>
                <a:gd name="connsiteY139" fmla="*/ 52245 h 76285"/>
                <a:gd name="connsiteX140" fmla="*/ 450294 w 674931"/>
                <a:gd name="connsiteY140" fmla="*/ 39967 h 76285"/>
                <a:gd name="connsiteX141" fmla="*/ 449837 w 674931"/>
                <a:gd name="connsiteY141" fmla="*/ 31471 h 76285"/>
                <a:gd name="connsiteX142" fmla="*/ 446970 w 674931"/>
                <a:gd name="connsiteY142" fmla="*/ 25203 h 76285"/>
                <a:gd name="connsiteX143" fmla="*/ 440569 w 674931"/>
                <a:gd name="connsiteY143" fmla="*/ 21088 h 76285"/>
                <a:gd name="connsiteX144" fmla="*/ 429263 w 674931"/>
                <a:gd name="connsiteY144" fmla="*/ 19450 h 76285"/>
                <a:gd name="connsiteX145" fmla="*/ 416928 w 674931"/>
                <a:gd name="connsiteY145" fmla="*/ 21365 h 76285"/>
                <a:gd name="connsiteX146" fmla="*/ 408794 w 674931"/>
                <a:gd name="connsiteY146" fmla="*/ 26832 h 76285"/>
                <a:gd name="connsiteX147" fmla="*/ 404746 w 674931"/>
                <a:gd name="connsiteY147" fmla="*/ 36166 h 76285"/>
                <a:gd name="connsiteX148" fmla="*/ 413747 w 674931"/>
                <a:gd name="connsiteY148" fmla="*/ 37395 h 76285"/>
                <a:gd name="connsiteX149" fmla="*/ 418319 w 674931"/>
                <a:gd name="connsiteY149" fmla="*/ 29337 h 76285"/>
                <a:gd name="connsiteX150" fmla="*/ 427920 w 674931"/>
                <a:gd name="connsiteY150" fmla="*/ 27061 h 76285"/>
                <a:gd name="connsiteX151" fmla="*/ 438407 w 674931"/>
                <a:gd name="connsiteY151" fmla="*/ 30185 h 76285"/>
                <a:gd name="connsiteX152" fmla="*/ 441017 w 674931"/>
                <a:gd name="connsiteY152" fmla="*/ 38110 h 76285"/>
                <a:gd name="connsiteX153" fmla="*/ 440960 w 674931"/>
                <a:gd name="connsiteY153" fmla="*/ 40519 h 76285"/>
                <a:gd name="connsiteX154" fmla="*/ 424539 w 674931"/>
                <a:gd name="connsiteY154" fmla="*/ 43691 h 76285"/>
                <a:gd name="connsiteX155" fmla="*/ 416357 w 674931"/>
                <a:gd name="connsiteY155" fmla="*/ 45072 h 76285"/>
                <a:gd name="connsiteX156" fmla="*/ 409727 w 674931"/>
                <a:gd name="connsiteY156" fmla="*/ 48092 h 76285"/>
                <a:gd name="connsiteX157" fmla="*/ 404974 w 674931"/>
                <a:gd name="connsiteY157" fmla="*/ 53388 h 76285"/>
                <a:gd name="connsiteX158" fmla="*/ 403165 w 674931"/>
                <a:gd name="connsiteY158" fmla="*/ 60684 h 76285"/>
                <a:gd name="connsiteX159" fmla="*/ 407975 w 674931"/>
                <a:gd name="connsiteY159" fmla="*/ 71857 h 76285"/>
                <a:gd name="connsiteX160" fmla="*/ 421729 w 674931"/>
                <a:gd name="connsiteY160" fmla="*/ 76238 h 76285"/>
                <a:gd name="connsiteX161" fmla="*/ 431883 w 674931"/>
                <a:gd name="connsiteY161" fmla="*/ 74447 h 76285"/>
                <a:gd name="connsiteX162" fmla="*/ 441731 w 674931"/>
                <a:gd name="connsiteY162" fmla="*/ 68304 h 76285"/>
                <a:gd name="connsiteX163" fmla="*/ 443598 w 674931"/>
                <a:gd name="connsiteY163" fmla="*/ 75019 h 76285"/>
                <a:gd name="connsiteX164" fmla="*/ 443598 w 674931"/>
                <a:gd name="connsiteY164" fmla="*/ 75019 h 76285"/>
                <a:gd name="connsiteX165" fmla="*/ 443598 w 674931"/>
                <a:gd name="connsiteY165" fmla="*/ 75019 h 76285"/>
                <a:gd name="connsiteX166" fmla="*/ 440988 w 674931"/>
                <a:gd name="connsiteY166" fmla="*/ 51121 h 76285"/>
                <a:gd name="connsiteX167" fmla="*/ 439512 w 674931"/>
                <a:gd name="connsiteY167" fmla="*/ 60331 h 76285"/>
                <a:gd name="connsiteX168" fmla="*/ 433416 w 674931"/>
                <a:gd name="connsiteY168" fmla="*/ 66704 h 76285"/>
                <a:gd name="connsiteX169" fmla="*/ 423958 w 674931"/>
                <a:gd name="connsiteY169" fmla="*/ 69028 h 76285"/>
                <a:gd name="connsiteX170" fmla="*/ 415804 w 674931"/>
                <a:gd name="connsiteY170" fmla="*/ 66570 h 76285"/>
                <a:gd name="connsiteX171" fmla="*/ 413014 w 674931"/>
                <a:gd name="connsiteY171" fmla="*/ 60427 h 76285"/>
                <a:gd name="connsiteX172" fmla="*/ 414290 w 674931"/>
                <a:gd name="connsiteY172" fmla="*/ 56055 h 76285"/>
                <a:gd name="connsiteX173" fmla="*/ 417928 w 674931"/>
                <a:gd name="connsiteY173" fmla="*/ 53064 h 76285"/>
                <a:gd name="connsiteX174" fmla="*/ 425958 w 674931"/>
                <a:gd name="connsiteY174" fmla="*/ 51226 h 76285"/>
                <a:gd name="connsiteX175" fmla="*/ 440998 w 674931"/>
                <a:gd name="connsiteY175" fmla="*/ 47749 h 76285"/>
                <a:gd name="connsiteX176" fmla="*/ 440998 w 674931"/>
                <a:gd name="connsiteY176" fmla="*/ 51121 h 76285"/>
                <a:gd name="connsiteX177" fmla="*/ 440988 w 674931"/>
                <a:gd name="connsiteY177" fmla="*/ 51121 h 76285"/>
                <a:gd name="connsiteX178" fmla="*/ 480641 w 674931"/>
                <a:gd name="connsiteY178" fmla="*/ 67142 h 76285"/>
                <a:gd name="connsiteX179" fmla="*/ 477488 w 674931"/>
                <a:gd name="connsiteY179" fmla="*/ 66475 h 76285"/>
                <a:gd name="connsiteX180" fmla="*/ 475907 w 674931"/>
                <a:gd name="connsiteY180" fmla="*/ 64684 h 76285"/>
                <a:gd name="connsiteX181" fmla="*/ 475421 w 674931"/>
                <a:gd name="connsiteY181" fmla="*/ 59617 h 76285"/>
                <a:gd name="connsiteX182" fmla="*/ 475421 w 674931"/>
                <a:gd name="connsiteY182" fmla="*/ 27851 h 76285"/>
                <a:gd name="connsiteX183" fmla="*/ 484680 w 674931"/>
                <a:gd name="connsiteY183" fmla="*/ 27851 h 76285"/>
                <a:gd name="connsiteX184" fmla="*/ 484680 w 674931"/>
                <a:gd name="connsiteY184" fmla="*/ 20688 h 76285"/>
                <a:gd name="connsiteX185" fmla="*/ 475421 w 674931"/>
                <a:gd name="connsiteY185" fmla="*/ 20688 h 76285"/>
                <a:gd name="connsiteX186" fmla="*/ 475421 w 674931"/>
                <a:gd name="connsiteY186" fmla="*/ 1705 h 76285"/>
                <a:gd name="connsiteX187" fmla="*/ 466258 w 674931"/>
                <a:gd name="connsiteY187" fmla="*/ 7230 h 76285"/>
                <a:gd name="connsiteX188" fmla="*/ 466258 w 674931"/>
                <a:gd name="connsiteY188" fmla="*/ 20688 h 76285"/>
                <a:gd name="connsiteX189" fmla="*/ 459505 w 674931"/>
                <a:gd name="connsiteY189" fmla="*/ 20688 h 76285"/>
                <a:gd name="connsiteX190" fmla="*/ 459505 w 674931"/>
                <a:gd name="connsiteY190" fmla="*/ 27851 h 76285"/>
                <a:gd name="connsiteX191" fmla="*/ 466258 w 674931"/>
                <a:gd name="connsiteY191" fmla="*/ 27851 h 76285"/>
                <a:gd name="connsiteX192" fmla="*/ 466258 w 674931"/>
                <a:gd name="connsiteY192" fmla="*/ 59103 h 76285"/>
                <a:gd name="connsiteX193" fmla="*/ 467382 w 674931"/>
                <a:gd name="connsiteY193" fmla="*/ 69980 h 76285"/>
                <a:gd name="connsiteX194" fmla="*/ 471268 w 674931"/>
                <a:gd name="connsiteY194" fmla="*/ 74143 h 76285"/>
                <a:gd name="connsiteX195" fmla="*/ 479041 w 674931"/>
                <a:gd name="connsiteY195" fmla="*/ 75733 h 76285"/>
                <a:gd name="connsiteX196" fmla="*/ 485994 w 674931"/>
                <a:gd name="connsiteY196" fmla="*/ 74914 h 76285"/>
                <a:gd name="connsiteX197" fmla="*/ 484661 w 674931"/>
                <a:gd name="connsiteY197" fmla="*/ 66780 h 76285"/>
                <a:gd name="connsiteX198" fmla="*/ 480641 w 674931"/>
                <a:gd name="connsiteY198" fmla="*/ 67142 h 76285"/>
                <a:gd name="connsiteX199" fmla="*/ 480641 w 674931"/>
                <a:gd name="connsiteY199" fmla="*/ 67142 h 76285"/>
                <a:gd name="connsiteX200" fmla="*/ 480641 w 674931"/>
                <a:gd name="connsiteY200" fmla="*/ 67142 h 76285"/>
                <a:gd name="connsiteX201" fmla="*/ 502949 w 674931"/>
                <a:gd name="connsiteY201" fmla="*/ 10601 h 76285"/>
                <a:gd name="connsiteX202" fmla="*/ 502949 w 674931"/>
                <a:gd name="connsiteY202" fmla="*/ 19 h 76285"/>
                <a:gd name="connsiteX203" fmla="*/ 493738 w 674931"/>
                <a:gd name="connsiteY203" fmla="*/ 19 h 76285"/>
                <a:gd name="connsiteX204" fmla="*/ 493738 w 674931"/>
                <a:gd name="connsiteY204" fmla="*/ 10601 h 76285"/>
                <a:gd name="connsiteX205" fmla="*/ 502949 w 674931"/>
                <a:gd name="connsiteY205" fmla="*/ 10601 h 76285"/>
                <a:gd name="connsiteX206" fmla="*/ 502949 w 674931"/>
                <a:gd name="connsiteY206" fmla="*/ 10601 h 76285"/>
                <a:gd name="connsiteX207" fmla="*/ 502949 w 674931"/>
                <a:gd name="connsiteY207" fmla="*/ 75019 h 76285"/>
                <a:gd name="connsiteX208" fmla="*/ 502949 w 674931"/>
                <a:gd name="connsiteY208" fmla="*/ 20688 h 76285"/>
                <a:gd name="connsiteX209" fmla="*/ 493738 w 674931"/>
                <a:gd name="connsiteY209" fmla="*/ 20688 h 76285"/>
                <a:gd name="connsiteX210" fmla="*/ 493738 w 674931"/>
                <a:gd name="connsiteY210" fmla="*/ 75019 h 76285"/>
                <a:gd name="connsiteX211" fmla="*/ 502949 w 674931"/>
                <a:gd name="connsiteY211" fmla="*/ 75019 h 76285"/>
                <a:gd name="connsiteX212" fmla="*/ 502949 w 674931"/>
                <a:gd name="connsiteY212" fmla="*/ 75019 h 76285"/>
                <a:gd name="connsiteX213" fmla="*/ 520579 w 674931"/>
                <a:gd name="connsiteY213" fmla="*/ 68923 h 76285"/>
                <a:gd name="connsiteX214" fmla="*/ 539020 w 674931"/>
                <a:gd name="connsiteY214" fmla="*/ 76248 h 76285"/>
                <a:gd name="connsiteX215" fmla="*/ 552145 w 674931"/>
                <a:gd name="connsiteY215" fmla="*/ 72914 h 76285"/>
                <a:gd name="connsiteX216" fmla="*/ 561308 w 674931"/>
                <a:gd name="connsiteY216" fmla="*/ 63579 h 76285"/>
                <a:gd name="connsiteX217" fmla="*/ 564452 w 674931"/>
                <a:gd name="connsiteY217" fmla="*/ 47092 h 76285"/>
                <a:gd name="connsiteX218" fmla="*/ 557336 w 674931"/>
                <a:gd name="connsiteY218" fmla="*/ 26803 h 76285"/>
                <a:gd name="connsiteX219" fmla="*/ 539020 w 674931"/>
                <a:gd name="connsiteY219" fmla="*/ 19460 h 76285"/>
                <a:gd name="connsiteX220" fmla="*/ 521932 w 674931"/>
                <a:gd name="connsiteY220" fmla="*/ 25498 h 76285"/>
                <a:gd name="connsiteX221" fmla="*/ 513540 w 674931"/>
                <a:gd name="connsiteY221" fmla="*/ 47854 h 76285"/>
                <a:gd name="connsiteX222" fmla="*/ 520579 w 674931"/>
                <a:gd name="connsiteY222" fmla="*/ 68923 h 76285"/>
                <a:gd name="connsiteX223" fmla="*/ 520579 w 674931"/>
                <a:gd name="connsiteY223" fmla="*/ 68923 h 76285"/>
                <a:gd name="connsiteX224" fmla="*/ 527552 w 674931"/>
                <a:gd name="connsiteY224" fmla="*/ 32252 h 76285"/>
                <a:gd name="connsiteX225" fmla="*/ 539010 w 674931"/>
                <a:gd name="connsiteY225" fmla="*/ 27080 h 76285"/>
                <a:gd name="connsiteX226" fmla="*/ 550393 w 674931"/>
                <a:gd name="connsiteY226" fmla="*/ 32271 h 76285"/>
                <a:gd name="connsiteX227" fmla="*/ 554965 w 674931"/>
                <a:gd name="connsiteY227" fmla="*/ 47549 h 76285"/>
                <a:gd name="connsiteX228" fmla="*/ 550412 w 674931"/>
                <a:gd name="connsiteY228" fmla="*/ 63465 h 76285"/>
                <a:gd name="connsiteX229" fmla="*/ 539001 w 674931"/>
                <a:gd name="connsiteY229" fmla="*/ 68685 h 76285"/>
                <a:gd name="connsiteX230" fmla="*/ 527542 w 674931"/>
                <a:gd name="connsiteY230" fmla="*/ 63484 h 76285"/>
                <a:gd name="connsiteX231" fmla="*/ 522989 w 674931"/>
                <a:gd name="connsiteY231" fmla="*/ 47854 h 76285"/>
                <a:gd name="connsiteX232" fmla="*/ 527552 w 674931"/>
                <a:gd name="connsiteY232" fmla="*/ 32252 h 76285"/>
                <a:gd name="connsiteX233" fmla="*/ 527552 w 674931"/>
                <a:gd name="connsiteY233" fmla="*/ 32252 h 76285"/>
                <a:gd name="connsiteX234" fmla="*/ 584444 w 674931"/>
                <a:gd name="connsiteY234" fmla="*/ 75019 h 76285"/>
                <a:gd name="connsiteX235" fmla="*/ 584444 w 674931"/>
                <a:gd name="connsiteY235" fmla="*/ 45349 h 76285"/>
                <a:gd name="connsiteX236" fmla="*/ 588721 w 674931"/>
                <a:gd name="connsiteY236" fmla="*/ 31175 h 76285"/>
                <a:gd name="connsiteX237" fmla="*/ 598865 w 674931"/>
                <a:gd name="connsiteY237" fmla="*/ 27442 h 76285"/>
                <a:gd name="connsiteX238" fmla="*/ 605295 w 674931"/>
                <a:gd name="connsiteY238" fmla="*/ 29099 h 76285"/>
                <a:gd name="connsiteX239" fmla="*/ 609095 w 674931"/>
                <a:gd name="connsiteY239" fmla="*/ 33557 h 76285"/>
                <a:gd name="connsiteX240" fmla="*/ 610172 w 674931"/>
                <a:gd name="connsiteY240" fmla="*/ 41977 h 76285"/>
                <a:gd name="connsiteX241" fmla="*/ 610172 w 674931"/>
                <a:gd name="connsiteY241" fmla="*/ 75028 h 76285"/>
                <a:gd name="connsiteX242" fmla="*/ 619382 w 674931"/>
                <a:gd name="connsiteY242" fmla="*/ 75028 h 76285"/>
                <a:gd name="connsiteX243" fmla="*/ 619382 w 674931"/>
                <a:gd name="connsiteY243" fmla="*/ 41615 h 76285"/>
                <a:gd name="connsiteX244" fmla="*/ 618868 w 674931"/>
                <a:gd name="connsiteY244" fmla="*/ 32671 h 76285"/>
                <a:gd name="connsiteX245" fmla="*/ 616001 w 674931"/>
                <a:gd name="connsiteY245" fmla="*/ 25860 h 76285"/>
                <a:gd name="connsiteX246" fmla="*/ 609838 w 674931"/>
                <a:gd name="connsiteY246" fmla="*/ 21231 h 76285"/>
                <a:gd name="connsiteX247" fmla="*/ 600808 w 674931"/>
                <a:gd name="connsiteY247" fmla="*/ 19469 h 76285"/>
                <a:gd name="connsiteX248" fmla="*/ 583521 w 674931"/>
                <a:gd name="connsiteY248" fmla="*/ 28413 h 76285"/>
                <a:gd name="connsiteX249" fmla="*/ 583521 w 674931"/>
                <a:gd name="connsiteY249" fmla="*/ 20688 h 76285"/>
                <a:gd name="connsiteX250" fmla="*/ 575234 w 674931"/>
                <a:gd name="connsiteY250" fmla="*/ 20688 h 76285"/>
                <a:gd name="connsiteX251" fmla="*/ 575234 w 674931"/>
                <a:gd name="connsiteY251" fmla="*/ 75019 h 76285"/>
                <a:gd name="connsiteX252" fmla="*/ 584444 w 674931"/>
                <a:gd name="connsiteY252" fmla="*/ 75019 h 76285"/>
                <a:gd name="connsiteX253" fmla="*/ 584444 w 674931"/>
                <a:gd name="connsiteY253" fmla="*/ 75019 h 76285"/>
                <a:gd name="connsiteX254" fmla="*/ 636899 w 674931"/>
                <a:gd name="connsiteY254" fmla="*/ 71847 h 76285"/>
                <a:gd name="connsiteX255" fmla="*/ 653043 w 674931"/>
                <a:gd name="connsiteY255" fmla="*/ 76248 h 76285"/>
                <a:gd name="connsiteX256" fmla="*/ 664502 w 674931"/>
                <a:gd name="connsiteY256" fmla="*/ 74019 h 76285"/>
                <a:gd name="connsiteX257" fmla="*/ 672246 w 674931"/>
                <a:gd name="connsiteY257" fmla="*/ 67732 h 76285"/>
                <a:gd name="connsiteX258" fmla="*/ 674932 w 674931"/>
                <a:gd name="connsiteY258" fmla="*/ 59065 h 76285"/>
                <a:gd name="connsiteX259" fmla="*/ 672732 w 674931"/>
                <a:gd name="connsiteY259" fmla="*/ 51187 h 76285"/>
                <a:gd name="connsiteX260" fmla="*/ 666674 w 674931"/>
                <a:gd name="connsiteY260" fmla="*/ 46349 h 76285"/>
                <a:gd name="connsiteX261" fmla="*/ 653034 w 674931"/>
                <a:gd name="connsiteY261" fmla="*/ 42082 h 76285"/>
                <a:gd name="connsiteX262" fmla="*/ 644900 w 674931"/>
                <a:gd name="connsiteY262" fmla="*/ 39729 h 76285"/>
                <a:gd name="connsiteX263" fmla="*/ 641375 w 674931"/>
                <a:gd name="connsiteY263" fmla="*/ 37271 h 76285"/>
                <a:gd name="connsiteX264" fmla="*/ 640251 w 674931"/>
                <a:gd name="connsiteY264" fmla="*/ 34042 h 76285"/>
                <a:gd name="connsiteX265" fmla="*/ 642957 w 674931"/>
                <a:gd name="connsiteY265" fmla="*/ 29128 h 76285"/>
                <a:gd name="connsiteX266" fmla="*/ 652015 w 674931"/>
                <a:gd name="connsiteY266" fmla="*/ 27032 h 76285"/>
                <a:gd name="connsiteX267" fmla="*/ 660330 w 674931"/>
                <a:gd name="connsiteY267" fmla="*/ 29385 h 76285"/>
                <a:gd name="connsiteX268" fmla="*/ 663883 w 674931"/>
                <a:gd name="connsiteY268" fmla="*/ 35938 h 76285"/>
                <a:gd name="connsiteX269" fmla="*/ 672884 w 674931"/>
                <a:gd name="connsiteY269" fmla="*/ 34709 h 76285"/>
                <a:gd name="connsiteX270" fmla="*/ 669712 w 674931"/>
                <a:gd name="connsiteY270" fmla="*/ 26289 h 76285"/>
                <a:gd name="connsiteX271" fmla="*/ 662578 w 674931"/>
                <a:gd name="connsiteY271" fmla="*/ 21307 h 76285"/>
                <a:gd name="connsiteX272" fmla="*/ 651339 w 674931"/>
                <a:gd name="connsiteY272" fmla="*/ 19469 h 76285"/>
                <a:gd name="connsiteX273" fmla="*/ 643385 w 674931"/>
                <a:gd name="connsiteY273" fmla="*/ 20565 h 76285"/>
                <a:gd name="connsiteX274" fmla="*/ 637527 w 674931"/>
                <a:gd name="connsiteY274" fmla="*/ 23251 h 76285"/>
                <a:gd name="connsiteX275" fmla="*/ 632993 w 674931"/>
                <a:gd name="connsiteY275" fmla="*/ 28385 h 76285"/>
                <a:gd name="connsiteX276" fmla="*/ 631336 w 674931"/>
                <a:gd name="connsiteY276" fmla="*/ 35119 h 76285"/>
                <a:gd name="connsiteX277" fmla="*/ 633355 w 674931"/>
                <a:gd name="connsiteY277" fmla="*/ 42405 h 76285"/>
                <a:gd name="connsiteX278" fmla="*/ 639289 w 674931"/>
                <a:gd name="connsiteY278" fmla="*/ 47577 h 76285"/>
                <a:gd name="connsiteX279" fmla="*/ 653339 w 674931"/>
                <a:gd name="connsiteY279" fmla="*/ 52007 h 76285"/>
                <a:gd name="connsiteX280" fmla="*/ 662750 w 674931"/>
                <a:gd name="connsiteY280" fmla="*/ 55121 h 76285"/>
                <a:gd name="connsiteX281" fmla="*/ 665455 w 674931"/>
                <a:gd name="connsiteY281" fmla="*/ 60036 h 76285"/>
                <a:gd name="connsiteX282" fmla="*/ 662388 w 674931"/>
                <a:gd name="connsiteY282" fmla="*/ 66104 h 76285"/>
                <a:gd name="connsiteX283" fmla="*/ 652977 w 674931"/>
                <a:gd name="connsiteY283" fmla="*/ 68685 h 76285"/>
                <a:gd name="connsiteX284" fmla="*/ 643185 w 674931"/>
                <a:gd name="connsiteY284" fmla="*/ 65761 h 76285"/>
                <a:gd name="connsiteX285" fmla="*/ 638918 w 674931"/>
                <a:gd name="connsiteY285" fmla="*/ 57369 h 76285"/>
                <a:gd name="connsiteX286" fmla="*/ 629812 w 674931"/>
                <a:gd name="connsiteY286" fmla="*/ 58798 h 76285"/>
                <a:gd name="connsiteX287" fmla="*/ 636899 w 674931"/>
                <a:gd name="connsiteY287" fmla="*/ 71847 h 76285"/>
                <a:gd name="connsiteX288" fmla="*/ 636899 w 674931"/>
                <a:gd name="connsiteY288" fmla="*/ 71847 h 7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674931" h="76285">
                  <a:moveTo>
                    <a:pt x="49063" y="43301"/>
                  </a:moveTo>
                  <a:cubicBezTo>
                    <a:pt x="49063" y="52711"/>
                    <a:pt x="47511" y="59065"/>
                    <a:pt x="44406" y="62379"/>
                  </a:cubicBezTo>
                  <a:cubicBezTo>
                    <a:pt x="41300" y="65694"/>
                    <a:pt x="36100" y="67342"/>
                    <a:pt x="28804" y="67342"/>
                  </a:cubicBezTo>
                  <a:cubicBezTo>
                    <a:pt x="24536" y="67342"/>
                    <a:pt x="20926" y="66504"/>
                    <a:pt x="17983" y="64827"/>
                  </a:cubicBezTo>
                  <a:cubicBezTo>
                    <a:pt x="15030" y="63151"/>
                    <a:pt x="12954" y="60779"/>
                    <a:pt x="11744" y="57693"/>
                  </a:cubicBezTo>
                  <a:cubicBezTo>
                    <a:pt x="10535" y="54607"/>
                    <a:pt x="9925" y="49806"/>
                    <a:pt x="9925" y="43291"/>
                  </a:cubicBezTo>
                  <a:lnTo>
                    <a:pt x="9925" y="10"/>
                  </a:lnTo>
                  <a:lnTo>
                    <a:pt x="0" y="10"/>
                  </a:lnTo>
                  <a:lnTo>
                    <a:pt x="0" y="43339"/>
                  </a:lnTo>
                  <a:cubicBezTo>
                    <a:pt x="0" y="51283"/>
                    <a:pt x="962" y="57550"/>
                    <a:pt x="2867" y="62141"/>
                  </a:cubicBezTo>
                  <a:cubicBezTo>
                    <a:pt x="4782" y="66732"/>
                    <a:pt x="7972" y="70237"/>
                    <a:pt x="12440" y="72657"/>
                  </a:cubicBezTo>
                  <a:cubicBezTo>
                    <a:pt x="16907" y="75076"/>
                    <a:pt x="22650" y="76286"/>
                    <a:pt x="29680" y="76286"/>
                  </a:cubicBezTo>
                  <a:cubicBezTo>
                    <a:pt x="36909" y="76286"/>
                    <a:pt x="42758" y="74895"/>
                    <a:pt x="47206" y="72114"/>
                  </a:cubicBezTo>
                  <a:cubicBezTo>
                    <a:pt x="51654" y="69333"/>
                    <a:pt x="54740" y="65723"/>
                    <a:pt x="56445" y="61293"/>
                  </a:cubicBezTo>
                  <a:cubicBezTo>
                    <a:pt x="58150" y="56855"/>
                    <a:pt x="59007" y="50864"/>
                    <a:pt x="59007" y="43329"/>
                  </a:cubicBezTo>
                  <a:lnTo>
                    <a:pt x="59007" y="0"/>
                  </a:lnTo>
                  <a:lnTo>
                    <a:pt x="49082" y="0"/>
                  </a:lnTo>
                  <a:lnTo>
                    <a:pt x="49082" y="43301"/>
                  </a:lnTo>
                  <a:lnTo>
                    <a:pt x="49063" y="43301"/>
                  </a:lnTo>
                  <a:close/>
                  <a:moveTo>
                    <a:pt x="83544" y="75019"/>
                  </a:moveTo>
                  <a:lnTo>
                    <a:pt x="83544" y="45349"/>
                  </a:lnTo>
                  <a:cubicBezTo>
                    <a:pt x="83544" y="38395"/>
                    <a:pt x="84963" y="33661"/>
                    <a:pt x="87811" y="31175"/>
                  </a:cubicBezTo>
                  <a:cubicBezTo>
                    <a:pt x="90659" y="28680"/>
                    <a:pt x="94040" y="27442"/>
                    <a:pt x="97965" y="27442"/>
                  </a:cubicBezTo>
                  <a:cubicBezTo>
                    <a:pt x="100422" y="27442"/>
                    <a:pt x="102556" y="27994"/>
                    <a:pt x="104384" y="29099"/>
                  </a:cubicBezTo>
                  <a:cubicBezTo>
                    <a:pt x="106204" y="30213"/>
                    <a:pt x="107480" y="31690"/>
                    <a:pt x="108194" y="33557"/>
                  </a:cubicBezTo>
                  <a:cubicBezTo>
                    <a:pt x="108909" y="35414"/>
                    <a:pt x="109261" y="38214"/>
                    <a:pt x="109261" y="41977"/>
                  </a:cubicBezTo>
                  <a:lnTo>
                    <a:pt x="109261" y="75028"/>
                  </a:lnTo>
                  <a:lnTo>
                    <a:pt x="118472" y="75028"/>
                  </a:lnTo>
                  <a:lnTo>
                    <a:pt x="118472" y="41615"/>
                  </a:lnTo>
                  <a:cubicBezTo>
                    <a:pt x="118472" y="37357"/>
                    <a:pt x="118301" y="34366"/>
                    <a:pt x="117958" y="32671"/>
                  </a:cubicBezTo>
                  <a:cubicBezTo>
                    <a:pt x="117415" y="30042"/>
                    <a:pt x="116462" y="27765"/>
                    <a:pt x="115091" y="25860"/>
                  </a:cubicBezTo>
                  <a:cubicBezTo>
                    <a:pt x="113728" y="23955"/>
                    <a:pt x="111671" y="22412"/>
                    <a:pt x="108928" y="21231"/>
                  </a:cubicBezTo>
                  <a:cubicBezTo>
                    <a:pt x="106185" y="20060"/>
                    <a:pt x="103175" y="19469"/>
                    <a:pt x="99898" y="19469"/>
                  </a:cubicBezTo>
                  <a:cubicBezTo>
                    <a:pt x="92364" y="19469"/>
                    <a:pt x="86601" y="22450"/>
                    <a:pt x="82610" y="28413"/>
                  </a:cubicBezTo>
                  <a:lnTo>
                    <a:pt x="82610" y="20688"/>
                  </a:lnTo>
                  <a:lnTo>
                    <a:pt x="74324" y="20688"/>
                  </a:lnTo>
                  <a:lnTo>
                    <a:pt x="74324" y="75019"/>
                  </a:lnTo>
                  <a:lnTo>
                    <a:pt x="83544" y="75019"/>
                  </a:lnTo>
                  <a:lnTo>
                    <a:pt x="83544" y="75019"/>
                  </a:lnTo>
                  <a:close/>
                  <a:moveTo>
                    <a:pt x="141865" y="10601"/>
                  </a:moveTo>
                  <a:lnTo>
                    <a:pt x="141865" y="19"/>
                  </a:lnTo>
                  <a:lnTo>
                    <a:pt x="132655" y="19"/>
                  </a:lnTo>
                  <a:lnTo>
                    <a:pt x="132655" y="10601"/>
                  </a:lnTo>
                  <a:lnTo>
                    <a:pt x="141865" y="10601"/>
                  </a:lnTo>
                  <a:lnTo>
                    <a:pt x="141865" y="10601"/>
                  </a:lnTo>
                  <a:close/>
                  <a:moveTo>
                    <a:pt x="141865" y="75019"/>
                  </a:moveTo>
                  <a:lnTo>
                    <a:pt x="141865" y="20688"/>
                  </a:lnTo>
                  <a:lnTo>
                    <a:pt x="132655" y="20688"/>
                  </a:lnTo>
                  <a:lnTo>
                    <a:pt x="132655" y="75019"/>
                  </a:lnTo>
                  <a:lnTo>
                    <a:pt x="141865" y="75019"/>
                  </a:lnTo>
                  <a:lnTo>
                    <a:pt x="141865" y="75019"/>
                  </a:lnTo>
                  <a:close/>
                  <a:moveTo>
                    <a:pt x="171945" y="67142"/>
                  </a:moveTo>
                  <a:cubicBezTo>
                    <a:pt x="170574" y="67142"/>
                    <a:pt x="169526" y="66923"/>
                    <a:pt x="168802" y="66475"/>
                  </a:cubicBezTo>
                  <a:cubicBezTo>
                    <a:pt x="168069" y="66027"/>
                    <a:pt x="167535" y="65437"/>
                    <a:pt x="167211" y="64684"/>
                  </a:cubicBezTo>
                  <a:cubicBezTo>
                    <a:pt x="166888" y="63932"/>
                    <a:pt x="166726" y="62236"/>
                    <a:pt x="166726" y="59617"/>
                  </a:cubicBezTo>
                  <a:lnTo>
                    <a:pt x="166726" y="27851"/>
                  </a:lnTo>
                  <a:lnTo>
                    <a:pt x="175984" y="27851"/>
                  </a:lnTo>
                  <a:lnTo>
                    <a:pt x="175984" y="20688"/>
                  </a:lnTo>
                  <a:lnTo>
                    <a:pt x="166726" y="20688"/>
                  </a:lnTo>
                  <a:lnTo>
                    <a:pt x="166726" y="1705"/>
                  </a:lnTo>
                  <a:lnTo>
                    <a:pt x="157563" y="7230"/>
                  </a:lnTo>
                  <a:lnTo>
                    <a:pt x="157563" y="20688"/>
                  </a:lnTo>
                  <a:lnTo>
                    <a:pt x="150809" y="20688"/>
                  </a:lnTo>
                  <a:lnTo>
                    <a:pt x="150809" y="27851"/>
                  </a:lnTo>
                  <a:lnTo>
                    <a:pt x="157563" y="27851"/>
                  </a:lnTo>
                  <a:lnTo>
                    <a:pt x="157563" y="59103"/>
                  </a:lnTo>
                  <a:cubicBezTo>
                    <a:pt x="157563" y="64627"/>
                    <a:pt x="157944" y="68256"/>
                    <a:pt x="158687" y="69980"/>
                  </a:cubicBezTo>
                  <a:cubicBezTo>
                    <a:pt x="159439" y="71704"/>
                    <a:pt x="160734" y="73085"/>
                    <a:pt x="162573" y="74143"/>
                  </a:cubicBezTo>
                  <a:cubicBezTo>
                    <a:pt x="164411" y="75200"/>
                    <a:pt x="167011" y="75733"/>
                    <a:pt x="170345" y="75733"/>
                  </a:cubicBezTo>
                  <a:cubicBezTo>
                    <a:pt x="172393" y="75733"/>
                    <a:pt x="174717" y="75457"/>
                    <a:pt x="177298" y="74914"/>
                  </a:cubicBezTo>
                  <a:lnTo>
                    <a:pt x="175965" y="66780"/>
                  </a:lnTo>
                  <a:cubicBezTo>
                    <a:pt x="174317" y="67018"/>
                    <a:pt x="172964" y="67142"/>
                    <a:pt x="171945" y="67142"/>
                  </a:cubicBezTo>
                  <a:lnTo>
                    <a:pt x="171945" y="67142"/>
                  </a:lnTo>
                  <a:lnTo>
                    <a:pt x="171945" y="67142"/>
                  </a:lnTo>
                  <a:close/>
                  <a:moveTo>
                    <a:pt x="216503" y="66018"/>
                  </a:moveTo>
                  <a:cubicBezTo>
                    <a:pt x="214122" y="67789"/>
                    <a:pt x="211236" y="68675"/>
                    <a:pt x="207864" y="68675"/>
                  </a:cubicBezTo>
                  <a:cubicBezTo>
                    <a:pt x="203321" y="68675"/>
                    <a:pt x="199539" y="67085"/>
                    <a:pt x="196510" y="63913"/>
                  </a:cubicBezTo>
                  <a:cubicBezTo>
                    <a:pt x="193472" y="60741"/>
                    <a:pt x="191786" y="56169"/>
                    <a:pt x="191443" y="50206"/>
                  </a:cubicBezTo>
                  <a:lnTo>
                    <a:pt x="231962" y="50206"/>
                  </a:lnTo>
                  <a:cubicBezTo>
                    <a:pt x="232000" y="49120"/>
                    <a:pt x="232019" y="48301"/>
                    <a:pt x="232019" y="47749"/>
                  </a:cubicBezTo>
                  <a:cubicBezTo>
                    <a:pt x="232019" y="38786"/>
                    <a:pt x="229714" y="31823"/>
                    <a:pt x="225104" y="26880"/>
                  </a:cubicBezTo>
                  <a:cubicBezTo>
                    <a:pt x="220504" y="21927"/>
                    <a:pt x="214570" y="19469"/>
                    <a:pt x="207302" y="19469"/>
                  </a:cubicBezTo>
                  <a:cubicBezTo>
                    <a:pt x="199806" y="19469"/>
                    <a:pt x="193691" y="21993"/>
                    <a:pt x="188986" y="27042"/>
                  </a:cubicBezTo>
                  <a:cubicBezTo>
                    <a:pt x="184280" y="32080"/>
                    <a:pt x="181927" y="39176"/>
                    <a:pt x="181927" y="48320"/>
                  </a:cubicBezTo>
                  <a:cubicBezTo>
                    <a:pt x="181927" y="57150"/>
                    <a:pt x="184252" y="64008"/>
                    <a:pt x="188909" y="68904"/>
                  </a:cubicBezTo>
                  <a:cubicBezTo>
                    <a:pt x="193567" y="73809"/>
                    <a:pt x="199863" y="76248"/>
                    <a:pt x="207807" y="76248"/>
                  </a:cubicBezTo>
                  <a:cubicBezTo>
                    <a:pt x="214122" y="76248"/>
                    <a:pt x="219304" y="74714"/>
                    <a:pt x="223361" y="71647"/>
                  </a:cubicBezTo>
                  <a:cubicBezTo>
                    <a:pt x="227428" y="68580"/>
                    <a:pt x="230200" y="64265"/>
                    <a:pt x="231705" y="58703"/>
                  </a:cubicBezTo>
                  <a:lnTo>
                    <a:pt x="222190" y="57531"/>
                  </a:lnTo>
                  <a:cubicBezTo>
                    <a:pt x="220780" y="61408"/>
                    <a:pt x="218894" y="64237"/>
                    <a:pt x="216503" y="66018"/>
                  </a:cubicBezTo>
                  <a:lnTo>
                    <a:pt x="216503" y="66018"/>
                  </a:lnTo>
                  <a:close/>
                  <a:moveTo>
                    <a:pt x="196729" y="31271"/>
                  </a:moveTo>
                  <a:cubicBezTo>
                    <a:pt x="199615" y="28442"/>
                    <a:pt x="203178" y="27032"/>
                    <a:pt x="207397" y="27032"/>
                  </a:cubicBezTo>
                  <a:cubicBezTo>
                    <a:pt x="212074" y="27032"/>
                    <a:pt x="215875" y="28804"/>
                    <a:pt x="218808" y="32356"/>
                  </a:cubicBezTo>
                  <a:cubicBezTo>
                    <a:pt x="220713" y="34633"/>
                    <a:pt x="221875" y="38071"/>
                    <a:pt x="222285" y="42634"/>
                  </a:cubicBezTo>
                  <a:lnTo>
                    <a:pt x="191938" y="42634"/>
                  </a:lnTo>
                  <a:cubicBezTo>
                    <a:pt x="192253" y="37881"/>
                    <a:pt x="193853" y="34100"/>
                    <a:pt x="196729" y="31271"/>
                  </a:cubicBezTo>
                  <a:lnTo>
                    <a:pt x="196729" y="31271"/>
                  </a:lnTo>
                  <a:close/>
                  <a:moveTo>
                    <a:pt x="287055" y="75019"/>
                  </a:moveTo>
                  <a:lnTo>
                    <a:pt x="287055" y="19"/>
                  </a:lnTo>
                  <a:lnTo>
                    <a:pt x="277892" y="19"/>
                  </a:lnTo>
                  <a:lnTo>
                    <a:pt x="277892" y="26927"/>
                  </a:lnTo>
                  <a:cubicBezTo>
                    <a:pt x="276292" y="24708"/>
                    <a:pt x="274206" y="22908"/>
                    <a:pt x="271653" y="21527"/>
                  </a:cubicBezTo>
                  <a:cubicBezTo>
                    <a:pt x="269091" y="20145"/>
                    <a:pt x="266186" y="19460"/>
                    <a:pt x="262909" y="19460"/>
                  </a:cubicBezTo>
                  <a:cubicBezTo>
                    <a:pt x="258432" y="19460"/>
                    <a:pt x="254394" y="20631"/>
                    <a:pt x="250784" y="22984"/>
                  </a:cubicBezTo>
                  <a:cubicBezTo>
                    <a:pt x="247174" y="25337"/>
                    <a:pt x="244459" y="28727"/>
                    <a:pt x="242649" y="33138"/>
                  </a:cubicBezTo>
                  <a:cubicBezTo>
                    <a:pt x="240840" y="37557"/>
                    <a:pt x="239935" y="42472"/>
                    <a:pt x="239935" y="47901"/>
                  </a:cubicBezTo>
                  <a:cubicBezTo>
                    <a:pt x="239935" y="53454"/>
                    <a:pt x="240925" y="58379"/>
                    <a:pt x="242926" y="62655"/>
                  </a:cubicBezTo>
                  <a:cubicBezTo>
                    <a:pt x="244926" y="66942"/>
                    <a:pt x="247736" y="70276"/>
                    <a:pt x="251365" y="72666"/>
                  </a:cubicBezTo>
                  <a:cubicBezTo>
                    <a:pt x="255003" y="75048"/>
                    <a:pt x="258985" y="76248"/>
                    <a:pt x="263319" y="76248"/>
                  </a:cubicBezTo>
                  <a:cubicBezTo>
                    <a:pt x="269996" y="76248"/>
                    <a:pt x="275063" y="73552"/>
                    <a:pt x="278511" y="68161"/>
                  </a:cubicBezTo>
                  <a:lnTo>
                    <a:pt x="278511" y="75019"/>
                  </a:lnTo>
                  <a:lnTo>
                    <a:pt x="287055" y="75019"/>
                  </a:lnTo>
                  <a:lnTo>
                    <a:pt x="287055" y="75019"/>
                  </a:lnTo>
                  <a:close/>
                  <a:moveTo>
                    <a:pt x="253517" y="32090"/>
                  </a:moveTo>
                  <a:cubicBezTo>
                    <a:pt x="256261" y="28747"/>
                    <a:pt x="259671" y="27080"/>
                    <a:pt x="263766" y="27080"/>
                  </a:cubicBezTo>
                  <a:cubicBezTo>
                    <a:pt x="267957" y="27080"/>
                    <a:pt x="271501" y="28823"/>
                    <a:pt x="274358" y="32299"/>
                  </a:cubicBezTo>
                  <a:cubicBezTo>
                    <a:pt x="277225" y="35776"/>
                    <a:pt x="278654" y="41234"/>
                    <a:pt x="278654" y="48673"/>
                  </a:cubicBezTo>
                  <a:cubicBezTo>
                    <a:pt x="278654" y="55426"/>
                    <a:pt x="277254" y="60446"/>
                    <a:pt x="274434" y="63741"/>
                  </a:cubicBezTo>
                  <a:cubicBezTo>
                    <a:pt x="271615" y="67037"/>
                    <a:pt x="268205" y="68685"/>
                    <a:pt x="264176" y="68685"/>
                  </a:cubicBezTo>
                  <a:cubicBezTo>
                    <a:pt x="260185" y="68685"/>
                    <a:pt x="256727" y="66951"/>
                    <a:pt x="253794" y="63513"/>
                  </a:cubicBezTo>
                  <a:cubicBezTo>
                    <a:pt x="250850" y="60074"/>
                    <a:pt x="249393" y="54874"/>
                    <a:pt x="249393" y="47911"/>
                  </a:cubicBezTo>
                  <a:cubicBezTo>
                    <a:pt x="249403" y="40700"/>
                    <a:pt x="250765" y="35433"/>
                    <a:pt x="253517" y="32090"/>
                  </a:cubicBezTo>
                  <a:lnTo>
                    <a:pt x="253517" y="32090"/>
                  </a:lnTo>
                  <a:close/>
                  <a:moveTo>
                    <a:pt x="341224" y="75019"/>
                  </a:moveTo>
                  <a:lnTo>
                    <a:pt x="341224" y="16078"/>
                  </a:lnTo>
                  <a:lnTo>
                    <a:pt x="380619" y="75019"/>
                  </a:lnTo>
                  <a:lnTo>
                    <a:pt x="390801" y="75019"/>
                  </a:lnTo>
                  <a:lnTo>
                    <a:pt x="390801" y="19"/>
                  </a:lnTo>
                  <a:lnTo>
                    <a:pt x="381286" y="19"/>
                  </a:lnTo>
                  <a:lnTo>
                    <a:pt x="381286" y="58903"/>
                  </a:lnTo>
                  <a:lnTo>
                    <a:pt x="341890" y="19"/>
                  </a:lnTo>
                  <a:lnTo>
                    <a:pt x="331708" y="19"/>
                  </a:lnTo>
                  <a:lnTo>
                    <a:pt x="331708" y="75019"/>
                  </a:lnTo>
                  <a:lnTo>
                    <a:pt x="341224" y="75019"/>
                  </a:lnTo>
                  <a:lnTo>
                    <a:pt x="341224" y="75019"/>
                  </a:lnTo>
                  <a:close/>
                  <a:moveTo>
                    <a:pt x="443598" y="75019"/>
                  </a:moveTo>
                  <a:lnTo>
                    <a:pt x="453219" y="75019"/>
                  </a:lnTo>
                  <a:cubicBezTo>
                    <a:pt x="452056" y="72933"/>
                    <a:pt x="451285" y="70761"/>
                    <a:pt x="450885" y="68485"/>
                  </a:cubicBezTo>
                  <a:cubicBezTo>
                    <a:pt x="450494" y="66227"/>
                    <a:pt x="450294" y="60798"/>
                    <a:pt x="450294" y="52245"/>
                  </a:cubicBezTo>
                  <a:lnTo>
                    <a:pt x="450294" y="39967"/>
                  </a:lnTo>
                  <a:cubicBezTo>
                    <a:pt x="450294" y="35871"/>
                    <a:pt x="450142" y="33042"/>
                    <a:pt x="449837" y="31471"/>
                  </a:cubicBezTo>
                  <a:cubicBezTo>
                    <a:pt x="449285" y="28946"/>
                    <a:pt x="448332" y="26861"/>
                    <a:pt x="446970" y="25203"/>
                  </a:cubicBezTo>
                  <a:cubicBezTo>
                    <a:pt x="445599" y="23555"/>
                    <a:pt x="443475" y="22184"/>
                    <a:pt x="440569" y="21088"/>
                  </a:cubicBezTo>
                  <a:cubicBezTo>
                    <a:pt x="437674" y="19993"/>
                    <a:pt x="433902" y="19450"/>
                    <a:pt x="429263" y="19450"/>
                  </a:cubicBezTo>
                  <a:cubicBezTo>
                    <a:pt x="424586" y="19450"/>
                    <a:pt x="420481" y="20079"/>
                    <a:pt x="416928" y="21365"/>
                  </a:cubicBezTo>
                  <a:cubicBezTo>
                    <a:pt x="413385" y="22641"/>
                    <a:pt x="410670" y="24470"/>
                    <a:pt x="408794" y="26832"/>
                  </a:cubicBezTo>
                  <a:cubicBezTo>
                    <a:pt x="406918" y="29204"/>
                    <a:pt x="405565" y="32318"/>
                    <a:pt x="404746" y="36166"/>
                  </a:cubicBezTo>
                  <a:lnTo>
                    <a:pt x="413747" y="37395"/>
                  </a:lnTo>
                  <a:cubicBezTo>
                    <a:pt x="414738" y="33547"/>
                    <a:pt x="416271" y="30852"/>
                    <a:pt x="418319" y="29337"/>
                  </a:cubicBezTo>
                  <a:cubicBezTo>
                    <a:pt x="420386" y="27823"/>
                    <a:pt x="423586" y="27061"/>
                    <a:pt x="427920" y="27061"/>
                  </a:cubicBezTo>
                  <a:cubicBezTo>
                    <a:pt x="432549" y="27061"/>
                    <a:pt x="436054" y="28099"/>
                    <a:pt x="438407" y="30185"/>
                  </a:cubicBezTo>
                  <a:cubicBezTo>
                    <a:pt x="440150" y="31718"/>
                    <a:pt x="441017" y="34357"/>
                    <a:pt x="441017" y="38110"/>
                  </a:cubicBezTo>
                  <a:cubicBezTo>
                    <a:pt x="441017" y="38452"/>
                    <a:pt x="440998" y="39253"/>
                    <a:pt x="440960" y="40519"/>
                  </a:cubicBezTo>
                  <a:cubicBezTo>
                    <a:pt x="437455" y="41748"/>
                    <a:pt x="431978" y="42796"/>
                    <a:pt x="424539" y="43691"/>
                  </a:cubicBezTo>
                  <a:cubicBezTo>
                    <a:pt x="420881" y="44129"/>
                    <a:pt x="418157" y="44596"/>
                    <a:pt x="416357" y="45072"/>
                  </a:cubicBezTo>
                  <a:cubicBezTo>
                    <a:pt x="413899" y="45749"/>
                    <a:pt x="411690" y="46768"/>
                    <a:pt x="409727" y="48092"/>
                  </a:cubicBezTo>
                  <a:cubicBezTo>
                    <a:pt x="407775" y="49425"/>
                    <a:pt x="406184" y="51178"/>
                    <a:pt x="404974" y="53388"/>
                  </a:cubicBezTo>
                  <a:cubicBezTo>
                    <a:pt x="403765" y="55578"/>
                    <a:pt x="403165" y="58017"/>
                    <a:pt x="403165" y="60684"/>
                  </a:cubicBezTo>
                  <a:cubicBezTo>
                    <a:pt x="403165" y="65218"/>
                    <a:pt x="404765" y="68942"/>
                    <a:pt x="407975" y="71857"/>
                  </a:cubicBezTo>
                  <a:cubicBezTo>
                    <a:pt x="411175" y="74781"/>
                    <a:pt x="415766" y="76238"/>
                    <a:pt x="421729" y="76238"/>
                  </a:cubicBezTo>
                  <a:cubicBezTo>
                    <a:pt x="425348" y="76238"/>
                    <a:pt x="428730" y="75638"/>
                    <a:pt x="431883" y="74447"/>
                  </a:cubicBezTo>
                  <a:cubicBezTo>
                    <a:pt x="435035" y="73257"/>
                    <a:pt x="438321" y="71209"/>
                    <a:pt x="441731" y="68304"/>
                  </a:cubicBezTo>
                  <a:cubicBezTo>
                    <a:pt x="442027" y="70866"/>
                    <a:pt x="442646" y="73104"/>
                    <a:pt x="443598" y="75019"/>
                  </a:cubicBezTo>
                  <a:lnTo>
                    <a:pt x="443598" y="75019"/>
                  </a:lnTo>
                  <a:lnTo>
                    <a:pt x="443598" y="75019"/>
                  </a:lnTo>
                  <a:close/>
                  <a:moveTo>
                    <a:pt x="440988" y="51121"/>
                  </a:moveTo>
                  <a:cubicBezTo>
                    <a:pt x="440988" y="55178"/>
                    <a:pt x="440493" y="58245"/>
                    <a:pt x="439512" y="60331"/>
                  </a:cubicBezTo>
                  <a:cubicBezTo>
                    <a:pt x="438207" y="63027"/>
                    <a:pt x="436178" y="65151"/>
                    <a:pt x="433416" y="66704"/>
                  </a:cubicBezTo>
                  <a:cubicBezTo>
                    <a:pt x="430654" y="68256"/>
                    <a:pt x="427501" y="69028"/>
                    <a:pt x="423958" y="69028"/>
                  </a:cubicBezTo>
                  <a:cubicBezTo>
                    <a:pt x="420376" y="69028"/>
                    <a:pt x="417652" y="68209"/>
                    <a:pt x="415804" y="66570"/>
                  </a:cubicBezTo>
                  <a:cubicBezTo>
                    <a:pt x="413947" y="64932"/>
                    <a:pt x="413014" y="62884"/>
                    <a:pt x="413014" y="60427"/>
                  </a:cubicBezTo>
                  <a:cubicBezTo>
                    <a:pt x="413014" y="58826"/>
                    <a:pt x="413442" y="57369"/>
                    <a:pt x="414290" y="56055"/>
                  </a:cubicBezTo>
                  <a:cubicBezTo>
                    <a:pt x="415147" y="54740"/>
                    <a:pt x="416357" y="53740"/>
                    <a:pt x="417928" y="53064"/>
                  </a:cubicBezTo>
                  <a:cubicBezTo>
                    <a:pt x="419491" y="52388"/>
                    <a:pt x="422167" y="51768"/>
                    <a:pt x="425958" y="51226"/>
                  </a:cubicBezTo>
                  <a:cubicBezTo>
                    <a:pt x="432645" y="50263"/>
                    <a:pt x="437655" y="49111"/>
                    <a:pt x="440998" y="47749"/>
                  </a:cubicBezTo>
                  <a:lnTo>
                    <a:pt x="440998" y="51121"/>
                  </a:lnTo>
                  <a:lnTo>
                    <a:pt x="440988" y="51121"/>
                  </a:lnTo>
                  <a:close/>
                  <a:moveTo>
                    <a:pt x="480641" y="67142"/>
                  </a:moveTo>
                  <a:cubicBezTo>
                    <a:pt x="479269" y="67142"/>
                    <a:pt x="478222" y="66923"/>
                    <a:pt x="477488" y="66475"/>
                  </a:cubicBezTo>
                  <a:cubicBezTo>
                    <a:pt x="476764" y="66027"/>
                    <a:pt x="476231" y="65437"/>
                    <a:pt x="475907" y="64684"/>
                  </a:cubicBezTo>
                  <a:cubicBezTo>
                    <a:pt x="475583" y="63932"/>
                    <a:pt x="475421" y="62236"/>
                    <a:pt x="475421" y="59617"/>
                  </a:cubicBezTo>
                  <a:lnTo>
                    <a:pt x="475421" y="27851"/>
                  </a:lnTo>
                  <a:lnTo>
                    <a:pt x="484680" y="27851"/>
                  </a:lnTo>
                  <a:lnTo>
                    <a:pt x="484680" y="20688"/>
                  </a:lnTo>
                  <a:lnTo>
                    <a:pt x="475421" y="20688"/>
                  </a:lnTo>
                  <a:lnTo>
                    <a:pt x="475421" y="1705"/>
                  </a:lnTo>
                  <a:lnTo>
                    <a:pt x="466258" y="7230"/>
                  </a:lnTo>
                  <a:lnTo>
                    <a:pt x="466258" y="20688"/>
                  </a:lnTo>
                  <a:lnTo>
                    <a:pt x="459505" y="20688"/>
                  </a:lnTo>
                  <a:lnTo>
                    <a:pt x="459505" y="27851"/>
                  </a:lnTo>
                  <a:lnTo>
                    <a:pt x="466258" y="27851"/>
                  </a:lnTo>
                  <a:lnTo>
                    <a:pt x="466258" y="59103"/>
                  </a:lnTo>
                  <a:cubicBezTo>
                    <a:pt x="466258" y="64627"/>
                    <a:pt x="466639" y="68256"/>
                    <a:pt x="467382" y="69980"/>
                  </a:cubicBezTo>
                  <a:cubicBezTo>
                    <a:pt x="468135" y="71704"/>
                    <a:pt x="469430" y="73085"/>
                    <a:pt x="471268" y="74143"/>
                  </a:cubicBezTo>
                  <a:cubicBezTo>
                    <a:pt x="473107" y="75200"/>
                    <a:pt x="475707" y="75733"/>
                    <a:pt x="479041" y="75733"/>
                  </a:cubicBezTo>
                  <a:cubicBezTo>
                    <a:pt x="481089" y="75733"/>
                    <a:pt x="483413" y="75457"/>
                    <a:pt x="485994" y="74914"/>
                  </a:cubicBezTo>
                  <a:lnTo>
                    <a:pt x="484661" y="66780"/>
                  </a:lnTo>
                  <a:cubicBezTo>
                    <a:pt x="483013" y="67018"/>
                    <a:pt x="481670" y="67142"/>
                    <a:pt x="480641" y="67142"/>
                  </a:cubicBezTo>
                  <a:lnTo>
                    <a:pt x="480641" y="67142"/>
                  </a:lnTo>
                  <a:lnTo>
                    <a:pt x="480641" y="67142"/>
                  </a:lnTo>
                  <a:close/>
                  <a:moveTo>
                    <a:pt x="502949" y="10601"/>
                  </a:moveTo>
                  <a:lnTo>
                    <a:pt x="502949" y="19"/>
                  </a:lnTo>
                  <a:lnTo>
                    <a:pt x="493738" y="19"/>
                  </a:lnTo>
                  <a:lnTo>
                    <a:pt x="493738" y="10601"/>
                  </a:lnTo>
                  <a:lnTo>
                    <a:pt x="502949" y="10601"/>
                  </a:lnTo>
                  <a:lnTo>
                    <a:pt x="502949" y="10601"/>
                  </a:lnTo>
                  <a:close/>
                  <a:moveTo>
                    <a:pt x="502949" y="75019"/>
                  </a:moveTo>
                  <a:lnTo>
                    <a:pt x="502949" y="20688"/>
                  </a:lnTo>
                  <a:lnTo>
                    <a:pt x="493738" y="20688"/>
                  </a:lnTo>
                  <a:lnTo>
                    <a:pt x="493738" y="75019"/>
                  </a:lnTo>
                  <a:lnTo>
                    <a:pt x="502949" y="75019"/>
                  </a:lnTo>
                  <a:lnTo>
                    <a:pt x="502949" y="75019"/>
                  </a:lnTo>
                  <a:close/>
                  <a:moveTo>
                    <a:pt x="520579" y="68923"/>
                  </a:moveTo>
                  <a:cubicBezTo>
                    <a:pt x="525266" y="73800"/>
                    <a:pt x="531419" y="76248"/>
                    <a:pt x="539020" y="76248"/>
                  </a:cubicBezTo>
                  <a:cubicBezTo>
                    <a:pt x="543763" y="76248"/>
                    <a:pt x="548135" y="75133"/>
                    <a:pt x="552145" y="72914"/>
                  </a:cubicBezTo>
                  <a:cubicBezTo>
                    <a:pt x="556155" y="70704"/>
                    <a:pt x="559203" y="67580"/>
                    <a:pt x="561308" y="63579"/>
                  </a:cubicBezTo>
                  <a:cubicBezTo>
                    <a:pt x="563404" y="59579"/>
                    <a:pt x="564452" y="54073"/>
                    <a:pt x="564452" y="47092"/>
                  </a:cubicBezTo>
                  <a:cubicBezTo>
                    <a:pt x="564452" y="38462"/>
                    <a:pt x="562080" y="31699"/>
                    <a:pt x="557336" y="26803"/>
                  </a:cubicBezTo>
                  <a:cubicBezTo>
                    <a:pt x="552602" y="21908"/>
                    <a:pt x="546487" y="19460"/>
                    <a:pt x="539020" y="19460"/>
                  </a:cubicBezTo>
                  <a:cubicBezTo>
                    <a:pt x="532305" y="19460"/>
                    <a:pt x="526609" y="21469"/>
                    <a:pt x="521932" y="25498"/>
                  </a:cubicBezTo>
                  <a:cubicBezTo>
                    <a:pt x="516341" y="30337"/>
                    <a:pt x="513540" y="37786"/>
                    <a:pt x="513540" y="47854"/>
                  </a:cubicBezTo>
                  <a:cubicBezTo>
                    <a:pt x="513531" y="57017"/>
                    <a:pt x="515874" y="64056"/>
                    <a:pt x="520579" y="68923"/>
                  </a:cubicBezTo>
                  <a:lnTo>
                    <a:pt x="520579" y="68923"/>
                  </a:lnTo>
                  <a:close/>
                  <a:moveTo>
                    <a:pt x="527552" y="32252"/>
                  </a:moveTo>
                  <a:cubicBezTo>
                    <a:pt x="530590" y="28804"/>
                    <a:pt x="534410" y="27080"/>
                    <a:pt x="539010" y="27080"/>
                  </a:cubicBezTo>
                  <a:cubicBezTo>
                    <a:pt x="543554" y="27080"/>
                    <a:pt x="547345" y="28813"/>
                    <a:pt x="550393" y="32271"/>
                  </a:cubicBezTo>
                  <a:cubicBezTo>
                    <a:pt x="553441" y="35738"/>
                    <a:pt x="554965" y="40824"/>
                    <a:pt x="554965" y="47549"/>
                  </a:cubicBezTo>
                  <a:cubicBezTo>
                    <a:pt x="554965" y="54674"/>
                    <a:pt x="553450" y="59988"/>
                    <a:pt x="550412" y="63465"/>
                  </a:cubicBezTo>
                  <a:cubicBezTo>
                    <a:pt x="547373" y="66942"/>
                    <a:pt x="543573" y="68685"/>
                    <a:pt x="539001" y="68685"/>
                  </a:cubicBezTo>
                  <a:cubicBezTo>
                    <a:pt x="534400" y="68685"/>
                    <a:pt x="530581" y="66951"/>
                    <a:pt x="527542" y="63484"/>
                  </a:cubicBezTo>
                  <a:cubicBezTo>
                    <a:pt x="524513" y="60027"/>
                    <a:pt x="522989" y="54816"/>
                    <a:pt x="522989" y="47854"/>
                  </a:cubicBezTo>
                  <a:cubicBezTo>
                    <a:pt x="522999" y="40891"/>
                    <a:pt x="524523" y="35690"/>
                    <a:pt x="527552" y="32252"/>
                  </a:cubicBezTo>
                  <a:lnTo>
                    <a:pt x="527552" y="32252"/>
                  </a:lnTo>
                  <a:close/>
                  <a:moveTo>
                    <a:pt x="584444" y="75019"/>
                  </a:moveTo>
                  <a:lnTo>
                    <a:pt x="584444" y="45349"/>
                  </a:lnTo>
                  <a:cubicBezTo>
                    <a:pt x="584444" y="38395"/>
                    <a:pt x="585864" y="33661"/>
                    <a:pt x="588721" y="31175"/>
                  </a:cubicBezTo>
                  <a:cubicBezTo>
                    <a:pt x="591569" y="28680"/>
                    <a:pt x="594951" y="27442"/>
                    <a:pt x="598865" y="27442"/>
                  </a:cubicBezTo>
                  <a:cubicBezTo>
                    <a:pt x="601323" y="27442"/>
                    <a:pt x="603456" y="27994"/>
                    <a:pt x="605295" y="29099"/>
                  </a:cubicBezTo>
                  <a:cubicBezTo>
                    <a:pt x="607114" y="30213"/>
                    <a:pt x="608381" y="31690"/>
                    <a:pt x="609095" y="33557"/>
                  </a:cubicBezTo>
                  <a:cubicBezTo>
                    <a:pt x="609810" y="35414"/>
                    <a:pt x="610172" y="38214"/>
                    <a:pt x="610172" y="41977"/>
                  </a:cubicBezTo>
                  <a:lnTo>
                    <a:pt x="610172" y="75028"/>
                  </a:lnTo>
                  <a:lnTo>
                    <a:pt x="619382" y="75028"/>
                  </a:lnTo>
                  <a:lnTo>
                    <a:pt x="619382" y="41615"/>
                  </a:lnTo>
                  <a:cubicBezTo>
                    <a:pt x="619382" y="37357"/>
                    <a:pt x="619201" y="34366"/>
                    <a:pt x="618868" y="32671"/>
                  </a:cubicBezTo>
                  <a:cubicBezTo>
                    <a:pt x="618315" y="30042"/>
                    <a:pt x="617363" y="27765"/>
                    <a:pt x="616001" y="25860"/>
                  </a:cubicBezTo>
                  <a:cubicBezTo>
                    <a:pt x="614629" y="23955"/>
                    <a:pt x="612581" y="22412"/>
                    <a:pt x="609838" y="21231"/>
                  </a:cubicBezTo>
                  <a:cubicBezTo>
                    <a:pt x="607095" y="20060"/>
                    <a:pt x="604085" y="19469"/>
                    <a:pt x="600808" y="19469"/>
                  </a:cubicBezTo>
                  <a:cubicBezTo>
                    <a:pt x="593274" y="19469"/>
                    <a:pt x="587512" y="22450"/>
                    <a:pt x="583521" y="28413"/>
                  </a:cubicBezTo>
                  <a:lnTo>
                    <a:pt x="583521" y="20688"/>
                  </a:lnTo>
                  <a:lnTo>
                    <a:pt x="575234" y="20688"/>
                  </a:lnTo>
                  <a:lnTo>
                    <a:pt x="575234" y="75019"/>
                  </a:lnTo>
                  <a:lnTo>
                    <a:pt x="584444" y="75019"/>
                  </a:lnTo>
                  <a:lnTo>
                    <a:pt x="584444" y="75019"/>
                  </a:lnTo>
                  <a:close/>
                  <a:moveTo>
                    <a:pt x="636899" y="71847"/>
                  </a:moveTo>
                  <a:cubicBezTo>
                    <a:pt x="640604" y="74781"/>
                    <a:pt x="645985" y="76248"/>
                    <a:pt x="653043" y="76248"/>
                  </a:cubicBezTo>
                  <a:cubicBezTo>
                    <a:pt x="657301" y="76248"/>
                    <a:pt x="661130" y="75505"/>
                    <a:pt x="664502" y="74019"/>
                  </a:cubicBezTo>
                  <a:cubicBezTo>
                    <a:pt x="667874" y="72542"/>
                    <a:pt x="670455" y="70437"/>
                    <a:pt x="672246" y="67732"/>
                  </a:cubicBezTo>
                  <a:cubicBezTo>
                    <a:pt x="674037" y="65018"/>
                    <a:pt x="674932" y="62132"/>
                    <a:pt x="674932" y="59065"/>
                  </a:cubicBezTo>
                  <a:cubicBezTo>
                    <a:pt x="674932" y="55921"/>
                    <a:pt x="674199" y="53302"/>
                    <a:pt x="672732" y="51187"/>
                  </a:cubicBezTo>
                  <a:cubicBezTo>
                    <a:pt x="671274" y="49063"/>
                    <a:pt x="669246" y="47454"/>
                    <a:pt x="666674" y="46349"/>
                  </a:cubicBezTo>
                  <a:cubicBezTo>
                    <a:pt x="664093" y="45244"/>
                    <a:pt x="659549" y="43815"/>
                    <a:pt x="653034" y="42082"/>
                  </a:cubicBezTo>
                  <a:cubicBezTo>
                    <a:pt x="648529" y="40853"/>
                    <a:pt x="645814" y="40062"/>
                    <a:pt x="644900" y="39729"/>
                  </a:cubicBezTo>
                  <a:cubicBezTo>
                    <a:pt x="643299" y="39081"/>
                    <a:pt x="642118" y="38262"/>
                    <a:pt x="641375" y="37271"/>
                  </a:cubicBezTo>
                  <a:cubicBezTo>
                    <a:pt x="640623" y="36309"/>
                    <a:pt x="640251" y="35233"/>
                    <a:pt x="640251" y="34042"/>
                  </a:cubicBezTo>
                  <a:cubicBezTo>
                    <a:pt x="640251" y="32166"/>
                    <a:pt x="641156" y="30528"/>
                    <a:pt x="642957" y="29128"/>
                  </a:cubicBezTo>
                  <a:cubicBezTo>
                    <a:pt x="644766" y="27727"/>
                    <a:pt x="647786" y="27032"/>
                    <a:pt x="652015" y="27032"/>
                  </a:cubicBezTo>
                  <a:cubicBezTo>
                    <a:pt x="655596" y="27032"/>
                    <a:pt x="658368" y="27813"/>
                    <a:pt x="660330" y="29385"/>
                  </a:cubicBezTo>
                  <a:cubicBezTo>
                    <a:pt x="662283" y="30947"/>
                    <a:pt x="663473" y="33138"/>
                    <a:pt x="663883" y="35938"/>
                  </a:cubicBezTo>
                  <a:lnTo>
                    <a:pt x="672884" y="34709"/>
                  </a:lnTo>
                  <a:cubicBezTo>
                    <a:pt x="672294" y="31194"/>
                    <a:pt x="671246" y="28385"/>
                    <a:pt x="669712" y="26289"/>
                  </a:cubicBezTo>
                  <a:cubicBezTo>
                    <a:pt x="668179" y="24184"/>
                    <a:pt x="665798" y="22527"/>
                    <a:pt x="662578" y="21307"/>
                  </a:cubicBezTo>
                  <a:cubicBezTo>
                    <a:pt x="659349" y="20079"/>
                    <a:pt x="655615" y="19469"/>
                    <a:pt x="651339" y="19469"/>
                  </a:cubicBezTo>
                  <a:cubicBezTo>
                    <a:pt x="648510" y="19469"/>
                    <a:pt x="645862" y="19831"/>
                    <a:pt x="643385" y="20565"/>
                  </a:cubicBezTo>
                  <a:cubicBezTo>
                    <a:pt x="640909" y="21298"/>
                    <a:pt x="638956" y="22193"/>
                    <a:pt x="637527" y="23251"/>
                  </a:cubicBezTo>
                  <a:cubicBezTo>
                    <a:pt x="635622" y="24613"/>
                    <a:pt x="634117" y="26327"/>
                    <a:pt x="632993" y="28385"/>
                  </a:cubicBezTo>
                  <a:cubicBezTo>
                    <a:pt x="631889" y="30451"/>
                    <a:pt x="631336" y="32690"/>
                    <a:pt x="631336" y="35119"/>
                  </a:cubicBezTo>
                  <a:cubicBezTo>
                    <a:pt x="631336" y="37776"/>
                    <a:pt x="632003" y="40205"/>
                    <a:pt x="633355" y="42405"/>
                  </a:cubicBezTo>
                  <a:cubicBezTo>
                    <a:pt x="634708" y="44615"/>
                    <a:pt x="636680" y="46330"/>
                    <a:pt x="639289" y="47577"/>
                  </a:cubicBezTo>
                  <a:cubicBezTo>
                    <a:pt x="641899" y="48825"/>
                    <a:pt x="646586" y="50292"/>
                    <a:pt x="653339" y="52007"/>
                  </a:cubicBezTo>
                  <a:cubicBezTo>
                    <a:pt x="658349" y="53264"/>
                    <a:pt x="661483" y="54302"/>
                    <a:pt x="662750" y="55121"/>
                  </a:cubicBezTo>
                  <a:cubicBezTo>
                    <a:pt x="664550" y="56312"/>
                    <a:pt x="665455" y="57950"/>
                    <a:pt x="665455" y="60036"/>
                  </a:cubicBezTo>
                  <a:cubicBezTo>
                    <a:pt x="665455" y="62351"/>
                    <a:pt x="664435" y="64380"/>
                    <a:pt x="662388" y="66104"/>
                  </a:cubicBezTo>
                  <a:cubicBezTo>
                    <a:pt x="660340" y="67828"/>
                    <a:pt x="657206" y="68685"/>
                    <a:pt x="652977" y="68685"/>
                  </a:cubicBezTo>
                  <a:cubicBezTo>
                    <a:pt x="648786" y="68685"/>
                    <a:pt x="645519" y="67704"/>
                    <a:pt x="643185" y="65761"/>
                  </a:cubicBezTo>
                  <a:cubicBezTo>
                    <a:pt x="640852" y="63818"/>
                    <a:pt x="639423" y="61017"/>
                    <a:pt x="638918" y="57369"/>
                  </a:cubicBezTo>
                  <a:lnTo>
                    <a:pt x="629812" y="58798"/>
                  </a:lnTo>
                  <a:cubicBezTo>
                    <a:pt x="630850" y="64560"/>
                    <a:pt x="633212" y="68904"/>
                    <a:pt x="636899" y="71847"/>
                  </a:cubicBezTo>
                  <a:lnTo>
                    <a:pt x="636899" y="71847"/>
                  </a:ln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D8443F85-C3D1-47AB-BA47-0CC8B80871D4}"/>
                </a:ext>
              </a:extLst>
            </p:cNvPr>
            <p:cNvSpPr/>
            <p:nvPr/>
          </p:nvSpPr>
          <p:spPr>
            <a:xfrm>
              <a:off x="-10522" y="3408977"/>
              <a:ext cx="1155172" cy="91116"/>
            </a:xfrm>
            <a:custGeom>
              <a:avLst/>
              <a:gdLst>
                <a:gd name="connsiteX0" fmla="*/ 55969 w 1155172"/>
                <a:gd name="connsiteY0" fmla="*/ 76276 h 91116"/>
                <a:gd name="connsiteX1" fmla="*/ 55969 w 1155172"/>
                <a:gd name="connsiteY1" fmla="*/ 67418 h 91116"/>
                <a:gd name="connsiteX2" fmla="*/ 9925 w 1155172"/>
                <a:gd name="connsiteY2" fmla="*/ 67418 h 91116"/>
                <a:gd name="connsiteX3" fmla="*/ 9925 w 1155172"/>
                <a:gd name="connsiteY3" fmla="*/ 41891 h 91116"/>
                <a:gd name="connsiteX4" fmla="*/ 51416 w 1155172"/>
                <a:gd name="connsiteY4" fmla="*/ 41891 h 91116"/>
                <a:gd name="connsiteX5" fmla="*/ 51416 w 1155172"/>
                <a:gd name="connsiteY5" fmla="*/ 33090 h 91116"/>
                <a:gd name="connsiteX6" fmla="*/ 9925 w 1155172"/>
                <a:gd name="connsiteY6" fmla="*/ 33090 h 91116"/>
                <a:gd name="connsiteX7" fmla="*/ 9925 w 1155172"/>
                <a:gd name="connsiteY7" fmla="*/ 10116 h 91116"/>
                <a:gd name="connsiteX8" fmla="*/ 54226 w 1155172"/>
                <a:gd name="connsiteY8" fmla="*/ 10116 h 91116"/>
                <a:gd name="connsiteX9" fmla="*/ 54226 w 1155172"/>
                <a:gd name="connsiteY9" fmla="*/ 1267 h 91116"/>
                <a:gd name="connsiteX10" fmla="*/ 0 w 1155172"/>
                <a:gd name="connsiteY10" fmla="*/ 1267 h 91116"/>
                <a:gd name="connsiteX11" fmla="*/ 0 w 1155172"/>
                <a:gd name="connsiteY11" fmla="*/ 76267 h 91116"/>
                <a:gd name="connsiteX12" fmla="*/ 55969 w 1155172"/>
                <a:gd name="connsiteY12" fmla="*/ 76267 h 91116"/>
                <a:gd name="connsiteX13" fmla="*/ 55969 w 1155172"/>
                <a:gd name="connsiteY13" fmla="*/ 76276 h 91116"/>
                <a:gd name="connsiteX14" fmla="*/ 112300 w 1155172"/>
                <a:gd name="connsiteY14" fmla="*/ 76276 h 91116"/>
                <a:gd name="connsiteX15" fmla="*/ 112300 w 1155172"/>
                <a:gd name="connsiteY15" fmla="*/ 1276 h 91116"/>
                <a:gd name="connsiteX16" fmla="*/ 103137 w 1155172"/>
                <a:gd name="connsiteY16" fmla="*/ 1276 h 91116"/>
                <a:gd name="connsiteX17" fmla="*/ 103137 w 1155172"/>
                <a:gd name="connsiteY17" fmla="*/ 28184 h 91116"/>
                <a:gd name="connsiteX18" fmla="*/ 96898 w 1155172"/>
                <a:gd name="connsiteY18" fmla="*/ 22784 h 91116"/>
                <a:gd name="connsiteX19" fmla="*/ 88154 w 1155172"/>
                <a:gd name="connsiteY19" fmla="*/ 20717 h 91116"/>
                <a:gd name="connsiteX20" fmla="*/ 76029 w 1155172"/>
                <a:gd name="connsiteY20" fmla="*/ 24241 h 91116"/>
                <a:gd name="connsiteX21" fmla="*/ 67894 w 1155172"/>
                <a:gd name="connsiteY21" fmla="*/ 34395 h 91116"/>
                <a:gd name="connsiteX22" fmla="*/ 65180 w 1155172"/>
                <a:gd name="connsiteY22" fmla="*/ 49159 h 91116"/>
                <a:gd name="connsiteX23" fmla="*/ 68170 w 1155172"/>
                <a:gd name="connsiteY23" fmla="*/ 63913 h 91116"/>
                <a:gd name="connsiteX24" fmla="*/ 76610 w 1155172"/>
                <a:gd name="connsiteY24" fmla="*/ 73924 h 91116"/>
                <a:gd name="connsiteX25" fmla="*/ 88554 w 1155172"/>
                <a:gd name="connsiteY25" fmla="*/ 77505 h 91116"/>
                <a:gd name="connsiteX26" fmla="*/ 103746 w 1155172"/>
                <a:gd name="connsiteY26" fmla="*/ 69418 h 91116"/>
                <a:gd name="connsiteX27" fmla="*/ 103746 w 1155172"/>
                <a:gd name="connsiteY27" fmla="*/ 76276 h 91116"/>
                <a:gd name="connsiteX28" fmla="*/ 112300 w 1155172"/>
                <a:gd name="connsiteY28" fmla="*/ 76276 h 91116"/>
                <a:gd name="connsiteX29" fmla="*/ 112300 w 1155172"/>
                <a:gd name="connsiteY29" fmla="*/ 76276 h 91116"/>
                <a:gd name="connsiteX30" fmla="*/ 78762 w 1155172"/>
                <a:gd name="connsiteY30" fmla="*/ 33347 h 91116"/>
                <a:gd name="connsiteX31" fmla="*/ 89021 w 1155172"/>
                <a:gd name="connsiteY31" fmla="*/ 28337 h 91116"/>
                <a:gd name="connsiteX32" fmla="*/ 99612 w 1155172"/>
                <a:gd name="connsiteY32" fmla="*/ 33557 h 91116"/>
                <a:gd name="connsiteX33" fmla="*/ 103908 w 1155172"/>
                <a:gd name="connsiteY33" fmla="*/ 49930 h 91116"/>
                <a:gd name="connsiteX34" fmla="*/ 99689 w 1155172"/>
                <a:gd name="connsiteY34" fmla="*/ 64999 h 91116"/>
                <a:gd name="connsiteX35" fmla="*/ 89430 w 1155172"/>
                <a:gd name="connsiteY35" fmla="*/ 69942 h 91116"/>
                <a:gd name="connsiteX36" fmla="*/ 79048 w 1155172"/>
                <a:gd name="connsiteY36" fmla="*/ 64770 h 91116"/>
                <a:gd name="connsiteX37" fmla="*/ 74647 w 1155172"/>
                <a:gd name="connsiteY37" fmla="*/ 49168 h 91116"/>
                <a:gd name="connsiteX38" fmla="*/ 78762 w 1155172"/>
                <a:gd name="connsiteY38" fmla="*/ 33347 h 91116"/>
                <a:gd name="connsiteX39" fmla="*/ 78762 w 1155172"/>
                <a:gd name="connsiteY39" fmla="*/ 33347 h 91116"/>
                <a:gd name="connsiteX40" fmla="*/ 170621 w 1155172"/>
                <a:gd name="connsiteY40" fmla="*/ 76276 h 91116"/>
                <a:gd name="connsiteX41" fmla="*/ 170621 w 1155172"/>
                <a:gd name="connsiteY41" fmla="*/ 21946 h 91116"/>
                <a:gd name="connsiteX42" fmla="*/ 161411 w 1155172"/>
                <a:gd name="connsiteY42" fmla="*/ 21946 h 91116"/>
                <a:gd name="connsiteX43" fmla="*/ 161411 w 1155172"/>
                <a:gd name="connsiteY43" fmla="*/ 51054 h 91116"/>
                <a:gd name="connsiteX44" fmla="*/ 159896 w 1155172"/>
                <a:gd name="connsiteY44" fmla="*/ 61665 h 91116"/>
                <a:gd name="connsiteX45" fmla="*/ 154753 w 1155172"/>
                <a:gd name="connsiteY45" fmla="*/ 67447 h 91116"/>
                <a:gd name="connsiteX46" fmla="*/ 146980 w 1155172"/>
                <a:gd name="connsiteY46" fmla="*/ 69571 h 91116"/>
                <a:gd name="connsiteX47" fmla="*/ 140018 w 1155172"/>
                <a:gd name="connsiteY47" fmla="*/ 67494 h 91116"/>
                <a:gd name="connsiteX48" fmla="*/ 136331 w 1155172"/>
                <a:gd name="connsiteY48" fmla="*/ 61789 h 91116"/>
                <a:gd name="connsiteX49" fmla="*/ 135769 w 1155172"/>
                <a:gd name="connsiteY49" fmla="*/ 52064 h 91116"/>
                <a:gd name="connsiteX50" fmla="*/ 135769 w 1155172"/>
                <a:gd name="connsiteY50" fmla="*/ 21936 h 91116"/>
                <a:gd name="connsiteX51" fmla="*/ 126559 w 1155172"/>
                <a:gd name="connsiteY51" fmla="*/ 21936 h 91116"/>
                <a:gd name="connsiteX52" fmla="*/ 126559 w 1155172"/>
                <a:gd name="connsiteY52" fmla="*/ 55597 h 91116"/>
                <a:gd name="connsiteX53" fmla="*/ 127121 w 1155172"/>
                <a:gd name="connsiteY53" fmla="*/ 64189 h 91116"/>
                <a:gd name="connsiteX54" fmla="*/ 129959 w 1155172"/>
                <a:gd name="connsiteY54" fmla="*/ 71018 h 91116"/>
                <a:gd name="connsiteX55" fmla="*/ 136150 w 1155172"/>
                <a:gd name="connsiteY55" fmla="*/ 75648 h 91116"/>
                <a:gd name="connsiteX56" fmla="*/ 145132 w 1155172"/>
                <a:gd name="connsiteY56" fmla="*/ 77486 h 91116"/>
                <a:gd name="connsiteX57" fmla="*/ 162373 w 1155172"/>
                <a:gd name="connsiteY57" fmla="*/ 68275 h 91116"/>
                <a:gd name="connsiteX58" fmla="*/ 162373 w 1155172"/>
                <a:gd name="connsiteY58" fmla="*/ 76257 h 91116"/>
                <a:gd name="connsiteX59" fmla="*/ 170621 w 1155172"/>
                <a:gd name="connsiteY59" fmla="*/ 76257 h 91116"/>
                <a:gd name="connsiteX60" fmla="*/ 170621 w 1155172"/>
                <a:gd name="connsiteY60" fmla="*/ 76276 h 91116"/>
                <a:gd name="connsiteX61" fmla="*/ 215894 w 1155172"/>
                <a:gd name="connsiteY61" fmla="*/ 66599 h 91116"/>
                <a:gd name="connsiteX62" fmla="*/ 206835 w 1155172"/>
                <a:gd name="connsiteY62" fmla="*/ 69933 h 91116"/>
                <a:gd name="connsiteX63" fmla="*/ 195891 w 1155172"/>
                <a:gd name="connsiteY63" fmla="*/ 64970 h 91116"/>
                <a:gd name="connsiteX64" fmla="*/ 191700 w 1155172"/>
                <a:gd name="connsiteY64" fmla="*/ 49063 h 91116"/>
                <a:gd name="connsiteX65" fmla="*/ 196053 w 1155172"/>
                <a:gd name="connsiteY65" fmla="*/ 33280 h 91116"/>
                <a:gd name="connsiteX66" fmla="*/ 207359 w 1155172"/>
                <a:gd name="connsiteY66" fmla="*/ 28299 h 91116"/>
                <a:gd name="connsiteX67" fmla="*/ 215208 w 1155172"/>
                <a:gd name="connsiteY67" fmla="*/ 31061 h 91116"/>
                <a:gd name="connsiteX68" fmla="*/ 219742 w 1155172"/>
                <a:gd name="connsiteY68" fmla="*/ 39291 h 91116"/>
                <a:gd name="connsiteX69" fmla="*/ 228695 w 1155172"/>
                <a:gd name="connsiteY69" fmla="*/ 37919 h 91116"/>
                <a:gd name="connsiteX70" fmla="*/ 221485 w 1155172"/>
                <a:gd name="connsiteY70" fmla="*/ 25203 h 91116"/>
                <a:gd name="connsiteX71" fmla="*/ 207007 w 1155172"/>
                <a:gd name="connsiteY71" fmla="*/ 20726 h 91116"/>
                <a:gd name="connsiteX72" fmla="*/ 194034 w 1155172"/>
                <a:gd name="connsiteY72" fmla="*/ 24022 h 91116"/>
                <a:gd name="connsiteX73" fmla="*/ 185156 w 1155172"/>
                <a:gd name="connsiteY73" fmla="*/ 33928 h 91116"/>
                <a:gd name="connsiteX74" fmla="*/ 182242 w 1155172"/>
                <a:gd name="connsiteY74" fmla="*/ 49320 h 91116"/>
                <a:gd name="connsiteX75" fmla="*/ 189024 w 1155172"/>
                <a:gd name="connsiteY75" fmla="*/ 70218 h 91116"/>
                <a:gd name="connsiteX76" fmla="*/ 206959 w 1155172"/>
                <a:gd name="connsiteY76" fmla="*/ 77514 h 91116"/>
                <a:gd name="connsiteX77" fmla="*/ 221971 w 1155172"/>
                <a:gd name="connsiteY77" fmla="*/ 72209 h 91116"/>
                <a:gd name="connsiteX78" fmla="*/ 229572 w 1155172"/>
                <a:gd name="connsiteY78" fmla="*/ 57560 h 91116"/>
                <a:gd name="connsiteX79" fmla="*/ 220513 w 1155172"/>
                <a:gd name="connsiteY79" fmla="*/ 56378 h 91116"/>
                <a:gd name="connsiteX80" fmla="*/ 215894 w 1155172"/>
                <a:gd name="connsiteY80" fmla="*/ 66599 h 91116"/>
                <a:gd name="connsiteX81" fmla="*/ 215894 w 1155172"/>
                <a:gd name="connsiteY81" fmla="*/ 66599 h 91116"/>
                <a:gd name="connsiteX82" fmla="*/ 274730 w 1155172"/>
                <a:gd name="connsiteY82" fmla="*/ 76276 h 91116"/>
                <a:gd name="connsiteX83" fmla="*/ 284350 w 1155172"/>
                <a:gd name="connsiteY83" fmla="*/ 76276 h 91116"/>
                <a:gd name="connsiteX84" fmla="*/ 282016 w 1155172"/>
                <a:gd name="connsiteY84" fmla="*/ 69742 h 91116"/>
                <a:gd name="connsiteX85" fmla="*/ 281426 w 1155172"/>
                <a:gd name="connsiteY85" fmla="*/ 53502 h 91116"/>
                <a:gd name="connsiteX86" fmla="*/ 281426 w 1155172"/>
                <a:gd name="connsiteY86" fmla="*/ 41224 h 91116"/>
                <a:gd name="connsiteX87" fmla="*/ 280968 w 1155172"/>
                <a:gd name="connsiteY87" fmla="*/ 32728 h 91116"/>
                <a:gd name="connsiteX88" fmla="*/ 278101 w 1155172"/>
                <a:gd name="connsiteY88" fmla="*/ 26460 h 91116"/>
                <a:gd name="connsiteX89" fmla="*/ 271710 w 1155172"/>
                <a:gd name="connsiteY89" fmla="*/ 22346 h 91116"/>
                <a:gd name="connsiteX90" fmla="*/ 260404 w 1155172"/>
                <a:gd name="connsiteY90" fmla="*/ 20707 h 91116"/>
                <a:gd name="connsiteX91" fmla="*/ 248079 w 1155172"/>
                <a:gd name="connsiteY91" fmla="*/ 22622 h 91116"/>
                <a:gd name="connsiteX92" fmla="*/ 239944 w 1155172"/>
                <a:gd name="connsiteY92" fmla="*/ 28089 h 91116"/>
                <a:gd name="connsiteX93" fmla="*/ 235906 w 1155172"/>
                <a:gd name="connsiteY93" fmla="*/ 37424 h 91116"/>
                <a:gd name="connsiteX94" fmla="*/ 244907 w 1155172"/>
                <a:gd name="connsiteY94" fmla="*/ 38652 h 91116"/>
                <a:gd name="connsiteX95" fmla="*/ 249479 w 1155172"/>
                <a:gd name="connsiteY95" fmla="*/ 30594 h 91116"/>
                <a:gd name="connsiteX96" fmla="*/ 259070 w 1155172"/>
                <a:gd name="connsiteY96" fmla="*/ 28318 h 91116"/>
                <a:gd name="connsiteX97" fmla="*/ 269558 w 1155172"/>
                <a:gd name="connsiteY97" fmla="*/ 31442 h 91116"/>
                <a:gd name="connsiteX98" fmla="*/ 272167 w 1155172"/>
                <a:gd name="connsiteY98" fmla="*/ 39367 h 91116"/>
                <a:gd name="connsiteX99" fmla="*/ 272120 w 1155172"/>
                <a:gd name="connsiteY99" fmla="*/ 41777 h 91116"/>
                <a:gd name="connsiteX100" fmla="*/ 255699 w 1155172"/>
                <a:gd name="connsiteY100" fmla="*/ 44948 h 91116"/>
                <a:gd name="connsiteX101" fmla="*/ 247517 w 1155172"/>
                <a:gd name="connsiteY101" fmla="*/ 46330 h 91116"/>
                <a:gd name="connsiteX102" fmla="*/ 240887 w 1155172"/>
                <a:gd name="connsiteY102" fmla="*/ 49349 h 91116"/>
                <a:gd name="connsiteX103" fmla="*/ 236125 w 1155172"/>
                <a:gd name="connsiteY103" fmla="*/ 54645 h 91116"/>
                <a:gd name="connsiteX104" fmla="*/ 234315 w 1155172"/>
                <a:gd name="connsiteY104" fmla="*/ 61941 h 91116"/>
                <a:gd name="connsiteX105" fmla="*/ 239125 w 1155172"/>
                <a:gd name="connsiteY105" fmla="*/ 73114 h 91116"/>
                <a:gd name="connsiteX106" fmla="*/ 252889 w 1155172"/>
                <a:gd name="connsiteY106" fmla="*/ 77495 h 91116"/>
                <a:gd name="connsiteX107" fmla="*/ 263042 w 1155172"/>
                <a:gd name="connsiteY107" fmla="*/ 75705 h 91116"/>
                <a:gd name="connsiteX108" fmla="*/ 272891 w 1155172"/>
                <a:gd name="connsiteY108" fmla="*/ 69561 h 91116"/>
                <a:gd name="connsiteX109" fmla="*/ 274730 w 1155172"/>
                <a:gd name="connsiteY109" fmla="*/ 76276 h 91116"/>
                <a:gd name="connsiteX110" fmla="*/ 274730 w 1155172"/>
                <a:gd name="connsiteY110" fmla="*/ 76276 h 91116"/>
                <a:gd name="connsiteX111" fmla="*/ 274730 w 1155172"/>
                <a:gd name="connsiteY111" fmla="*/ 76276 h 91116"/>
                <a:gd name="connsiteX112" fmla="*/ 272120 w 1155172"/>
                <a:gd name="connsiteY112" fmla="*/ 52378 h 91116"/>
                <a:gd name="connsiteX113" fmla="*/ 270634 w 1155172"/>
                <a:gd name="connsiteY113" fmla="*/ 61589 h 91116"/>
                <a:gd name="connsiteX114" fmla="*/ 264547 w 1155172"/>
                <a:gd name="connsiteY114" fmla="*/ 67961 h 91116"/>
                <a:gd name="connsiteX115" fmla="*/ 255079 w 1155172"/>
                <a:gd name="connsiteY115" fmla="*/ 70285 h 91116"/>
                <a:gd name="connsiteX116" fmla="*/ 246917 w 1155172"/>
                <a:gd name="connsiteY116" fmla="*/ 67828 h 91116"/>
                <a:gd name="connsiteX117" fmla="*/ 244135 w 1155172"/>
                <a:gd name="connsiteY117" fmla="*/ 61684 h 91116"/>
                <a:gd name="connsiteX118" fmla="*/ 245412 w 1155172"/>
                <a:gd name="connsiteY118" fmla="*/ 57312 h 91116"/>
                <a:gd name="connsiteX119" fmla="*/ 249041 w 1155172"/>
                <a:gd name="connsiteY119" fmla="*/ 54321 h 91116"/>
                <a:gd name="connsiteX120" fmla="*/ 257070 w 1155172"/>
                <a:gd name="connsiteY120" fmla="*/ 52483 h 91116"/>
                <a:gd name="connsiteX121" fmla="*/ 272110 w 1155172"/>
                <a:gd name="connsiteY121" fmla="*/ 49006 h 91116"/>
                <a:gd name="connsiteX122" fmla="*/ 272110 w 1155172"/>
                <a:gd name="connsiteY122" fmla="*/ 52378 h 91116"/>
                <a:gd name="connsiteX123" fmla="*/ 272120 w 1155172"/>
                <a:gd name="connsiteY123" fmla="*/ 52378 h 91116"/>
                <a:gd name="connsiteX124" fmla="*/ 311763 w 1155172"/>
                <a:gd name="connsiteY124" fmla="*/ 68399 h 91116"/>
                <a:gd name="connsiteX125" fmla="*/ 308620 w 1155172"/>
                <a:gd name="connsiteY125" fmla="*/ 67732 h 91116"/>
                <a:gd name="connsiteX126" fmla="*/ 307029 w 1155172"/>
                <a:gd name="connsiteY126" fmla="*/ 65942 h 91116"/>
                <a:gd name="connsiteX127" fmla="*/ 306543 w 1155172"/>
                <a:gd name="connsiteY127" fmla="*/ 60874 h 91116"/>
                <a:gd name="connsiteX128" fmla="*/ 306543 w 1155172"/>
                <a:gd name="connsiteY128" fmla="*/ 29108 h 91116"/>
                <a:gd name="connsiteX129" fmla="*/ 315801 w 1155172"/>
                <a:gd name="connsiteY129" fmla="*/ 29108 h 91116"/>
                <a:gd name="connsiteX130" fmla="*/ 315801 w 1155172"/>
                <a:gd name="connsiteY130" fmla="*/ 21946 h 91116"/>
                <a:gd name="connsiteX131" fmla="*/ 306543 w 1155172"/>
                <a:gd name="connsiteY131" fmla="*/ 21946 h 91116"/>
                <a:gd name="connsiteX132" fmla="*/ 306543 w 1155172"/>
                <a:gd name="connsiteY132" fmla="*/ 2962 h 91116"/>
                <a:gd name="connsiteX133" fmla="*/ 297390 w 1155172"/>
                <a:gd name="connsiteY133" fmla="*/ 8487 h 91116"/>
                <a:gd name="connsiteX134" fmla="*/ 297390 w 1155172"/>
                <a:gd name="connsiteY134" fmla="*/ 21946 h 91116"/>
                <a:gd name="connsiteX135" fmla="*/ 290636 w 1155172"/>
                <a:gd name="connsiteY135" fmla="*/ 21946 h 91116"/>
                <a:gd name="connsiteX136" fmla="*/ 290636 w 1155172"/>
                <a:gd name="connsiteY136" fmla="*/ 29108 h 91116"/>
                <a:gd name="connsiteX137" fmla="*/ 297390 w 1155172"/>
                <a:gd name="connsiteY137" fmla="*/ 29108 h 91116"/>
                <a:gd name="connsiteX138" fmla="*/ 297390 w 1155172"/>
                <a:gd name="connsiteY138" fmla="*/ 60360 h 91116"/>
                <a:gd name="connsiteX139" fmla="*/ 298514 w 1155172"/>
                <a:gd name="connsiteY139" fmla="*/ 71238 h 91116"/>
                <a:gd name="connsiteX140" fmla="*/ 302400 w 1155172"/>
                <a:gd name="connsiteY140" fmla="*/ 75400 h 91116"/>
                <a:gd name="connsiteX141" fmla="*/ 310172 w 1155172"/>
                <a:gd name="connsiteY141" fmla="*/ 76991 h 91116"/>
                <a:gd name="connsiteX142" fmla="*/ 317135 w 1155172"/>
                <a:gd name="connsiteY142" fmla="*/ 76171 h 91116"/>
                <a:gd name="connsiteX143" fmla="*/ 315801 w 1155172"/>
                <a:gd name="connsiteY143" fmla="*/ 68037 h 91116"/>
                <a:gd name="connsiteX144" fmla="*/ 311763 w 1155172"/>
                <a:gd name="connsiteY144" fmla="*/ 68399 h 91116"/>
                <a:gd name="connsiteX145" fmla="*/ 311763 w 1155172"/>
                <a:gd name="connsiteY145" fmla="*/ 68399 h 91116"/>
                <a:gd name="connsiteX146" fmla="*/ 311763 w 1155172"/>
                <a:gd name="connsiteY146" fmla="*/ 68399 h 91116"/>
                <a:gd name="connsiteX147" fmla="*/ 334070 w 1155172"/>
                <a:gd name="connsiteY147" fmla="*/ 11859 h 91116"/>
                <a:gd name="connsiteX148" fmla="*/ 334070 w 1155172"/>
                <a:gd name="connsiteY148" fmla="*/ 1276 h 91116"/>
                <a:gd name="connsiteX149" fmla="*/ 324860 w 1155172"/>
                <a:gd name="connsiteY149" fmla="*/ 1276 h 91116"/>
                <a:gd name="connsiteX150" fmla="*/ 324860 w 1155172"/>
                <a:gd name="connsiteY150" fmla="*/ 11859 h 91116"/>
                <a:gd name="connsiteX151" fmla="*/ 334070 w 1155172"/>
                <a:gd name="connsiteY151" fmla="*/ 11859 h 91116"/>
                <a:gd name="connsiteX152" fmla="*/ 334070 w 1155172"/>
                <a:gd name="connsiteY152" fmla="*/ 11859 h 91116"/>
                <a:gd name="connsiteX153" fmla="*/ 334070 w 1155172"/>
                <a:gd name="connsiteY153" fmla="*/ 76276 h 91116"/>
                <a:gd name="connsiteX154" fmla="*/ 334070 w 1155172"/>
                <a:gd name="connsiteY154" fmla="*/ 21946 h 91116"/>
                <a:gd name="connsiteX155" fmla="*/ 324860 w 1155172"/>
                <a:gd name="connsiteY155" fmla="*/ 21946 h 91116"/>
                <a:gd name="connsiteX156" fmla="*/ 324860 w 1155172"/>
                <a:gd name="connsiteY156" fmla="*/ 76276 h 91116"/>
                <a:gd name="connsiteX157" fmla="*/ 334070 w 1155172"/>
                <a:gd name="connsiteY157" fmla="*/ 76276 h 91116"/>
                <a:gd name="connsiteX158" fmla="*/ 334070 w 1155172"/>
                <a:gd name="connsiteY158" fmla="*/ 76276 h 91116"/>
                <a:gd name="connsiteX159" fmla="*/ 351692 w 1155172"/>
                <a:gd name="connsiteY159" fmla="*/ 70180 h 91116"/>
                <a:gd name="connsiteX160" fmla="*/ 370142 w 1155172"/>
                <a:gd name="connsiteY160" fmla="*/ 77505 h 91116"/>
                <a:gd name="connsiteX161" fmla="*/ 383257 w 1155172"/>
                <a:gd name="connsiteY161" fmla="*/ 74171 h 91116"/>
                <a:gd name="connsiteX162" fmla="*/ 392411 w 1155172"/>
                <a:gd name="connsiteY162" fmla="*/ 64837 h 91116"/>
                <a:gd name="connsiteX163" fmla="*/ 395564 w 1155172"/>
                <a:gd name="connsiteY163" fmla="*/ 48349 h 91116"/>
                <a:gd name="connsiteX164" fmla="*/ 388449 w 1155172"/>
                <a:gd name="connsiteY164" fmla="*/ 28061 h 91116"/>
                <a:gd name="connsiteX165" fmla="*/ 370132 w 1155172"/>
                <a:gd name="connsiteY165" fmla="*/ 20717 h 91116"/>
                <a:gd name="connsiteX166" fmla="*/ 353044 w 1155172"/>
                <a:gd name="connsiteY166" fmla="*/ 26756 h 91116"/>
                <a:gd name="connsiteX167" fmla="*/ 344653 w 1155172"/>
                <a:gd name="connsiteY167" fmla="*/ 49111 h 91116"/>
                <a:gd name="connsiteX168" fmla="*/ 351692 w 1155172"/>
                <a:gd name="connsiteY168" fmla="*/ 70180 h 91116"/>
                <a:gd name="connsiteX169" fmla="*/ 351692 w 1155172"/>
                <a:gd name="connsiteY169" fmla="*/ 70180 h 91116"/>
                <a:gd name="connsiteX170" fmla="*/ 358683 w 1155172"/>
                <a:gd name="connsiteY170" fmla="*/ 33509 h 91116"/>
                <a:gd name="connsiteX171" fmla="*/ 370142 w 1155172"/>
                <a:gd name="connsiteY171" fmla="*/ 28337 h 91116"/>
                <a:gd name="connsiteX172" fmla="*/ 381524 w 1155172"/>
                <a:gd name="connsiteY172" fmla="*/ 33528 h 91116"/>
                <a:gd name="connsiteX173" fmla="*/ 386105 w 1155172"/>
                <a:gd name="connsiteY173" fmla="*/ 48797 h 91116"/>
                <a:gd name="connsiteX174" fmla="*/ 381552 w 1155172"/>
                <a:gd name="connsiteY174" fmla="*/ 64713 h 91116"/>
                <a:gd name="connsiteX175" fmla="*/ 370142 w 1155172"/>
                <a:gd name="connsiteY175" fmla="*/ 69933 h 91116"/>
                <a:gd name="connsiteX176" fmla="*/ 358683 w 1155172"/>
                <a:gd name="connsiteY176" fmla="*/ 64732 h 91116"/>
                <a:gd name="connsiteX177" fmla="*/ 354130 w 1155172"/>
                <a:gd name="connsiteY177" fmla="*/ 49101 h 91116"/>
                <a:gd name="connsiteX178" fmla="*/ 358683 w 1155172"/>
                <a:gd name="connsiteY178" fmla="*/ 33509 h 91116"/>
                <a:gd name="connsiteX179" fmla="*/ 358683 w 1155172"/>
                <a:gd name="connsiteY179" fmla="*/ 33509 h 91116"/>
                <a:gd name="connsiteX180" fmla="*/ 415566 w 1155172"/>
                <a:gd name="connsiteY180" fmla="*/ 76276 h 91116"/>
                <a:gd name="connsiteX181" fmla="*/ 415566 w 1155172"/>
                <a:gd name="connsiteY181" fmla="*/ 46606 h 91116"/>
                <a:gd name="connsiteX182" fmla="*/ 419833 w 1155172"/>
                <a:gd name="connsiteY182" fmla="*/ 32433 h 91116"/>
                <a:gd name="connsiteX183" fmla="*/ 429987 w 1155172"/>
                <a:gd name="connsiteY183" fmla="*/ 28699 h 91116"/>
                <a:gd name="connsiteX184" fmla="*/ 436407 w 1155172"/>
                <a:gd name="connsiteY184" fmla="*/ 30356 h 91116"/>
                <a:gd name="connsiteX185" fmla="*/ 440217 w 1155172"/>
                <a:gd name="connsiteY185" fmla="*/ 34814 h 91116"/>
                <a:gd name="connsiteX186" fmla="*/ 441293 w 1155172"/>
                <a:gd name="connsiteY186" fmla="*/ 43234 h 91116"/>
                <a:gd name="connsiteX187" fmla="*/ 441293 w 1155172"/>
                <a:gd name="connsiteY187" fmla="*/ 76286 h 91116"/>
                <a:gd name="connsiteX188" fmla="*/ 450504 w 1155172"/>
                <a:gd name="connsiteY188" fmla="*/ 76286 h 91116"/>
                <a:gd name="connsiteX189" fmla="*/ 450504 w 1155172"/>
                <a:gd name="connsiteY189" fmla="*/ 42872 h 91116"/>
                <a:gd name="connsiteX190" fmla="*/ 449990 w 1155172"/>
                <a:gd name="connsiteY190" fmla="*/ 33928 h 91116"/>
                <a:gd name="connsiteX191" fmla="*/ 447123 w 1155172"/>
                <a:gd name="connsiteY191" fmla="*/ 27118 h 91116"/>
                <a:gd name="connsiteX192" fmla="*/ 440960 w 1155172"/>
                <a:gd name="connsiteY192" fmla="*/ 22489 h 91116"/>
                <a:gd name="connsiteX193" fmla="*/ 431930 w 1155172"/>
                <a:gd name="connsiteY193" fmla="*/ 20726 h 91116"/>
                <a:gd name="connsiteX194" fmla="*/ 414642 w 1155172"/>
                <a:gd name="connsiteY194" fmla="*/ 29670 h 91116"/>
                <a:gd name="connsiteX195" fmla="*/ 414642 w 1155172"/>
                <a:gd name="connsiteY195" fmla="*/ 21946 h 91116"/>
                <a:gd name="connsiteX196" fmla="*/ 406356 w 1155172"/>
                <a:gd name="connsiteY196" fmla="*/ 21946 h 91116"/>
                <a:gd name="connsiteX197" fmla="*/ 406356 w 1155172"/>
                <a:gd name="connsiteY197" fmla="*/ 76276 h 91116"/>
                <a:gd name="connsiteX198" fmla="*/ 415566 w 1155172"/>
                <a:gd name="connsiteY198" fmla="*/ 76276 h 91116"/>
                <a:gd name="connsiteX199" fmla="*/ 415566 w 1155172"/>
                <a:gd name="connsiteY199" fmla="*/ 76276 h 91116"/>
                <a:gd name="connsiteX200" fmla="*/ 501929 w 1155172"/>
                <a:gd name="connsiteY200" fmla="*/ 76276 h 91116"/>
                <a:gd name="connsiteX201" fmla="*/ 511550 w 1155172"/>
                <a:gd name="connsiteY201" fmla="*/ 76276 h 91116"/>
                <a:gd name="connsiteX202" fmla="*/ 509216 w 1155172"/>
                <a:gd name="connsiteY202" fmla="*/ 69742 h 91116"/>
                <a:gd name="connsiteX203" fmla="*/ 508625 w 1155172"/>
                <a:gd name="connsiteY203" fmla="*/ 53502 h 91116"/>
                <a:gd name="connsiteX204" fmla="*/ 508625 w 1155172"/>
                <a:gd name="connsiteY204" fmla="*/ 41224 h 91116"/>
                <a:gd name="connsiteX205" fmla="*/ 508168 w 1155172"/>
                <a:gd name="connsiteY205" fmla="*/ 32728 h 91116"/>
                <a:gd name="connsiteX206" fmla="*/ 505301 w 1155172"/>
                <a:gd name="connsiteY206" fmla="*/ 26460 h 91116"/>
                <a:gd name="connsiteX207" fmla="*/ 498910 w 1155172"/>
                <a:gd name="connsiteY207" fmla="*/ 22346 h 91116"/>
                <a:gd name="connsiteX208" fmla="*/ 487604 w 1155172"/>
                <a:gd name="connsiteY208" fmla="*/ 20707 h 91116"/>
                <a:gd name="connsiteX209" fmla="*/ 475278 w 1155172"/>
                <a:gd name="connsiteY209" fmla="*/ 22622 h 91116"/>
                <a:gd name="connsiteX210" fmla="*/ 467144 w 1155172"/>
                <a:gd name="connsiteY210" fmla="*/ 28089 h 91116"/>
                <a:gd name="connsiteX211" fmla="*/ 463106 w 1155172"/>
                <a:gd name="connsiteY211" fmla="*/ 37424 h 91116"/>
                <a:gd name="connsiteX212" fmla="*/ 472107 w 1155172"/>
                <a:gd name="connsiteY212" fmla="*/ 38652 h 91116"/>
                <a:gd name="connsiteX213" fmla="*/ 476679 w 1155172"/>
                <a:gd name="connsiteY213" fmla="*/ 30594 h 91116"/>
                <a:gd name="connsiteX214" fmla="*/ 486270 w 1155172"/>
                <a:gd name="connsiteY214" fmla="*/ 28318 h 91116"/>
                <a:gd name="connsiteX215" fmla="*/ 496757 w 1155172"/>
                <a:gd name="connsiteY215" fmla="*/ 31442 h 91116"/>
                <a:gd name="connsiteX216" fmla="*/ 499367 w 1155172"/>
                <a:gd name="connsiteY216" fmla="*/ 39367 h 91116"/>
                <a:gd name="connsiteX217" fmla="*/ 499320 w 1155172"/>
                <a:gd name="connsiteY217" fmla="*/ 41777 h 91116"/>
                <a:gd name="connsiteX218" fmla="*/ 482898 w 1155172"/>
                <a:gd name="connsiteY218" fmla="*/ 44948 h 91116"/>
                <a:gd name="connsiteX219" fmla="*/ 474716 w 1155172"/>
                <a:gd name="connsiteY219" fmla="*/ 46330 h 91116"/>
                <a:gd name="connsiteX220" fmla="*/ 468087 w 1155172"/>
                <a:gd name="connsiteY220" fmla="*/ 49349 h 91116"/>
                <a:gd name="connsiteX221" fmla="*/ 463325 w 1155172"/>
                <a:gd name="connsiteY221" fmla="*/ 54645 h 91116"/>
                <a:gd name="connsiteX222" fmla="*/ 461515 w 1155172"/>
                <a:gd name="connsiteY222" fmla="*/ 61941 h 91116"/>
                <a:gd name="connsiteX223" fmla="*/ 466325 w 1155172"/>
                <a:gd name="connsiteY223" fmla="*/ 73114 h 91116"/>
                <a:gd name="connsiteX224" fmla="*/ 480089 w 1155172"/>
                <a:gd name="connsiteY224" fmla="*/ 77495 h 91116"/>
                <a:gd name="connsiteX225" fmla="*/ 490242 w 1155172"/>
                <a:gd name="connsiteY225" fmla="*/ 75705 h 91116"/>
                <a:gd name="connsiteX226" fmla="*/ 500091 w 1155172"/>
                <a:gd name="connsiteY226" fmla="*/ 69561 h 91116"/>
                <a:gd name="connsiteX227" fmla="*/ 501929 w 1155172"/>
                <a:gd name="connsiteY227" fmla="*/ 76276 h 91116"/>
                <a:gd name="connsiteX228" fmla="*/ 501929 w 1155172"/>
                <a:gd name="connsiteY228" fmla="*/ 76276 h 91116"/>
                <a:gd name="connsiteX229" fmla="*/ 501929 w 1155172"/>
                <a:gd name="connsiteY229" fmla="*/ 76276 h 91116"/>
                <a:gd name="connsiteX230" fmla="*/ 499320 w 1155172"/>
                <a:gd name="connsiteY230" fmla="*/ 52378 h 91116"/>
                <a:gd name="connsiteX231" fmla="*/ 497834 w 1155172"/>
                <a:gd name="connsiteY231" fmla="*/ 61589 h 91116"/>
                <a:gd name="connsiteX232" fmla="*/ 491747 w 1155172"/>
                <a:gd name="connsiteY232" fmla="*/ 67961 h 91116"/>
                <a:gd name="connsiteX233" fmla="*/ 482279 w 1155172"/>
                <a:gd name="connsiteY233" fmla="*/ 70285 h 91116"/>
                <a:gd name="connsiteX234" fmla="*/ 474116 w 1155172"/>
                <a:gd name="connsiteY234" fmla="*/ 67828 h 91116"/>
                <a:gd name="connsiteX235" fmla="*/ 471335 w 1155172"/>
                <a:gd name="connsiteY235" fmla="*/ 61684 h 91116"/>
                <a:gd name="connsiteX236" fmla="*/ 472611 w 1155172"/>
                <a:gd name="connsiteY236" fmla="*/ 57312 h 91116"/>
                <a:gd name="connsiteX237" fmla="*/ 476240 w 1155172"/>
                <a:gd name="connsiteY237" fmla="*/ 54321 h 91116"/>
                <a:gd name="connsiteX238" fmla="*/ 484270 w 1155172"/>
                <a:gd name="connsiteY238" fmla="*/ 52483 h 91116"/>
                <a:gd name="connsiteX239" fmla="*/ 499310 w 1155172"/>
                <a:gd name="connsiteY239" fmla="*/ 49006 h 91116"/>
                <a:gd name="connsiteX240" fmla="*/ 499310 w 1155172"/>
                <a:gd name="connsiteY240" fmla="*/ 52378 h 91116"/>
                <a:gd name="connsiteX241" fmla="*/ 499320 w 1155172"/>
                <a:gd name="connsiteY241" fmla="*/ 52378 h 91116"/>
                <a:gd name="connsiteX242" fmla="*/ 531905 w 1155172"/>
                <a:gd name="connsiteY242" fmla="*/ 76276 h 91116"/>
                <a:gd name="connsiteX243" fmla="*/ 531905 w 1155172"/>
                <a:gd name="connsiteY243" fmla="*/ 1276 h 91116"/>
                <a:gd name="connsiteX244" fmla="*/ 522694 w 1155172"/>
                <a:gd name="connsiteY244" fmla="*/ 1276 h 91116"/>
                <a:gd name="connsiteX245" fmla="*/ 522694 w 1155172"/>
                <a:gd name="connsiteY245" fmla="*/ 76276 h 91116"/>
                <a:gd name="connsiteX246" fmla="*/ 531905 w 1155172"/>
                <a:gd name="connsiteY246" fmla="*/ 76276 h 91116"/>
                <a:gd name="connsiteX247" fmla="*/ 531905 w 1155172"/>
                <a:gd name="connsiteY247" fmla="*/ 76276 h 91116"/>
                <a:gd name="connsiteX248" fmla="*/ 553803 w 1155172"/>
                <a:gd name="connsiteY248" fmla="*/ 76276 h 91116"/>
                <a:gd name="connsiteX249" fmla="*/ 552269 w 1155172"/>
                <a:gd name="connsiteY249" fmla="*/ 83410 h 91116"/>
                <a:gd name="connsiteX250" fmla="*/ 547973 w 1155172"/>
                <a:gd name="connsiteY250" fmla="*/ 87173 h 91116"/>
                <a:gd name="connsiteX251" fmla="*/ 550536 w 1155172"/>
                <a:gd name="connsiteY251" fmla="*/ 91116 h 91116"/>
                <a:gd name="connsiteX252" fmla="*/ 557032 w 1155172"/>
                <a:gd name="connsiteY252" fmla="*/ 85611 h 91116"/>
                <a:gd name="connsiteX253" fmla="*/ 559079 w 1155172"/>
                <a:gd name="connsiteY253" fmla="*/ 76286 h 91116"/>
                <a:gd name="connsiteX254" fmla="*/ 559079 w 1155172"/>
                <a:gd name="connsiteY254" fmla="*/ 65789 h 91116"/>
                <a:gd name="connsiteX255" fmla="*/ 548592 w 1155172"/>
                <a:gd name="connsiteY255" fmla="*/ 65789 h 91116"/>
                <a:gd name="connsiteX256" fmla="*/ 548592 w 1155172"/>
                <a:gd name="connsiteY256" fmla="*/ 76286 h 91116"/>
                <a:gd name="connsiteX257" fmla="*/ 553803 w 1155172"/>
                <a:gd name="connsiteY257" fmla="*/ 76286 h 91116"/>
                <a:gd name="connsiteX258" fmla="*/ 553803 w 1155172"/>
                <a:gd name="connsiteY258" fmla="*/ 76276 h 91116"/>
                <a:gd name="connsiteX259" fmla="*/ 606314 w 1155172"/>
                <a:gd name="connsiteY259" fmla="*/ 65656 h 91116"/>
                <a:gd name="connsiteX260" fmla="*/ 617106 w 1155172"/>
                <a:gd name="connsiteY260" fmla="*/ 74590 h 91116"/>
                <a:gd name="connsiteX261" fmla="*/ 634175 w 1155172"/>
                <a:gd name="connsiteY261" fmla="*/ 77562 h 91116"/>
                <a:gd name="connsiteX262" fmla="*/ 648624 w 1155172"/>
                <a:gd name="connsiteY262" fmla="*/ 74619 h 91116"/>
                <a:gd name="connsiteX263" fmla="*/ 658473 w 1155172"/>
                <a:gd name="connsiteY263" fmla="*/ 66380 h 91116"/>
                <a:gd name="connsiteX264" fmla="*/ 661902 w 1155172"/>
                <a:gd name="connsiteY264" fmla="*/ 55102 h 91116"/>
                <a:gd name="connsiteX265" fmla="*/ 658778 w 1155172"/>
                <a:gd name="connsiteY265" fmla="*/ 44434 h 91116"/>
                <a:gd name="connsiteX266" fmla="*/ 649110 w 1155172"/>
                <a:gd name="connsiteY266" fmla="*/ 36786 h 91116"/>
                <a:gd name="connsiteX267" fmla="*/ 632508 w 1155172"/>
                <a:gd name="connsiteY267" fmla="*/ 31994 h 91116"/>
                <a:gd name="connsiteX268" fmla="*/ 617544 w 1155172"/>
                <a:gd name="connsiteY268" fmla="*/ 26651 h 91116"/>
                <a:gd name="connsiteX269" fmla="*/ 614629 w 1155172"/>
                <a:gd name="connsiteY269" fmla="*/ 20002 h 91116"/>
                <a:gd name="connsiteX270" fmla="*/ 618744 w 1155172"/>
                <a:gd name="connsiteY270" fmla="*/ 12040 h 91116"/>
                <a:gd name="connsiteX271" fmla="*/ 631869 w 1155172"/>
                <a:gd name="connsiteY271" fmla="*/ 8744 h 91116"/>
                <a:gd name="connsiteX272" fmla="*/ 644938 w 1155172"/>
                <a:gd name="connsiteY272" fmla="*/ 12373 h 91116"/>
                <a:gd name="connsiteX273" fmla="*/ 650129 w 1155172"/>
                <a:gd name="connsiteY273" fmla="*/ 23117 h 91116"/>
                <a:gd name="connsiteX274" fmla="*/ 659644 w 1155172"/>
                <a:gd name="connsiteY274" fmla="*/ 22403 h 91116"/>
                <a:gd name="connsiteX275" fmla="*/ 655958 w 1155172"/>
                <a:gd name="connsiteY275" fmla="*/ 10592 h 91116"/>
                <a:gd name="connsiteX276" fmla="*/ 646157 w 1155172"/>
                <a:gd name="connsiteY276" fmla="*/ 2686 h 91116"/>
                <a:gd name="connsiteX277" fmla="*/ 631450 w 1155172"/>
                <a:gd name="connsiteY277" fmla="*/ 0 h 91116"/>
                <a:gd name="connsiteX278" fmla="*/ 617687 w 1155172"/>
                <a:gd name="connsiteY278" fmla="*/ 2562 h 91116"/>
                <a:gd name="connsiteX279" fmla="*/ 608276 w 1155172"/>
                <a:gd name="connsiteY279" fmla="*/ 10058 h 91116"/>
                <a:gd name="connsiteX280" fmla="*/ 605057 w 1155172"/>
                <a:gd name="connsiteY280" fmla="*/ 20669 h 91116"/>
                <a:gd name="connsiteX281" fmla="*/ 607686 w 1155172"/>
                <a:gd name="connsiteY281" fmla="*/ 30004 h 91116"/>
                <a:gd name="connsiteX282" fmla="*/ 615696 w 1155172"/>
                <a:gd name="connsiteY282" fmla="*/ 36986 h 91116"/>
                <a:gd name="connsiteX283" fmla="*/ 630174 w 1155172"/>
                <a:gd name="connsiteY283" fmla="*/ 41662 h 91116"/>
                <a:gd name="connsiteX284" fmla="*/ 643528 w 1155172"/>
                <a:gd name="connsiteY284" fmla="*/ 45320 h 91116"/>
                <a:gd name="connsiteX285" fmla="*/ 650281 w 1155172"/>
                <a:gd name="connsiteY285" fmla="*/ 49749 h 91116"/>
                <a:gd name="connsiteX286" fmla="*/ 652329 w 1155172"/>
                <a:gd name="connsiteY286" fmla="*/ 55912 h 91116"/>
                <a:gd name="connsiteX287" fmla="*/ 650205 w 1155172"/>
                <a:gd name="connsiteY287" fmla="*/ 62332 h 91116"/>
                <a:gd name="connsiteX288" fmla="*/ 643738 w 1155172"/>
                <a:gd name="connsiteY288" fmla="*/ 66961 h 91116"/>
                <a:gd name="connsiteX289" fmla="*/ 633708 w 1155172"/>
                <a:gd name="connsiteY289" fmla="*/ 68647 h 91116"/>
                <a:gd name="connsiteX290" fmla="*/ 622202 w 1155172"/>
                <a:gd name="connsiteY290" fmla="*/ 66427 h 91116"/>
                <a:gd name="connsiteX291" fmla="*/ 614658 w 1155172"/>
                <a:gd name="connsiteY291" fmla="*/ 60598 h 91116"/>
                <a:gd name="connsiteX292" fmla="*/ 611562 w 1155172"/>
                <a:gd name="connsiteY292" fmla="*/ 51359 h 91116"/>
                <a:gd name="connsiteX293" fmla="*/ 602199 w 1155172"/>
                <a:gd name="connsiteY293" fmla="*/ 52178 h 91116"/>
                <a:gd name="connsiteX294" fmla="*/ 606314 w 1155172"/>
                <a:gd name="connsiteY294" fmla="*/ 65656 h 91116"/>
                <a:gd name="connsiteX295" fmla="*/ 606314 w 1155172"/>
                <a:gd name="connsiteY295" fmla="*/ 65656 h 91116"/>
                <a:gd name="connsiteX296" fmla="*/ 705126 w 1155172"/>
                <a:gd name="connsiteY296" fmla="*/ 66599 h 91116"/>
                <a:gd name="connsiteX297" fmla="*/ 696078 w 1155172"/>
                <a:gd name="connsiteY297" fmla="*/ 69933 h 91116"/>
                <a:gd name="connsiteX298" fmla="*/ 685133 w 1155172"/>
                <a:gd name="connsiteY298" fmla="*/ 64970 h 91116"/>
                <a:gd name="connsiteX299" fmla="*/ 680942 w 1155172"/>
                <a:gd name="connsiteY299" fmla="*/ 49063 h 91116"/>
                <a:gd name="connsiteX300" fmla="*/ 685286 w 1155172"/>
                <a:gd name="connsiteY300" fmla="*/ 33280 h 91116"/>
                <a:gd name="connsiteX301" fmla="*/ 696601 w 1155172"/>
                <a:gd name="connsiteY301" fmla="*/ 28299 h 91116"/>
                <a:gd name="connsiteX302" fmla="*/ 704450 w 1155172"/>
                <a:gd name="connsiteY302" fmla="*/ 31061 h 91116"/>
                <a:gd name="connsiteX303" fmla="*/ 708984 w 1155172"/>
                <a:gd name="connsiteY303" fmla="*/ 39291 h 91116"/>
                <a:gd name="connsiteX304" fmla="*/ 717928 w 1155172"/>
                <a:gd name="connsiteY304" fmla="*/ 37919 h 91116"/>
                <a:gd name="connsiteX305" fmla="*/ 710717 w 1155172"/>
                <a:gd name="connsiteY305" fmla="*/ 25203 h 91116"/>
                <a:gd name="connsiteX306" fmla="*/ 696239 w 1155172"/>
                <a:gd name="connsiteY306" fmla="*/ 20726 h 91116"/>
                <a:gd name="connsiteX307" fmla="*/ 683276 w 1155172"/>
                <a:gd name="connsiteY307" fmla="*/ 24022 h 91116"/>
                <a:gd name="connsiteX308" fmla="*/ 674399 w 1155172"/>
                <a:gd name="connsiteY308" fmla="*/ 33928 h 91116"/>
                <a:gd name="connsiteX309" fmla="*/ 671474 w 1155172"/>
                <a:gd name="connsiteY309" fmla="*/ 49320 h 91116"/>
                <a:gd name="connsiteX310" fmla="*/ 678256 w 1155172"/>
                <a:gd name="connsiteY310" fmla="*/ 70218 h 91116"/>
                <a:gd name="connsiteX311" fmla="*/ 696192 w 1155172"/>
                <a:gd name="connsiteY311" fmla="*/ 77514 h 91116"/>
                <a:gd name="connsiteX312" fmla="*/ 711203 w 1155172"/>
                <a:gd name="connsiteY312" fmla="*/ 72209 h 91116"/>
                <a:gd name="connsiteX313" fmla="*/ 718804 w 1155172"/>
                <a:gd name="connsiteY313" fmla="*/ 57560 h 91116"/>
                <a:gd name="connsiteX314" fmla="*/ 709746 w 1155172"/>
                <a:gd name="connsiteY314" fmla="*/ 56378 h 91116"/>
                <a:gd name="connsiteX315" fmla="*/ 705126 w 1155172"/>
                <a:gd name="connsiteY315" fmla="*/ 66599 h 91116"/>
                <a:gd name="connsiteX316" fmla="*/ 705126 w 1155172"/>
                <a:gd name="connsiteY316" fmla="*/ 66599 h 91116"/>
                <a:gd name="connsiteX317" fmla="*/ 735930 w 1155172"/>
                <a:gd name="connsiteY317" fmla="*/ 11859 h 91116"/>
                <a:gd name="connsiteX318" fmla="*/ 735930 w 1155172"/>
                <a:gd name="connsiteY318" fmla="*/ 1276 h 91116"/>
                <a:gd name="connsiteX319" fmla="*/ 726719 w 1155172"/>
                <a:gd name="connsiteY319" fmla="*/ 1276 h 91116"/>
                <a:gd name="connsiteX320" fmla="*/ 726719 w 1155172"/>
                <a:gd name="connsiteY320" fmla="*/ 11859 h 91116"/>
                <a:gd name="connsiteX321" fmla="*/ 735930 w 1155172"/>
                <a:gd name="connsiteY321" fmla="*/ 11859 h 91116"/>
                <a:gd name="connsiteX322" fmla="*/ 735930 w 1155172"/>
                <a:gd name="connsiteY322" fmla="*/ 11859 h 91116"/>
                <a:gd name="connsiteX323" fmla="*/ 735930 w 1155172"/>
                <a:gd name="connsiteY323" fmla="*/ 76276 h 91116"/>
                <a:gd name="connsiteX324" fmla="*/ 735930 w 1155172"/>
                <a:gd name="connsiteY324" fmla="*/ 21946 h 91116"/>
                <a:gd name="connsiteX325" fmla="*/ 726719 w 1155172"/>
                <a:gd name="connsiteY325" fmla="*/ 21946 h 91116"/>
                <a:gd name="connsiteX326" fmla="*/ 726719 w 1155172"/>
                <a:gd name="connsiteY326" fmla="*/ 76276 h 91116"/>
                <a:gd name="connsiteX327" fmla="*/ 735930 w 1155172"/>
                <a:gd name="connsiteY327" fmla="*/ 76276 h 91116"/>
                <a:gd name="connsiteX328" fmla="*/ 735930 w 1155172"/>
                <a:gd name="connsiteY328" fmla="*/ 76276 h 91116"/>
                <a:gd name="connsiteX329" fmla="*/ 781460 w 1155172"/>
                <a:gd name="connsiteY329" fmla="*/ 67275 h 91116"/>
                <a:gd name="connsiteX330" fmla="*/ 772820 w 1155172"/>
                <a:gd name="connsiteY330" fmla="*/ 69933 h 91116"/>
                <a:gd name="connsiteX331" fmla="*/ 761467 w 1155172"/>
                <a:gd name="connsiteY331" fmla="*/ 65170 h 91116"/>
                <a:gd name="connsiteX332" fmla="*/ 756399 w 1155172"/>
                <a:gd name="connsiteY332" fmla="*/ 51464 h 91116"/>
                <a:gd name="connsiteX333" fmla="*/ 796919 w 1155172"/>
                <a:gd name="connsiteY333" fmla="*/ 51464 h 91116"/>
                <a:gd name="connsiteX334" fmla="*/ 796976 w 1155172"/>
                <a:gd name="connsiteY334" fmla="*/ 49006 h 91116"/>
                <a:gd name="connsiteX335" fmla="*/ 790061 w 1155172"/>
                <a:gd name="connsiteY335" fmla="*/ 28137 h 91116"/>
                <a:gd name="connsiteX336" fmla="*/ 772258 w 1155172"/>
                <a:gd name="connsiteY336" fmla="*/ 20726 h 91116"/>
                <a:gd name="connsiteX337" fmla="*/ 753942 w 1155172"/>
                <a:gd name="connsiteY337" fmla="*/ 28299 h 91116"/>
                <a:gd name="connsiteX338" fmla="*/ 746884 w 1155172"/>
                <a:gd name="connsiteY338" fmla="*/ 49578 h 91116"/>
                <a:gd name="connsiteX339" fmla="*/ 753866 w 1155172"/>
                <a:gd name="connsiteY339" fmla="*/ 70161 h 91116"/>
                <a:gd name="connsiteX340" fmla="*/ 772763 w 1155172"/>
                <a:gd name="connsiteY340" fmla="*/ 77505 h 91116"/>
                <a:gd name="connsiteX341" fmla="*/ 788318 w 1155172"/>
                <a:gd name="connsiteY341" fmla="*/ 72904 h 91116"/>
                <a:gd name="connsiteX342" fmla="*/ 796662 w 1155172"/>
                <a:gd name="connsiteY342" fmla="*/ 59960 h 91116"/>
                <a:gd name="connsiteX343" fmla="*/ 787146 w 1155172"/>
                <a:gd name="connsiteY343" fmla="*/ 58788 h 91116"/>
                <a:gd name="connsiteX344" fmla="*/ 781460 w 1155172"/>
                <a:gd name="connsiteY344" fmla="*/ 67275 h 91116"/>
                <a:gd name="connsiteX345" fmla="*/ 781460 w 1155172"/>
                <a:gd name="connsiteY345" fmla="*/ 67275 h 91116"/>
                <a:gd name="connsiteX346" fmla="*/ 761695 w 1155172"/>
                <a:gd name="connsiteY346" fmla="*/ 32528 h 91116"/>
                <a:gd name="connsiteX347" fmla="*/ 772354 w 1155172"/>
                <a:gd name="connsiteY347" fmla="*/ 28289 h 91116"/>
                <a:gd name="connsiteX348" fmla="*/ 783765 w 1155172"/>
                <a:gd name="connsiteY348" fmla="*/ 33614 h 91116"/>
                <a:gd name="connsiteX349" fmla="*/ 787241 w 1155172"/>
                <a:gd name="connsiteY349" fmla="*/ 43891 h 91116"/>
                <a:gd name="connsiteX350" fmla="*/ 756895 w 1155172"/>
                <a:gd name="connsiteY350" fmla="*/ 43891 h 91116"/>
                <a:gd name="connsiteX351" fmla="*/ 761695 w 1155172"/>
                <a:gd name="connsiteY351" fmla="*/ 32528 h 91116"/>
                <a:gd name="connsiteX352" fmla="*/ 761695 w 1155172"/>
                <a:gd name="connsiteY352" fmla="*/ 32528 h 91116"/>
                <a:gd name="connsiteX353" fmla="*/ 817426 w 1155172"/>
                <a:gd name="connsiteY353" fmla="*/ 76276 h 91116"/>
                <a:gd name="connsiteX354" fmla="*/ 817426 w 1155172"/>
                <a:gd name="connsiteY354" fmla="*/ 46606 h 91116"/>
                <a:gd name="connsiteX355" fmla="*/ 821693 w 1155172"/>
                <a:gd name="connsiteY355" fmla="*/ 32433 h 91116"/>
                <a:gd name="connsiteX356" fmla="*/ 831847 w 1155172"/>
                <a:gd name="connsiteY356" fmla="*/ 28699 h 91116"/>
                <a:gd name="connsiteX357" fmla="*/ 838267 w 1155172"/>
                <a:gd name="connsiteY357" fmla="*/ 30356 h 91116"/>
                <a:gd name="connsiteX358" fmla="*/ 842077 w 1155172"/>
                <a:gd name="connsiteY358" fmla="*/ 34814 h 91116"/>
                <a:gd name="connsiteX359" fmla="*/ 843143 w 1155172"/>
                <a:gd name="connsiteY359" fmla="*/ 43234 h 91116"/>
                <a:gd name="connsiteX360" fmla="*/ 843143 w 1155172"/>
                <a:gd name="connsiteY360" fmla="*/ 76286 h 91116"/>
                <a:gd name="connsiteX361" fmla="*/ 852354 w 1155172"/>
                <a:gd name="connsiteY361" fmla="*/ 76286 h 91116"/>
                <a:gd name="connsiteX362" fmla="*/ 852354 w 1155172"/>
                <a:gd name="connsiteY362" fmla="*/ 42872 h 91116"/>
                <a:gd name="connsiteX363" fmla="*/ 851840 w 1155172"/>
                <a:gd name="connsiteY363" fmla="*/ 33928 h 91116"/>
                <a:gd name="connsiteX364" fmla="*/ 848973 w 1155172"/>
                <a:gd name="connsiteY364" fmla="*/ 27118 h 91116"/>
                <a:gd name="connsiteX365" fmla="*/ 842820 w 1155172"/>
                <a:gd name="connsiteY365" fmla="*/ 22489 h 91116"/>
                <a:gd name="connsiteX366" fmla="*/ 833790 w 1155172"/>
                <a:gd name="connsiteY366" fmla="*/ 20726 h 91116"/>
                <a:gd name="connsiteX367" fmla="*/ 816502 w 1155172"/>
                <a:gd name="connsiteY367" fmla="*/ 29670 h 91116"/>
                <a:gd name="connsiteX368" fmla="*/ 816502 w 1155172"/>
                <a:gd name="connsiteY368" fmla="*/ 21946 h 91116"/>
                <a:gd name="connsiteX369" fmla="*/ 808215 w 1155172"/>
                <a:gd name="connsiteY369" fmla="*/ 21946 h 91116"/>
                <a:gd name="connsiteX370" fmla="*/ 808215 w 1155172"/>
                <a:gd name="connsiteY370" fmla="*/ 76276 h 91116"/>
                <a:gd name="connsiteX371" fmla="*/ 817426 w 1155172"/>
                <a:gd name="connsiteY371" fmla="*/ 76276 h 91116"/>
                <a:gd name="connsiteX372" fmla="*/ 817426 w 1155172"/>
                <a:gd name="connsiteY372" fmla="*/ 76276 h 91116"/>
                <a:gd name="connsiteX373" fmla="*/ 882548 w 1155172"/>
                <a:gd name="connsiteY373" fmla="*/ 68399 h 91116"/>
                <a:gd name="connsiteX374" fmla="*/ 879405 w 1155172"/>
                <a:gd name="connsiteY374" fmla="*/ 67732 h 91116"/>
                <a:gd name="connsiteX375" fmla="*/ 877824 w 1155172"/>
                <a:gd name="connsiteY375" fmla="*/ 65942 h 91116"/>
                <a:gd name="connsiteX376" fmla="*/ 877329 w 1155172"/>
                <a:gd name="connsiteY376" fmla="*/ 60874 h 91116"/>
                <a:gd name="connsiteX377" fmla="*/ 877329 w 1155172"/>
                <a:gd name="connsiteY377" fmla="*/ 29108 h 91116"/>
                <a:gd name="connsiteX378" fmla="*/ 886597 w 1155172"/>
                <a:gd name="connsiteY378" fmla="*/ 29108 h 91116"/>
                <a:gd name="connsiteX379" fmla="*/ 886597 w 1155172"/>
                <a:gd name="connsiteY379" fmla="*/ 21946 h 91116"/>
                <a:gd name="connsiteX380" fmla="*/ 877329 w 1155172"/>
                <a:gd name="connsiteY380" fmla="*/ 21946 h 91116"/>
                <a:gd name="connsiteX381" fmla="*/ 877329 w 1155172"/>
                <a:gd name="connsiteY381" fmla="*/ 2962 h 91116"/>
                <a:gd name="connsiteX382" fmla="*/ 868175 w 1155172"/>
                <a:gd name="connsiteY382" fmla="*/ 8487 h 91116"/>
                <a:gd name="connsiteX383" fmla="*/ 868175 w 1155172"/>
                <a:gd name="connsiteY383" fmla="*/ 21946 h 91116"/>
                <a:gd name="connsiteX384" fmla="*/ 861422 w 1155172"/>
                <a:gd name="connsiteY384" fmla="*/ 21946 h 91116"/>
                <a:gd name="connsiteX385" fmla="*/ 861422 w 1155172"/>
                <a:gd name="connsiteY385" fmla="*/ 29108 h 91116"/>
                <a:gd name="connsiteX386" fmla="*/ 868175 w 1155172"/>
                <a:gd name="connsiteY386" fmla="*/ 29108 h 91116"/>
                <a:gd name="connsiteX387" fmla="*/ 868175 w 1155172"/>
                <a:gd name="connsiteY387" fmla="*/ 60360 h 91116"/>
                <a:gd name="connsiteX388" fmla="*/ 869299 w 1155172"/>
                <a:gd name="connsiteY388" fmla="*/ 71238 h 91116"/>
                <a:gd name="connsiteX389" fmla="*/ 873185 w 1155172"/>
                <a:gd name="connsiteY389" fmla="*/ 75400 h 91116"/>
                <a:gd name="connsiteX390" fmla="*/ 880958 w 1155172"/>
                <a:gd name="connsiteY390" fmla="*/ 76991 h 91116"/>
                <a:gd name="connsiteX391" fmla="*/ 887921 w 1155172"/>
                <a:gd name="connsiteY391" fmla="*/ 76171 h 91116"/>
                <a:gd name="connsiteX392" fmla="*/ 886587 w 1155172"/>
                <a:gd name="connsiteY392" fmla="*/ 68037 h 91116"/>
                <a:gd name="connsiteX393" fmla="*/ 882548 w 1155172"/>
                <a:gd name="connsiteY393" fmla="*/ 68399 h 91116"/>
                <a:gd name="connsiteX394" fmla="*/ 882548 w 1155172"/>
                <a:gd name="connsiteY394" fmla="*/ 68399 h 91116"/>
                <a:gd name="connsiteX395" fmla="*/ 882548 w 1155172"/>
                <a:gd name="connsiteY395" fmla="*/ 68399 h 91116"/>
                <a:gd name="connsiteX396" fmla="*/ 904856 w 1155172"/>
                <a:gd name="connsiteY396" fmla="*/ 11859 h 91116"/>
                <a:gd name="connsiteX397" fmla="*/ 904856 w 1155172"/>
                <a:gd name="connsiteY397" fmla="*/ 1276 h 91116"/>
                <a:gd name="connsiteX398" fmla="*/ 895645 w 1155172"/>
                <a:gd name="connsiteY398" fmla="*/ 1276 h 91116"/>
                <a:gd name="connsiteX399" fmla="*/ 895645 w 1155172"/>
                <a:gd name="connsiteY399" fmla="*/ 11859 h 91116"/>
                <a:gd name="connsiteX400" fmla="*/ 904856 w 1155172"/>
                <a:gd name="connsiteY400" fmla="*/ 11859 h 91116"/>
                <a:gd name="connsiteX401" fmla="*/ 904856 w 1155172"/>
                <a:gd name="connsiteY401" fmla="*/ 11859 h 91116"/>
                <a:gd name="connsiteX402" fmla="*/ 904856 w 1155172"/>
                <a:gd name="connsiteY402" fmla="*/ 76276 h 91116"/>
                <a:gd name="connsiteX403" fmla="*/ 904856 w 1155172"/>
                <a:gd name="connsiteY403" fmla="*/ 21946 h 91116"/>
                <a:gd name="connsiteX404" fmla="*/ 895645 w 1155172"/>
                <a:gd name="connsiteY404" fmla="*/ 21946 h 91116"/>
                <a:gd name="connsiteX405" fmla="*/ 895645 w 1155172"/>
                <a:gd name="connsiteY405" fmla="*/ 76276 h 91116"/>
                <a:gd name="connsiteX406" fmla="*/ 904856 w 1155172"/>
                <a:gd name="connsiteY406" fmla="*/ 76276 h 91116"/>
                <a:gd name="connsiteX407" fmla="*/ 904856 w 1155172"/>
                <a:gd name="connsiteY407" fmla="*/ 76276 h 91116"/>
                <a:gd name="connsiteX408" fmla="*/ 930535 w 1155172"/>
                <a:gd name="connsiteY408" fmla="*/ 76276 h 91116"/>
                <a:gd name="connsiteX409" fmla="*/ 930535 w 1155172"/>
                <a:gd name="connsiteY409" fmla="*/ 29051 h 91116"/>
                <a:gd name="connsiteX410" fmla="*/ 941070 w 1155172"/>
                <a:gd name="connsiteY410" fmla="*/ 29051 h 91116"/>
                <a:gd name="connsiteX411" fmla="*/ 941070 w 1155172"/>
                <a:gd name="connsiteY411" fmla="*/ 21946 h 91116"/>
                <a:gd name="connsiteX412" fmla="*/ 930535 w 1155172"/>
                <a:gd name="connsiteY412" fmla="*/ 21946 h 91116"/>
                <a:gd name="connsiteX413" fmla="*/ 930535 w 1155172"/>
                <a:gd name="connsiteY413" fmla="*/ 18412 h 91116"/>
                <a:gd name="connsiteX414" fmla="*/ 932278 w 1155172"/>
                <a:gd name="connsiteY414" fmla="*/ 10382 h 91116"/>
                <a:gd name="connsiteX415" fmla="*/ 938784 w 1155172"/>
                <a:gd name="connsiteY415" fmla="*/ 8487 h 91116"/>
                <a:gd name="connsiteX416" fmla="*/ 943747 w 1155172"/>
                <a:gd name="connsiteY416" fmla="*/ 8954 h 91116"/>
                <a:gd name="connsiteX417" fmla="*/ 945175 w 1155172"/>
                <a:gd name="connsiteY417" fmla="*/ 1181 h 91116"/>
                <a:gd name="connsiteX418" fmla="*/ 935822 w 1155172"/>
                <a:gd name="connsiteY418" fmla="*/ 0 h 91116"/>
                <a:gd name="connsiteX419" fmla="*/ 924820 w 1155172"/>
                <a:gd name="connsiteY419" fmla="*/ 4296 h 91116"/>
                <a:gd name="connsiteX420" fmla="*/ 921344 w 1155172"/>
                <a:gd name="connsiteY420" fmla="*/ 16678 h 91116"/>
                <a:gd name="connsiteX421" fmla="*/ 921344 w 1155172"/>
                <a:gd name="connsiteY421" fmla="*/ 21955 h 91116"/>
                <a:gd name="connsiteX422" fmla="*/ 913162 w 1155172"/>
                <a:gd name="connsiteY422" fmla="*/ 21955 h 91116"/>
                <a:gd name="connsiteX423" fmla="*/ 913162 w 1155172"/>
                <a:gd name="connsiteY423" fmla="*/ 29061 h 91116"/>
                <a:gd name="connsiteX424" fmla="*/ 921344 w 1155172"/>
                <a:gd name="connsiteY424" fmla="*/ 29061 h 91116"/>
                <a:gd name="connsiteX425" fmla="*/ 921344 w 1155172"/>
                <a:gd name="connsiteY425" fmla="*/ 76286 h 91116"/>
                <a:gd name="connsiteX426" fmla="*/ 930535 w 1155172"/>
                <a:gd name="connsiteY426" fmla="*/ 76286 h 91116"/>
                <a:gd name="connsiteX427" fmla="*/ 930535 w 1155172"/>
                <a:gd name="connsiteY427" fmla="*/ 76276 h 91116"/>
                <a:gd name="connsiteX428" fmla="*/ 957243 w 1155172"/>
                <a:gd name="connsiteY428" fmla="*/ 11859 h 91116"/>
                <a:gd name="connsiteX429" fmla="*/ 957243 w 1155172"/>
                <a:gd name="connsiteY429" fmla="*/ 1276 h 91116"/>
                <a:gd name="connsiteX430" fmla="*/ 948033 w 1155172"/>
                <a:gd name="connsiteY430" fmla="*/ 1276 h 91116"/>
                <a:gd name="connsiteX431" fmla="*/ 948033 w 1155172"/>
                <a:gd name="connsiteY431" fmla="*/ 11859 h 91116"/>
                <a:gd name="connsiteX432" fmla="*/ 957243 w 1155172"/>
                <a:gd name="connsiteY432" fmla="*/ 11859 h 91116"/>
                <a:gd name="connsiteX433" fmla="*/ 957243 w 1155172"/>
                <a:gd name="connsiteY433" fmla="*/ 11859 h 91116"/>
                <a:gd name="connsiteX434" fmla="*/ 957243 w 1155172"/>
                <a:gd name="connsiteY434" fmla="*/ 76276 h 91116"/>
                <a:gd name="connsiteX435" fmla="*/ 957243 w 1155172"/>
                <a:gd name="connsiteY435" fmla="*/ 21946 h 91116"/>
                <a:gd name="connsiteX436" fmla="*/ 948033 w 1155172"/>
                <a:gd name="connsiteY436" fmla="*/ 21946 h 91116"/>
                <a:gd name="connsiteX437" fmla="*/ 948033 w 1155172"/>
                <a:gd name="connsiteY437" fmla="*/ 76276 h 91116"/>
                <a:gd name="connsiteX438" fmla="*/ 957243 w 1155172"/>
                <a:gd name="connsiteY438" fmla="*/ 76276 h 91116"/>
                <a:gd name="connsiteX439" fmla="*/ 957243 w 1155172"/>
                <a:gd name="connsiteY439" fmla="*/ 76276 h 91116"/>
                <a:gd name="connsiteX440" fmla="*/ 1002116 w 1155172"/>
                <a:gd name="connsiteY440" fmla="*/ 66599 h 91116"/>
                <a:gd name="connsiteX441" fmla="*/ 993058 w 1155172"/>
                <a:gd name="connsiteY441" fmla="*/ 69933 h 91116"/>
                <a:gd name="connsiteX442" fmla="*/ 982113 w 1155172"/>
                <a:gd name="connsiteY442" fmla="*/ 64970 h 91116"/>
                <a:gd name="connsiteX443" fmla="*/ 977922 w 1155172"/>
                <a:gd name="connsiteY443" fmla="*/ 49063 h 91116"/>
                <a:gd name="connsiteX444" fmla="*/ 982275 w 1155172"/>
                <a:gd name="connsiteY444" fmla="*/ 33280 h 91116"/>
                <a:gd name="connsiteX445" fmla="*/ 993572 w 1155172"/>
                <a:gd name="connsiteY445" fmla="*/ 28299 h 91116"/>
                <a:gd name="connsiteX446" fmla="*/ 1001430 w 1155172"/>
                <a:gd name="connsiteY446" fmla="*/ 31061 h 91116"/>
                <a:gd name="connsiteX447" fmla="*/ 1005954 w 1155172"/>
                <a:gd name="connsiteY447" fmla="*/ 39291 h 91116"/>
                <a:gd name="connsiteX448" fmla="*/ 1014908 w 1155172"/>
                <a:gd name="connsiteY448" fmla="*/ 37919 h 91116"/>
                <a:gd name="connsiteX449" fmla="*/ 1007688 w 1155172"/>
                <a:gd name="connsiteY449" fmla="*/ 25203 h 91116"/>
                <a:gd name="connsiteX450" fmla="*/ 993210 w 1155172"/>
                <a:gd name="connsiteY450" fmla="*/ 20726 h 91116"/>
                <a:gd name="connsiteX451" fmla="*/ 980246 w 1155172"/>
                <a:gd name="connsiteY451" fmla="*/ 24022 h 91116"/>
                <a:gd name="connsiteX452" fmla="*/ 971360 w 1155172"/>
                <a:gd name="connsiteY452" fmla="*/ 33928 h 91116"/>
                <a:gd name="connsiteX453" fmla="*/ 968445 w 1155172"/>
                <a:gd name="connsiteY453" fmla="*/ 49320 h 91116"/>
                <a:gd name="connsiteX454" fmla="*/ 975227 w 1155172"/>
                <a:gd name="connsiteY454" fmla="*/ 70218 h 91116"/>
                <a:gd name="connsiteX455" fmla="*/ 993153 w 1155172"/>
                <a:gd name="connsiteY455" fmla="*/ 77514 h 91116"/>
                <a:gd name="connsiteX456" fmla="*/ 1008174 w 1155172"/>
                <a:gd name="connsiteY456" fmla="*/ 72209 h 91116"/>
                <a:gd name="connsiteX457" fmla="*/ 1015765 w 1155172"/>
                <a:gd name="connsiteY457" fmla="*/ 57560 h 91116"/>
                <a:gd name="connsiteX458" fmla="*/ 1006716 w 1155172"/>
                <a:gd name="connsiteY458" fmla="*/ 56378 h 91116"/>
                <a:gd name="connsiteX459" fmla="*/ 1002116 w 1155172"/>
                <a:gd name="connsiteY459" fmla="*/ 66599 h 91116"/>
                <a:gd name="connsiteX460" fmla="*/ 1002116 w 1155172"/>
                <a:gd name="connsiteY460" fmla="*/ 66599 h 91116"/>
                <a:gd name="connsiteX461" fmla="*/ 1090051 w 1155172"/>
                <a:gd name="connsiteY461" fmla="*/ 76276 h 91116"/>
                <a:gd name="connsiteX462" fmla="*/ 1099671 w 1155172"/>
                <a:gd name="connsiteY462" fmla="*/ 76276 h 91116"/>
                <a:gd name="connsiteX463" fmla="*/ 1097347 w 1155172"/>
                <a:gd name="connsiteY463" fmla="*/ 69742 h 91116"/>
                <a:gd name="connsiteX464" fmla="*/ 1096756 w 1155172"/>
                <a:gd name="connsiteY464" fmla="*/ 53502 h 91116"/>
                <a:gd name="connsiteX465" fmla="*/ 1096756 w 1155172"/>
                <a:gd name="connsiteY465" fmla="*/ 41224 h 91116"/>
                <a:gd name="connsiteX466" fmla="*/ 1096289 w 1155172"/>
                <a:gd name="connsiteY466" fmla="*/ 32728 h 91116"/>
                <a:gd name="connsiteX467" fmla="*/ 1093422 w 1155172"/>
                <a:gd name="connsiteY467" fmla="*/ 26460 h 91116"/>
                <a:gd name="connsiteX468" fmla="*/ 1087031 w 1155172"/>
                <a:gd name="connsiteY468" fmla="*/ 22346 h 91116"/>
                <a:gd name="connsiteX469" fmla="*/ 1075715 w 1155172"/>
                <a:gd name="connsiteY469" fmla="*/ 20707 h 91116"/>
                <a:gd name="connsiteX470" fmla="*/ 1063390 w 1155172"/>
                <a:gd name="connsiteY470" fmla="*/ 22622 h 91116"/>
                <a:gd name="connsiteX471" fmla="*/ 1055256 w 1155172"/>
                <a:gd name="connsiteY471" fmla="*/ 28089 h 91116"/>
                <a:gd name="connsiteX472" fmla="*/ 1051217 w 1155172"/>
                <a:gd name="connsiteY472" fmla="*/ 37424 h 91116"/>
                <a:gd name="connsiteX473" fmla="*/ 1060218 w 1155172"/>
                <a:gd name="connsiteY473" fmla="*/ 38652 h 91116"/>
                <a:gd name="connsiteX474" fmla="*/ 1064800 w 1155172"/>
                <a:gd name="connsiteY474" fmla="*/ 30594 h 91116"/>
                <a:gd name="connsiteX475" fmla="*/ 1074391 w 1155172"/>
                <a:gd name="connsiteY475" fmla="*/ 28318 h 91116"/>
                <a:gd name="connsiteX476" fmla="*/ 1084888 w 1155172"/>
                <a:gd name="connsiteY476" fmla="*/ 31442 h 91116"/>
                <a:gd name="connsiteX477" fmla="*/ 1087488 w 1155172"/>
                <a:gd name="connsiteY477" fmla="*/ 39367 h 91116"/>
                <a:gd name="connsiteX478" fmla="*/ 1087441 w 1155172"/>
                <a:gd name="connsiteY478" fmla="*/ 41777 h 91116"/>
                <a:gd name="connsiteX479" fmla="*/ 1071010 w 1155172"/>
                <a:gd name="connsiteY479" fmla="*/ 44948 h 91116"/>
                <a:gd name="connsiteX480" fmla="*/ 1062828 w 1155172"/>
                <a:gd name="connsiteY480" fmla="*/ 46330 h 91116"/>
                <a:gd name="connsiteX481" fmla="*/ 1056208 w 1155172"/>
                <a:gd name="connsiteY481" fmla="*/ 49349 h 91116"/>
                <a:gd name="connsiteX482" fmla="*/ 1051455 w 1155172"/>
                <a:gd name="connsiteY482" fmla="*/ 54645 h 91116"/>
                <a:gd name="connsiteX483" fmla="*/ 1049636 w 1155172"/>
                <a:gd name="connsiteY483" fmla="*/ 61941 h 91116"/>
                <a:gd name="connsiteX484" fmla="*/ 1054446 w 1155172"/>
                <a:gd name="connsiteY484" fmla="*/ 73114 h 91116"/>
                <a:gd name="connsiteX485" fmla="*/ 1068210 w 1155172"/>
                <a:gd name="connsiteY485" fmla="*/ 77495 h 91116"/>
                <a:gd name="connsiteX486" fmla="*/ 1078363 w 1155172"/>
                <a:gd name="connsiteY486" fmla="*/ 75705 h 91116"/>
                <a:gd name="connsiteX487" fmla="*/ 1088203 w 1155172"/>
                <a:gd name="connsiteY487" fmla="*/ 69561 h 91116"/>
                <a:gd name="connsiteX488" fmla="*/ 1090051 w 1155172"/>
                <a:gd name="connsiteY488" fmla="*/ 76276 h 91116"/>
                <a:gd name="connsiteX489" fmla="*/ 1090051 w 1155172"/>
                <a:gd name="connsiteY489" fmla="*/ 76276 h 91116"/>
                <a:gd name="connsiteX490" fmla="*/ 1090051 w 1155172"/>
                <a:gd name="connsiteY490" fmla="*/ 76276 h 91116"/>
                <a:gd name="connsiteX491" fmla="*/ 1087450 w 1155172"/>
                <a:gd name="connsiteY491" fmla="*/ 52378 h 91116"/>
                <a:gd name="connsiteX492" fmla="*/ 1085964 w 1155172"/>
                <a:gd name="connsiteY492" fmla="*/ 61589 h 91116"/>
                <a:gd name="connsiteX493" fmla="*/ 1079878 w 1155172"/>
                <a:gd name="connsiteY493" fmla="*/ 67961 h 91116"/>
                <a:gd name="connsiteX494" fmla="*/ 1070410 w 1155172"/>
                <a:gd name="connsiteY494" fmla="*/ 70285 h 91116"/>
                <a:gd name="connsiteX495" fmla="*/ 1062257 w 1155172"/>
                <a:gd name="connsiteY495" fmla="*/ 67828 h 91116"/>
                <a:gd name="connsiteX496" fmla="*/ 1059466 w 1155172"/>
                <a:gd name="connsiteY496" fmla="*/ 61684 h 91116"/>
                <a:gd name="connsiteX497" fmla="*/ 1060752 w 1155172"/>
                <a:gd name="connsiteY497" fmla="*/ 57312 h 91116"/>
                <a:gd name="connsiteX498" fmla="*/ 1064381 w 1155172"/>
                <a:gd name="connsiteY498" fmla="*/ 54321 h 91116"/>
                <a:gd name="connsiteX499" fmla="*/ 1072420 w 1155172"/>
                <a:gd name="connsiteY499" fmla="*/ 52483 h 91116"/>
                <a:gd name="connsiteX500" fmla="*/ 1087460 w 1155172"/>
                <a:gd name="connsiteY500" fmla="*/ 49006 h 91116"/>
                <a:gd name="connsiteX501" fmla="*/ 1087460 w 1155172"/>
                <a:gd name="connsiteY501" fmla="*/ 52378 h 91116"/>
                <a:gd name="connsiteX502" fmla="*/ 1087450 w 1155172"/>
                <a:gd name="connsiteY502" fmla="*/ 52378 h 91116"/>
                <a:gd name="connsiteX503" fmla="*/ 1120235 w 1155172"/>
                <a:gd name="connsiteY503" fmla="*/ 76276 h 91116"/>
                <a:gd name="connsiteX504" fmla="*/ 1120235 w 1155172"/>
                <a:gd name="connsiteY504" fmla="*/ 46606 h 91116"/>
                <a:gd name="connsiteX505" fmla="*/ 1124512 w 1155172"/>
                <a:gd name="connsiteY505" fmla="*/ 32433 h 91116"/>
                <a:gd name="connsiteX506" fmla="*/ 1134656 w 1155172"/>
                <a:gd name="connsiteY506" fmla="*/ 28699 h 91116"/>
                <a:gd name="connsiteX507" fmla="*/ 1141086 w 1155172"/>
                <a:gd name="connsiteY507" fmla="*/ 30356 h 91116"/>
                <a:gd name="connsiteX508" fmla="*/ 1144886 w 1155172"/>
                <a:gd name="connsiteY508" fmla="*/ 34814 h 91116"/>
                <a:gd name="connsiteX509" fmla="*/ 1145962 w 1155172"/>
                <a:gd name="connsiteY509" fmla="*/ 43234 h 91116"/>
                <a:gd name="connsiteX510" fmla="*/ 1145962 w 1155172"/>
                <a:gd name="connsiteY510" fmla="*/ 76286 h 91116"/>
                <a:gd name="connsiteX511" fmla="*/ 1155173 w 1155172"/>
                <a:gd name="connsiteY511" fmla="*/ 76286 h 91116"/>
                <a:gd name="connsiteX512" fmla="*/ 1155173 w 1155172"/>
                <a:gd name="connsiteY512" fmla="*/ 42872 h 91116"/>
                <a:gd name="connsiteX513" fmla="*/ 1154659 w 1155172"/>
                <a:gd name="connsiteY513" fmla="*/ 33928 h 91116"/>
                <a:gd name="connsiteX514" fmla="*/ 1151792 w 1155172"/>
                <a:gd name="connsiteY514" fmla="*/ 27118 h 91116"/>
                <a:gd name="connsiteX515" fmla="*/ 1145629 w 1155172"/>
                <a:gd name="connsiteY515" fmla="*/ 22489 h 91116"/>
                <a:gd name="connsiteX516" fmla="*/ 1136599 w 1155172"/>
                <a:gd name="connsiteY516" fmla="*/ 20726 h 91116"/>
                <a:gd name="connsiteX517" fmla="*/ 1119311 w 1155172"/>
                <a:gd name="connsiteY517" fmla="*/ 29670 h 91116"/>
                <a:gd name="connsiteX518" fmla="*/ 1119311 w 1155172"/>
                <a:gd name="connsiteY518" fmla="*/ 21946 h 91116"/>
                <a:gd name="connsiteX519" fmla="*/ 1111025 w 1155172"/>
                <a:gd name="connsiteY519" fmla="*/ 21946 h 91116"/>
                <a:gd name="connsiteX520" fmla="*/ 1111025 w 1155172"/>
                <a:gd name="connsiteY520" fmla="*/ 76276 h 91116"/>
                <a:gd name="connsiteX521" fmla="*/ 1120235 w 1155172"/>
                <a:gd name="connsiteY521" fmla="*/ 76276 h 91116"/>
                <a:gd name="connsiteX522" fmla="*/ 1120235 w 1155172"/>
                <a:gd name="connsiteY522" fmla="*/ 76276 h 9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Lst>
              <a:rect l="l" t="t" r="r" b="b"/>
              <a:pathLst>
                <a:path w="1155172" h="91116">
                  <a:moveTo>
                    <a:pt x="55969" y="76276"/>
                  </a:moveTo>
                  <a:lnTo>
                    <a:pt x="55969" y="67418"/>
                  </a:lnTo>
                  <a:lnTo>
                    <a:pt x="9925" y="67418"/>
                  </a:lnTo>
                  <a:lnTo>
                    <a:pt x="9925" y="41891"/>
                  </a:lnTo>
                  <a:lnTo>
                    <a:pt x="51416" y="41891"/>
                  </a:lnTo>
                  <a:lnTo>
                    <a:pt x="51416" y="33090"/>
                  </a:lnTo>
                  <a:lnTo>
                    <a:pt x="9925" y="33090"/>
                  </a:lnTo>
                  <a:lnTo>
                    <a:pt x="9925" y="10116"/>
                  </a:lnTo>
                  <a:lnTo>
                    <a:pt x="54226" y="10116"/>
                  </a:lnTo>
                  <a:lnTo>
                    <a:pt x="54226" y="1267"/>
                  </a:lnTo>
                  <a:lnTo>
                    <a:pt x="0" y="1267"/>
                  </a:lnTo>
                  <a:lnTo>
                    <a:pt x="0" y="76267"/>
                  </a:lnTo>
                  <a:lnTo>
                    <a:pt x="55969" y="76267"/>
                  </a:lnTo>
                  <a:lnTo>
                    <a:pt x="55969" y="76276"/>
                  </a:lnTo>
                  <a:close/>
                  <a:moveTo>
                    <a:pt x="112300" y="76276"/>
                  </a:moveTo>
                  <a:lnTo>
                    <a:pt x="112300" y="1276"/>
                  </a:lnTo>
                  <a:lnTo>
                    <a:pt x="103137" y="1276"/>
                  </a:lnTo>
                  <a:lnTo>
                    <a:pt x="103137" y="28184"/>
                  </a:lnTo>
                  <a:cubicBezTo>
                    <a:pt x="101537" y="25965"/>
                    <a:pt x="99451" y="24165"/>
                    <a:pt x="96898" y="22784"/>
                  </a:cubicBezTo>
                  <a:cubicBezTo>
                    <a:pt x="94336" y="21403"/>
                    <a:pt x="91421" y="20717"/>
                    <a:pt x="88154" y="20717"/>
                  </a:cubicBezTo>
                  <a:cubicBezTo>
                    <a:pt x="83687" y="20717"/>
                    <a:pt x="79639" y="21888"/>
                    <a:pt x="76029" y="24241"/>
                  </a:cubicBezTo>
                  <a:cubicBezTo>
                    <a:pt x="72409" y="26594"/>
                    <a:pt x="69704" y="29985"/>
                    <a:pt x="67894" y="34395"/>
                  </a:cubicBezTo>
                  <a:cubicBezTo>
                    <a:pt x="66084" y="38814"/>
                    <a:pt x="65180" y="43729"/>
                    <a:pt x="65180" y="49159"/>
                  </a:cubicBezTo>
                  <a:cubicBezTo>
                    <a:pt x="65180" y="54712"/>
                    <a:pt x="66170" y="59636"/>
                    <a:pt x="68170" y="63913"/>
                  </a:cubicBezTo>
                  <a:cubicBezTo>
                    <a:pt x="70161" y="68199"/>
                    <a:pt x="72981" y="71533"/>
                    <a:pt x="76610" y="73924"/>
                  </a:cubicBezTo>
                  <a:cubicBezTo>
                    <a:pt x="80239" y="76305"/>
                    <a:pt x="84220" y="77505"/>
                    <a:pt x="88554" y="77505"/>
                  </a:cubicBezTo>
                  <a:cubicBezTo>
                    <a:pt x="95240" y="77505"/>
                    <a:pt x="100298" y="74809"/>
                    <a:pt x="103746" y="69418"/>
                  </a:cubicBezTo>
                  <a:lnTo>
                    <a:pt x="103746" y="76276"/>
                  </a:lnTo>
                  <a:lnTo>
                    <a:pt x="112300" y="76276"/>
                  </a:lnTo>
                  <a:lnTo>
                    <a:pt x="112300" y="76276"/>
                  </a:lnTo>
                  <a:close/>
                  <a:moveTo>
                    <a:pt x="78762" y="33347"/>
                  </a:moveTo>
                  <a:cubicBezTo>
                    <a:pt x="81505" y="30004"/>
                    <a:pt x="84925" y="28337"/>
                    <a:pt x="89021" y="28337"/>
                  </a:cubicBezTo>
                  <a:cubicBezTo>
                    <a:pt x="93212" y="28337"/>
                    <a:pt x="96745" y="30080"/>
                    <a:pt x="99612" y="33557"/>
                  </a:cubicBezTo>
                  <a:cubicBezTo>
                    <a:pt x="102479" y="37033"/>
                    <a:pt x="103908" y="42491"/>
                    <a:pt x="103908" y="49930"/>
                  </a:cubicBezTo>
                  <a:cubicBezTo>
                    <a:pt x="103908" y="56683"/>
                    <a:pt x="102499" y="61703"/>
                    <a:pt x="99689" y="64999"/>
                  </a:cubicBezTo>
                  <a:cubicBezTo>
                    <a:pt x="96879" y="68294"/>
                    <a:pt x="93459" y="69942"/>
                    <a:pt x="89430" y="69942"/>
                  </a:cubicBezTo>
                  <a:cubicBezTo>
                    <a:pt x="85439" y="69942"/>
                    <a:pt x="81972" y="68209"/>
                    <a:pt x="79048" y="64770"/>
                  </a:cubicBezTo>
                  <a:cubicBezTo>
                    <a:pt x="76114" y="61332"/>
                    <a:pt x="74647" y="56131"/>
                    <a:pt x="74647" y="49168"/>
                  </a:cubicBezTo>
                  <a:cubicBezTo>
                    <a:pt x="74638" y="41958"/>
                    <a:pt x="76009" y="36690"/>
                    <a:pt x="78762" y="33347"/>
                  </a:cubicBezTo>
                  <a:lnTo>
                    <a:pt x="78762" y="33347"/>
                  </a:lnTo>
                  <a:close/>
                  <a:moveTo>
                    <a:pt x="170621" y="76276"/>
                  </a:moveTo>
                  <a:lnTo>
                    <a:pt x="170621" y="21946"/>
                  </a:lnTo>
                  <a:lnTo>
                    <a:pt x="161411" y="21946"/>
                  </a:lnTo>
                  <a:lnTo>
                    <a:pt x="161411" y="51054"/>
                  </a:lnTo>
                  <a:cubicBezTo>
                    <a:pt x="161411" y="55693"/>
                    <a:pt x="160906" y="59226"/>
                    <a:pt x="159896" y="61665"/>
                  </a:cubicBezTo>
                  <a:cubicBezTo>
                    <a:pt x="158887" y="64113"/>
                    <a:pt x="157172" y="66037"/>
                    <a:pt x="154753" y="67447"/>
                  </a:cubicBezTo>
                  <a:cubicBezTo>
                    <a:pt x="152333" y="68866"/>
                    <a:pt x="149743" y="69571"/>
                    <a:pt x="146980" y="69571"/>
                  </a:cubicBezTo>
                  <a:cubicBezTo>
                    <a:pt x="144218" y="69571"/>
                    <a:pt x="141894" y="68885"/>
                    <a:pt x="140018" y="67494"/>
                  </a:cubicBezTo>
                  <a:cubicBezTo>
                    <a:pt x="138141" y="66113"/>
                    <a:pt x="136912" y="64218"/>
                    <a:pt x="136331" y="61789"/>
                  </a:cubicBezTo>
                  <a:cubicBezTo>
                    <a:pt x="135950" y="60122"/>
                    <a:pt x="135769" y="56874"/>
                    <a:pt x="135769" y="52064"/>
                  </a:cubicBezTo>
                  <a:lnTo>
                    <a:pt x="135769" y="21936"/>
                  </a:lnTo>
                  <a:lnTo>
                    <a:pt x="126559" y="21936"/>
                  </a:lnTo>
                  <a:lnTo>
                    <a:pt x="126559" y="55597"/>
                  </a:lnTo>
                  <a:cubicBezTo>
                    <a:pt x="126559" y="59512"/>
                    <a:pt x="126749" y="62379"/>
                    <a:pt x="127121" y="64189"/>
                  </a:cubicBezTo>
                  <a:cubicBezTo>
                    <a:pt x="127664" y="66875"/>
                    <a:pt x="128607" y="69152"/>
                    <a:pt x="129959" y="71018"/>
                  </a:cubicBezTo>
                  <a:cubicBezTo>
                    <a:pt x="131312" y="72876"/>
                    <a:pt x="133369" y="74419"/>
                    <a:pt x="136150" y="75648"/>
                  </a:cubicBezTo>
                  <a:cubicBezTo>
                    <a:pt x="138932" y="76876"/>
                    <a:pt x="141923" y="77486"/>
                    <a:pt x="145132" y="77486"/>
                  </a:cubicBezTo>
                  <a:cubicBezTo>
                    <a:pt x="152400" y="77486"/>
                    <a:pt x="158144" y="74419"/>
                    <a:pt x="162373" y="68275"/>
                  </a:cubicBezTo>
                  <a:lnTo>
                    <a:pt x="162373" y="76257"/>
                  </a:lnTo>
                  <a:lnTo>
                    <a:pt x="170621" y="76257"/>
                  </a:lnTo>
                  <a:lnTo>
                    <a:pt x="170621" y="76276"/>
                  </a:lnTo>
                  <a:close/>
                  <a:moveTo>
                    <a:pt x="215894" y="66599"/>
                  </a:moveTo>
                  <a:cubicBezTo>
                    <a:pt x="213474" y="68809"/>
                    <a:pt x="210455" y="69933"/>
                    <a:pt x="206835" y="69933"/>
                  </a:cubicBezTo>
                  <a:cubicBezTo>
                    <a:pt x="202330" y="69933"/>
                    <a:pt x="198682" y="68275"/>
                    <a:pt x="195891" y="64970"/>
                  </a:cubicBezTo>
                  <a:cubicBezTo>
                    <a:pt x="193091" y="61655"/>
                    <a:pt x="191700" y="56359"/>
                    <a:pt x="191700" y="49063"/>
                  </a:cubicBezTo>
                  <a:cubicBezTo>
                    <a:pt x="191700" y="41862"/>
                    <a:pt x="193148" y="36595"/>
                    <a:pt x="196053" y="33280"/>
                  </a:cubicBezTo>
                  <a:cubicBezTo>
                    <a:pt x="198949" y="29947"/>
                    <a:pt x="202721" y="28299"/>
                    <a:pt x="207359" y="28299"/>
                  </a:cubicBezTo>
                  <a:cubicBezTo>
                    <a:pt x="210426" y="28299"/>
                    <a:pt x="213046" y="29223"/>
                    <a:pt x="215208" y="31061"/>
                  </a:cubicBezTo>
                  <a:cubicBezTo>
                    <a:pt x="217370" y="32899"/>
                    <a:pt x="218885" y="35643"/>
                    <a:pt x="219742" y="39291"/>
                  </a:cubicBezTo>
                  <a:lnTo>
                    <a:pt x="228695" y="37919"/>
                  </a:lnTo>
                  <a:cubicBezTo>
                    <a:pt x="227638" y="32423"/>
                    <a:pt x="225228" y="28184"/>
                    <a:pt x="221485" y="25203"/>
                  </a:cubicBezTo>
                  <a:cubicBezTo>
                    <a:pt x="217732" y="22212"/>
                    <a:pt x="212903" y="20726"/>
                    <a:pt x="207007" y="20726"/>
                  </a:cubicBezTo>
                  <a:cubicBezTo>
                    <a:pt x="202330" y="20726"/>
                    <a:pt x="198006" y="21822"/>
                    <a:pt x="194034" y="24022"/>
                  </a:cubicBezTo>
                  <a:cubicBezTo>
                    <a:pt x="190062" y="26222"/>
                    <a:pt x="187100" y="29527"/>
                    <a:pt x="185156" y="33928"/>
                  </a:cubicBezTo>
                  <a:cubicBezTo>
                    <a:pt x="183213" y="38329"/>
                    <a:pt x="182242" y="43453"/>
                    <a:pt x="182242" y="49320"/>
                  </a:cubicBezTo>
                  <a:cubicBezTo>
                    <a:pt x="182242" y="58388"/>
                    <a:pt x="184499" y="65361"/>
                    <a:pt x="189024" y="70218"/>
                  </a:cubicBezTo>
                  <a:cubicBezTo>
                    <a:pt x="193548" y="75076"/>
                    <a:pt x="199520" y="77514"/>
                    <a:pt x="206959" y="77514"/>
                  </a:cubicBezTo>
                  <a:cubicBezTo>
                    <a:pt x="212893" y="77514"/>
                    <a:pt x="217894" y="75743"/>
                    <a:pt x="221971" y="72209"/>
                  </a:cubicBezTo>
                  <a:cubicBezTo>
                    <a:pt x="226047" y="68685"/>
                    <a:pt x="228581" y="63798"/>
                    <a:pt x="229572" y="57560"/>
                  </a:cubicBezTo>
                  <a:lnTo>
                    <a:pt x="220513" y="56378"/>
                  </a:lnTo>
                  <a:cubicBezTo>
                    <a:pt x="219847" y="60970"/>
                    <a:pt x="218313" y="64389"/>
                    <a:pt x="215894" y="66599"/>
                  </a:cubicBezTo>
                  <a:lnTo>
                    <a:pt x="215894" y="66599"/>
                  </a:lnTo>
                  <a:close/>
                  <a:moveTo>
                    <a:pt x="274730" y="76276"/>
                  </a:moveTo>
                  <a:lnTo>
                    <a:pt x="284350" y="76276"/>
                  </a:lnTo>
                  <a:cubicBezTo>
                    <a:pt x="283188" y="74190"/>
                    <a:pt x="282407" y="72019"/>
                    <a:pt x="282016" y="69742"/>
                  </a:cubicBezTo>
                  <a:cubicBezTo>
                    <a:pt x="281626" y="67485"/>
                    <a:pt x="281426" y="62055"/>
                    <a:pt x="281426" y="53502"/>
                  </a:cubicBezTo>
                  <a:lnTo>
                    <a:pt x="281426" y="41224"/>
                  </a:lnTo>
                  <a:cubicBezTo>
                    <a:pt x="281426" y="37128"/>
                    <a:pt x="281273" y="34300"/>
                    <a:pt x="280968" y="32728"/>
                  </a:cubicBezTo>
                  <a:cubicBezTo>
                    <a:pt x="280416" y="30204"/>
                    <a:pt x="279464" y="28118"/>
                    <a:pt x="278101" y="26460"/>
                  </a:cubicBezTo>
                  <a:cubicBezTo>
                    <a:pt x="276730" y="24813"/>
                    <a:pt x="274606" y="23441"/>
                    <a:pt x="271710" y="22346"/>
                  </a:cubicBezTo>
                  <a:cubicBezTo>
                    <a:pt x="268805" y="21250"/>
                    <a:pt x="265043" y="20707"/>
                    <a:pt x="260404" y="20707"/>
                  </a:cubicBezTo>
                  <a:cubicBezTo>
                    <a:pt x="255727" y="20707"/>
                    <a:pt x="251622" y="21336"/>
                    <a:pt x="248079" y="22622"/>
                  </a:cubicBezTo>
                  <a:cubicBezTo>
                    <a:pt x="244526" y="23898"/>
                    <a:pt x="241821" y="25727"/>
                    <a:pt x="239944" y="28089"/>
                  </a:cubicBezTo>
                  <a:cubicBezTo>
                    <a:pt x="238068" y="30461"/>
                    <a:pt x="236725" y="33576"/>
                    <a:pt x="235906" y="37424"/>
                  </a:cubicBezTo>
                  <a:lnTo>
                    <a:pt x="244907" y="38652"/>
                  </a:lnTo>
                  <a:cubicBezTo>
                    <a:pt x="245888" y="34804"/>
                    <a:pt x="247421" y="32109"/>
                    <a:pt x="249479" y="30594"/>
                  </a:cubicBezTo>
                  <a:cubicBezTo>
                    <a:pt x="251546" y="29080"/>
                    <a:pt x="254737" y="28318"/>
                    <a:pt x="259070" y="28318"/>
                  </a:cubicBezTo>
                  <a:cubicBezTo>
                    <a:pt x="263709" y="28318"/>
                    <a:pt x="267205" y="29356"/>
                    <a:pt x="269558" y="31442"/>
                  </a:cubicBezTo>
                  <a:cubicBezTo>
                    <a:pt x="271301" y="32976"/>
                    <a:pt x="272167" y="35614"/>
                    <a:pt x="272167" y="39367"/>
                  </a:cubicBezTo>
                  <a:cubicBezTo>
                    <a:pt x="272167" y="39710"/>
                    <a:pt x="272148" y="40510"/>
                    <a:pt x="272120" y="41777"/>
                  </a:cubicBezTo>
                  <a:cubicBezTo>
                    <a:pt x="268605" y="43005"/>
                    <a:pt x="263128" y="44053"/>
                    <a:pt x="255699" y="44948"/>
                  </a:cubicBezTo>
                  <a:cubicBezTo>
                    <a:pt x="252051" y="45387"/>
                    <a:pt x="249317" y="45853"/>
                    <a:pt x="247517" y="46330"/>
                  </a:cubicBezTo>
                  <a:cubicBezTo>
                    <a:pt x="245059" y="47015"/>
                    <a:pt x="242849" y="48025"/>
                    <a:pt x="240887" y="49349"/>
                  </a:cubicBezTo>
                  <a:cubicBezTo>
                    <a:pt x="238925" y="50683"/>
                    <a:pt x="237334" y="52435"/>
                    <a:pt x="236125" y="54645"/>
                  </a:cubicBezTo>
                  <a:cubicBezTo>
                    <a:pt x="234915" y="56836"/>
                    <a:pt x="234315" y="59274"/>
                    <a:pt x="234315" y="61941"/>
                  </a:cubicBezTo>
                  <a:cubicBezTo>
                    <a:pt x="234315" y="66475"/>
                    <a:pt x="235915" y="70199"/>
                    <a:pt x="239125" y="73114"/>
                  </a:cubicBezTo>
                  <a:cubicBezTo>
                    <a:pt x="242326" y="76038"/>
                    <a:pt x="246917" y="77495"/>
                    <a:pt x="252889" y="77495"/>
                  </a:cubicBezTo>
                  <a:cubicBezTo>
                    <a:pt x="256499" y="77495"/>
                    <a:pt x="259890" y="76895"/>
                    <a:pt x="263042" y="75705"/>
                  </a:cubicBezTo>
                  <a:cubicBezTo>
                    <a:pt x="266195" y="74514"/>
                    <a:pt x="269481" y="72466"/>
                    <a:pt x="272891" y="69561"/>
                  </a:cubicBezTo>
                  <a:cubicBezTo>
                    <a:pt x="273158" y="72123"/>
                    <a:pt x="273768" y="74362"/>
                    <a:pt x="274730" y="76276"/>
                  </a:cubicBezTo>
                  <a:lnTo>
                    <a:pt x="274730" y="76276"/>
                  </a:lnTo>
                  <a:lnTo>
                    <a:pt x="274730" y="76276"/>
                  </a:lnTo>
                  <a:close/>
                  <a:moveTo>
                    <a:pt x="272120" y="52378"/>
                  </a:moveTo>
                  <a:cubicBezTo>
                    <a:pt x="272120" y="56445"/>
                    <a:pt x="271624" y="59512"/>
                    <a:pt x="270634" y="61589"/>
                  </a:cubicBezTo>
                  <a:cubicBezTo>
                    <a:pt x="269338" y="64284"/>
                    <a:pt x="267310" y="66408"/>
                    <a:pt x="264547" y="67961"/>
                  </a:cubicBezTo>
                  <a:cubicBezTo>
                    <a:pt x="261785" y="69513"/>
                    <a:pt x="258623" y="70285"/>
                    <a:pt x="255079" y="70285"/>
                  </a:cubicBezTo>
                  <a:cubicBezTo>
                    <a:pt x="251498" y="70285"/>
                    <a:pt x="248774" y="69466"/>
                    <a:pt x="246917" y="67828"/>
                  </a:cubicBezTo>
                  <a:cubicBezTo>
                    <a:pt x="245059" y="66189"/>
                    <a:pt x="244135" y="64141"/>
                    <a:pt x="244135" y="61684"/>
                  </a:cubicBezTo>
                  <a:cubicBezTo>
                    <a:pt x="244135" y="60084"/>
                    <a:pt x="244554" y="58626"/>
                    <a:pt x="245412" y="57312"/>
                  </a:cubicBezTo>
                  <a:cubicBezTo>
                    <a:pt x="246259" y="55997"/>
                    <a:pt x="247469" y="55007"/>
                    <a:pt x="249041" y="54321"/>
                  </a:cubicBezTo>
                  <a:cubicBezTo>
                    <a:pt x="250612" y="53645"/>
                    <a:pt x="253289" y="53026"/>
                    <a:pt x="257070" y="52483"/>
                  </a:cubicBezTo>
                  <a:cubicBezTo>
                    <a:pt x="263757" y="51530"/>
                    <a:pt x="268767" y="50368"/>
                    <a:pt x="272110" y="49006"/>
                  </a:cubicBezTo>
                  <a:lnTo>
                    <a:pt x="272110" y="52378"/>
                  </a:lnTo>
                  <a:lnTo>
                    <a:pt x="272120" y="52378"/>
                  </a:lnTo>
                  <a:close/>
                  <a:moveTo>
                    <a:pt x="311763" y="68399"/>
                  </a:moveTo>
                  <a:cubicBezTo>
                    <a:pt x="310401" y="68399"/>
                    <a:pt x="309353" y="68180"/>
                    <a:pt x="308620" y="67732"/>
                  </a:cubicBezTo>
                  <a:cubicBezTo>
                    <a:pt x="307886" y="67294"/>
                    <a:pt x="307362" y="66694"/>
                    <a:pt x="307029" y="65942"/>
                  </a:cubicBezTo>
                  <a:cubicBezTo>
                    <a:pt x="306705" y="65189"/>
                    <a:pt x="306543" y="63494"/>
                    <a:pt x="306543" y="60874"/>
                  </a:cubicBezTo>
                  <a:lnTo>
                    <a:pt x="306543" y="29108"/>
                  </a:lnTo>
                  <a:lnTo>
                    <a:pt x="315801" y="29108"/>
                  </a:lnTo>
                  <a:lnTo>
                    <a:pt x="315801" y="21946"/>
                  </a:lnTo>
                  <a:lnTo>
                    <a:pt x="306543" y="21946"/>
                  </a:lnTo>
                  <a:lnTo>
                    <a:pt x="306543" y="2962"/>
                  </a:lnTo>
                  <a:lnTo>
                    <a:pt x="297390" y="8487"/>
                  </a:lnTo>
                  <a:lnTo>
                    <a:pt x="297390" y="21946"/>
                  </a:lnTo>
                  <a:lnTo>
                    <a:pt x="290636" y="21946"/>
                  </a:lnTo>
                  <a:lnTo>
                    <a:pt x="290636" y="29108"/>
                  </a:lnTo>
                  <a:lnTo>
                    <a:pt x="297390" y="29108"/>
                  </a:lnTo>
                  <a:lnTo>
                    <a:pt x="297390" y="60360"/>
                  </a:lnTo>
                  <a:cubicBezTo>
                    <a:pt x="297390" y="65884"/>
                    <a:pt x="297761" y="69513"/>
                    <a:pt x="298514" y="71238"/>
                  </a:cubicBezTo>
                  <a:cubicBezTo>
                    <a:pt x="299266" y="72962"/>
                    <a:pt x="300561" y="74343"/>
                    <a:pt x="302400" y="75400"/>
                  </a:cubicBezTo>
                  <a:cubicBezTo>
                    <a:pt x="304238" y="76457"/>
                    <a:pt x="306829" y="76991"/>
                    <a:pt x="310172" y="76991"/>
                  </a:cubicBezTo>
                  <a:cubicBezTo>
                    <a:pt x="312220" y="76991"/>
                    <a:pt x="314535" y="76714"/>
                    <a:pt x="317135" y="76171"/>
                  </a:cubicBezTo>
                  <a:lnTo>
                    <a:pt x="315801" y="68037"/>
                  </a:lnTo>
                  <a:cubicBezTo>
                    <a:pt x="314135" y="68275"/>
                    <a:pt x="312791" y="68399"/>
                    <a:pt x="311763" y="68399"/>
                  </a:cubicBezTo>
                  <a:lnTo>
                    <a:pt x="311763" y="68399"/>
                  </a:lnTo>
                  <a:lnTo>
                    <a:pt x="311763" y="68399"/>
                  </a:lnTo>
                  <a:close/>
                  <a:moveTo>
                    <a:pt x="334070" y="11859"/>
                  </a:moveTo>
                  <a:lnTo>
                    <a:pt x="334070" y="1276"/>
                  </a:lnTo>
                  <a:lnTo>
                    <a:pt x="324860" y="1276"/>
                  </a:lnTo>
                  <a:lnTo>
                    <a:pt x="324860" y="11859"/>
                  </a:lnTo>
                  <a:lnTo>
                    <a:pt x="334070" y="11859"/>
                  </a:lnTo>
                  <a:lnTo>
                    <a:pt x="334070" y="11859"/>
                  </a:lnTo>
                  <a:close/>
                  <a:moveTo>
                    <a:pt x="334070" y="76276"/>
                  </a:moveTo>
                  <a:lnTo>
                    <a:pt x="334070" y="21946"/>
                  </a:lnTo>
                  <a:lnTo>
                    <a:pt x="324860" y="21946"/>
                  </a:lnTo>
                  <a:lnTo>
                    <a:pt x="324860" y="76276"/>
                  </a:lnTo>
                  <a:lnTo>
                    <a:pt x="334070" y="76276"/>
                  </a:lnTo>
                  <a:lnTo>
                    <a:pt x="334070" y="76276"/>
                  </a:lnTo>
                  <a:close/>
                  <a:moveTo>
                    <a:pt x="351692" y="70180"/>
                  </a:moveTo>
                  <a:cubicBezTo>
                    <a:pt x="356378" y="75066"/>
                    <a:pt x="362531" y="77505"/>
                    <a:pt x="370142" y="77505"/>
                  </a:cubicBezTo>
                  <a:cubicBezTo>
                    <a:pt x="374885" y="77505"/>
                    <a:pt x="379257" y="76390"/>
                    <a:pt x="383257" y="74171"/>
                  </a:cubicBezTo>
                  <a:cubicBezTo>
                    <a:pt x="387258" y="71952"/>
                    <a:pt x="390315" y="68837"/>
                    <a:pt x="392411" y="64837"/>
                  </a:cubicBezTo>
                  <a:cubicBezTo>
                    <a:pt x="394506" y="60836"/>
                    <a:pt x="395564" y="55331"/>
                    <a:pt x="395564" y="48349"/>
                  </a:cubicBezTo>
                  <a:cubicBezTo>
                    <a:pt x="395564" y="39719"/>
                    <a:pt x="393192" y="32956"/>
                    <a:pt x="388449" y="28061"/>
                  </a:cubicBezTo>
                  <a:cubicBezTo>
                    <a:pt x="383705" y="23165"/>
                    <a:pt x="377600" y="20717"/>
                    <a:pt x="370132" y="20717"/>
                  </a:cubicBezTo>
                  <a:cubicBezTo>
                    <a:pt x="363407" y="20717"/>
                    <a:pt x="357711" y="22727"/>
                    <a:pt x="353044" y="26756"/>
                  </a:cubicBezTo>
                  <a:cubicBezTo>
                    <a:pt x="347453" y="31594"/>
                    <a:pt x="344653" y="39052"/>
                    <a:pt x="344653" y="49111"/>
                  </a:cubicBezTo>
                  <a:cubicBezTo>
                    <a:pt x="344662" y="58284"/>
                    <a:pt x="347005" y="65303"/>
                    <a:pt x="351692" y="70180"/>
                  </a:cubicBezTo>
                  <a:lnTo>
                    <a:pt x="351692" y="70180"/>
                  </a:lnTo>
                  <a:close/>
                  <a:moveTo>
                    <a:pt x="358683" y="33509"/>
                  </a:moveTo>
                  <a:cubicBezTo>
                    <a:pt x="361712" y="30061"/>
                    <a:pt x="365541" y="28337"/>
                    <a:pt x="370142" y="28337"/>
                  </a:cubicBezTo>
                  <a:cubicBezTo>
                    <a:pt x="374675" y="28337"/>
                    <a:pt x="378476" y="30070"/>
                    <a:pt x="381524" y="33528"/>
                  </a:cubicBezTo>
                  <a:cubicBezTo>
                    <a:pt x="384572" y="36995"/>
                    <a:pt x="386105" y="42081"/>
                    <a:pt x="386105" y="48797"/>
                  </a:cubicBezTo>
                  <a:cubicBezTo>
                    <a:pt x="386105" y="55921"/>
                    <a:pt x="384581" y="61236"/>
                    <a:pt x="381552" y="64713"/>
                  </a:cubicBezTo>
                  <a:cubicBezTo>
                    <a:pt x="378514" y="68189"/>
                    <a:pt x="374714" y="69933"/>
                    <a:pt x="370142" y="69933"/>
                  </a:cubicBezTo>
                  <a:cubicBezTo>
                    <a:pt x="365541" y="69933"/>
                    <a:pt x="361712" y="68199"/>
                    <a:pt x="358683" y="64732"/>
                  </a:cubicBezTo>
                  <a:cubicBezTo>
                    <a:pt x="355644" y="61274"/>
                    <a:pt x="354130" y="56064"/>
                    <a:pt x="354130" y="49101"/>
                  </a:cubicBezTo>
                  <a:cubicBezTo>
                    <a:pt x="354130" y="42148"/>
                    <a:pt x="355644" y="36947"/>
                    <a:pt x="358683" y="33509"/>
                  </a:cubicBezTo>
                  <a:lnTo>
                    <a:pt x="358683" y="33509"/>
                  </a:lnTo>
                  <a:close/>
                  <a:moveTo>
                    <a:pt x="415566" y="76276"/>
                  </a:moveTo>
                  <a:lnTo>
                    <a:pt x="415566" y="46606"/>
                  </a:lnTo>
                  <a:cubicBezTo>
                    <a:pt x="415566" y="39653"/>
                    <a:pt x="416985" y="34919"/>
                    <a:pt x="419833" y="32433"/>
                  </a:cubicBezTo>
                  <a:cubicBezTo>
                    <a:pt x="422681" y="29937"/>
                    <a:pt x="426063" y="28699"/>
                    <a:pt x="429987" y="28699"/>
                  </a:cubicBezTo>
                  <a:cubicBezTo>
                    <a:pt x="432445" y="28699"/>
                    <a:pt x="434578" y="29251"/>
                    <a:pt x="436407" y="30356"/>
                  </a:cubicBezTo>
                  <a:cubicBezTo>
                    <a:pt x="438226" y="31471"/>
                    <a:pt x="439503" y="32947"/>
                    <a:pt x="440217" y="34814"/>
                  </a:cubicBezTo>
                  <a:cubicBezTo>
                    <a:pt x="440931" y="36671"/>
                    <a:pt x="441293" y="39472"/>
                    <a:pt x="441293" y="43234"/>
                  </a:cubicBezTo>
                  <a:lnTo>
                    <a:pt x="441293" y="76286"/>
                  </a:lnTo>
                  <a:lnTo>
                    <a:pt x="450504" y="76286"/>
                  </a:lnTo>
                  <a:lnTo>
                    <a:pt x="450504" y="42872"/>
                  </a:lnTo>
                  <a:cubicBezTo>
                    <a:pt x="450504" y="38614"/>
                    <a:pt x="450332" y="35623"/>
                    <a:pt x="449990" y="33928"/>
                  </a:cubicBezTo>
                  <a:cubicBezTo>
                    <a:pt x="449437" y="31299"/>
                    <a:pt x="448485" y="29032"/>
                    <a:pt x="447123" y="27118"/>
                  </a:cubicBezTo>
                  <a:cubicBezTo>
                    <a:pt x="445751" y="25213"/>
                    <a:pt x="443703" y="23670"/>
                    <a:pt x="440960" y="22489"/>
                  </a:cubicBezTo>
                  <a:cubicBezTo>
                    <a:pt x="438217" y="21317"/>
                    <a:pt x="435207" y="20726"/>
                    <a:pt x="431930" y="20726"/>
                  </a:cubicBezTo>
                  <a:cubicBezTo>
                    <a:pt x="424386" y="20726"/>
                    <a:pt x="418633" y="23708"/>
                    <a:pt x="414642" y="29670"/>
                  </a:cubicBezTo>
                  <a:lnTo>
                    <a:pt x="414642" y="21946"/>
                  </a:lnTo>
                  <a:lnTo>
                    <a:pt x="406356" y="21946"/>
                  </a:lnTo>
                  <a:lnTo>
                    <a:pt x="406356" y="76276"/>
                  </a:lnTo>
                  <a:lnTo>
                    <a:pt x="415566" y="76276"/>
                  </a:lnTo>
                  <a:lnTo>
                    <a:pt x="415566" y="76276"/>
                  </a:lnTo>
                  <a:close/>
                  <a:moveTo>
                    <a:pt x="501929" y="76276"/>
                  </a:moveTo>
                  <a:lnTo>
                    <a:pt x="511550" y="76276"/>
                  </a:lnTo>
                  <a:cubicBezTo>
                    <a:pt x="510388" y="74190"/>
                    <a:pt x="509607" y="72019"/>
                    <a:pt x="509216" y="69742"/>
                  </a:cubicBezTo>
                  <a:cubicBezTo>
                    <a:pt x="508825" y="67485"/>
                    <a:pt x="508625" y="62055"/>
                    <a:pt x="508625" y="53502"/>
                  </a:cubicBezTo>
                  <a:lnTo>
                    <a:pt x="508625" y="41224"/>
                  </a:lnTo>
                  <a:cubicBezTo>
                    <a:pt x="508625" y="37128"/>
                    <a:pt x="508473" y="34300"/>
                    <a:pt x="508168" y="32728"/>
                  </a:cubicBezTo>
                  <a:cubicBezTo>
                    <a:pt x="507616" y="30204"/>
                    <a:pt x="506663" y="28118"/>
                    <a:pt x="505301" y="26460"/>
                  </a:cubicBezTo>
                  <a:cubicBezTo>
                    <a:pt x="503930" y="24813"/>
                    <a:pt x="501806" y="23441"/>
                    <a:pt x="498910" y="22346"/>
                  </a:cubicBezTo>
                  <a:cubicBezTo>
                    <a:pt x="496005" y="21250"/>
                    <a:pt x="492242" y="20707"/>
                    <a:pt x="487604" y="20707"/>
                  </a:cubicBezTo>
                  <a:cubicBezTo>
                    <a:pt x="482927" y="20707"/>
                    <a:pt x="478822" y="21336"/>
                    <a:pt x="475278" y="22622"/>
                  </a:cubicBezTo>
                  <a:cubicBezTo>
                    <a:pt x="471726" y="23898"/>
                    <a:pt x="469021" y="25727"/>
                    <a:pt x="467144" y="28089"/>
                  </a:cubicBezTo>
                  <a:cubicBezTo>
                    <a:pt x="465268" y="30461"/>
                    <a:pt x="463925" y="33576"/>
                    <a:pt x="463106" y="37424"/>
                  </a:cubicBezTo>
                  <a:lnTo>
                    <a:pt x="472107" y="38652"/>
                  </a:lnTo>
                  <a:cubicBezTo>
                    <a:pt x="473097" y="34804"/>
                    <a:pt x="474621" y="32109"/>
                    <a:pt x="476679" y="30594"/>
                  </a:cubicBezTo>
                  <a:cubicBezTo>
                    <a:pt x="478746" y="29080"/>
                    <a:pt x="481936" y="28318"/>
                    <a:pt x="486270" y="28318"/>
                  </a:cubicBezTo>
                  <a:cubicBezTo>
                    <a:pt x="490909" y="28318"/>
                    <a:pt x="494405" y="29356"/>
                    <a:pt x="496757" y="31442"/>
                  </a:cubicBezTo>
                  <a:cubicBezTo>
                    <a:pt x="498500" y="32976"/>
                    <a:pt x="499367" y="35614"/>
                    <a:pt x="499367" y="39367"/>
                  </a:cubicBezTo>
                  <a:cubicBezTo>
                    <a:pt x="499367" y="39710"/>
                    <a:pt x="499348" y="40510"/>
                    <a:pt x="499320" y="41777"/>
                  </a:cubicBezTo>
                  <a:cubicBezTo>
                    <a:pt x="495805" y="43005"/>
                    <a:pt x="490328" y="44053"/>
                    <a:pt x="482898" y="44948"/>
                  </a:cubicBezTo>
                  <a:cubicBezTo>
                    <a:pt x="479250" y="45387"/>
                    <a:pt x="476517" y="45853"/>
                    <a:pt x="474716" y="46330"/>
                  </a:cubicBezTo>
                  <a:cubicBezTo>
                    <a:pt x="472259" y="47015"/>
                    <a:pt x="470049" y="48025"/>
                    <a:pt x="468087" y="49349"/>
                  </a:cubicBezTo>
                  <a:cubicBezTo>
                    <a:pt x="466125" y="50683"/>
                    <a:pt x="464534" y="52435"/>
                    <a:pt x="463325" y="54645"/>
                  </a:cubicBezTo>
                  <a:cubicBezTo>
                    <a:pt x="462115" y="56836"/>
                    <a:pt x="461515" y="59274"/>
                    <a:pt x="461515" y="61941"/>
                  </a:cubicBezTo>
                  <a:cubicBezTo>
                    <a:pt x="461515" y="66475"/>
                    <a:pt x="463115" y="70199"/>
                    <a:pt x="466325" y="73114"/>
                  </a:cubicBezTo>
                  <a:cubicBezTo>
                    <a:pt x="469525" y="76038"/>
                    <a:pt x="474116" y="77495"/>
                    <a:pt x="480089" y="77495"/>
                  </a:cubicBezTo>
                  <a:cubicBezTo>
                    <a:pt x="483699" y="77495"/>
                    <a:pt x="487089" y="76895"/>
                    <a:pt x="490242" y="75705"/>
                  </a:cubicBezTo>
                  <a:cubicBezTo>
                    <a:pt x="493395" y="74514"/>
                    <a:pt x="496681" y="72466"/>
                    <a:pt x="500091" y="69561"/>
                  </a:cubicBezTo>
                  <a:cubicBezTo>
                    <a:pt x="500358" y="72123"/>
                    <a:pt x="500967" y="74362"/>
                    <a:pt x="501929" y="76276"/>
                  </a:cubicBezTo>
                  <a:lnTo>
                    <a:pt x="501929" y="76276"/>
                  </a:lnTo>
                  <a:lnTo>
                    <a:pt x="501929" y="76276"/>
                  </a:lnTo>
                  <a:close/>
                  <a:moveTo>
                    <a:pt x="499320" y="52378"/>
                  </a:moveTo>
                  <a:cubicBezTo>
                    <a:pt x="499320" y="56445"/>
                    <a:pt x="498824" y="59512"/>
                    <a:pt x="497834" y="61589"/>
                  </a:cubicBezTo>
                  <a:cubicBezTo>
                    <a:pt x="496538" y="64284"/>
                    <a:pt x="494509" y="66408"/>
                    <a:pt x="491747" y="67961"/>
                  </a:cubicBezTo>
                  <a:cubicBezTo>
                    <a:pt x="488985" y="69513"/>
                    <a:pt x="485823" y="70285"/>
                    <a:pt x="482279" y="70285"/>
                  </a:cubicBezTo>
                  <a:cubicBezTo>
                    <a:pt x="478698" y="70285"/>
                    <a:pt x="475974" y="69466"/>
                    <a:pt x="474116" y="67828"/>
                  </a:cubicBezTo>
                  <a:cubicBezTo>
                    <a:pt x="472259" y="66189"/>
                    <a:pt x="471335" y="64141"/>
                    <a:pt x="471335" y="61684"/>
                  </a:cubicBezTo>
                  <a:cubicBezTo>
                    <a:pt x="471335" y="60084"/>
                    <a:pt x="471754" y="58626"/>
                    <a:pt x="472611" y="57312"/>
                  </a:cubicBezTo>
                  <a:cubicBezTo>
                    <a:pt x="473459" y="55997"/>
                    <a:pt x="474669" y="55007"/>
                    <a:pt x="476240" y="54321"/>
                  </a:cubicBezTo>
                  <a:cubicBezTo>
                    <a:pt x="477812" y="53645"/>
                    <a:pt x="480489" y="53026"/>
                    <a:pt x="484270" y="52483"/>
                  </a:cubicBezTo>
                  <a:cubicBezTo>
                    <a:pt x="490957" y="51530"/>
                    <a:pt x="495967" y="50368"/>
                    <a:pt x="499310" y="49006"/>
                  </a:cubicBezTo>
                  <a:lnTo>
                    <a:pt x="499310" y="52378"/>
                  </a:lnTo>
                  <a:lnTo>
                    <a:pt x="499320" y="52378"/>
                  </a:lnTo>
                  <a:close/>
                  <a:moveTo>
                    <a:pt x="531905" y="76276"/>
                  </a:moveTo>
                  <a:lnTo>
                    <a:pt x="531905" y="1276"/>
                  </a:lnTo>
                  <a:lnTo>
                    <a:pt x="522694" y="1276"/>
                  </a:lnTo>
                  <a:lnTo>
                    <a:pt x="522694" y="76276"/>
                  </a:lnTo>
                  <a:lnTo>
                    <a:pt x="531905" y="76276"/>
                  </a:lnTo>
                  <a:lnTo>
                    <a:pt x="531905" y="76276"/>
                  </a:lnTo>
                  <a:close/>
                  <a:moveTo>
                    <a:pt x="553803" y="76276"/>
                  </a:moveTo>
                  <a:cubicBezTo>
                    <a:pt x="553698" y="79372"/>
                    <a:pt x="553193" y="81753"/>
                    <a:pt x="552269" y="83410"/>
                  </a:cubicBezTo>
                  <a:cubicBezTo>
                    <a:pt x="551345" y="85068"/>
                    <a:pt x="549916" y="86316"/>
                    <a:pt x="547973" y="87173"/>
                  </a:cubicBezTo>
                  <a:lnTo>
                    <a:pt x="550536" y="91116"/>
                  </a:lnTo>
                  <a:cubicBezTo>
                    <a:pt x="553507" y="89811"/>
                    <a:pt x="555669" y="87982"/>
                    <a:pt x="557032" y="85611"/>
                  </a:cubicBezTo>
                  <a:cubicBezTo>
                    <a:pt x="558394" y="83239"/>
                    <a:pt x="559079" y="80134"/>
                    <a:pt x="559079" y="76286"/>
                  </a:cubicBezTo>
                  <a:lnTo>
                    <a:pt x="559079" y="65789"/>
                  </a:lnTo>
                  <a:lnTo>
                    <a:pt x="548592" y="65789"/>
                  </a:lnTo>
                  <a:lnTo>
                    <a:pt x="548592" y="76286"/>
                  </a:lnTo>
                  <a:lnTo>
                    <a:pt x="553803" y="76286"/>
                  </a:lnTo>
                  <a:lnTo>
                    <a:pt x="553803" y="76276"/>
                  </a:lnTo>
                  <a:close/>
                  <a:moveTo>
                    <a:pt x="606314" y="65656"/>
                  </a:moveTo>
                  <a:cubicBezTo>
                    <a:pt x="608924" y="69637"/>
                    <a:pt x="612524" y="72609"/>
                    <a:pt x="617106" y="74590"/>
                  </a:cubicBezTo>
                  <a:cubicBezTo>
                    <a:pt x="621687" y="76571"/>
                    <a:pt x="627383" y="77562"/>
                    <a:pt x="634175" y="77562"/>
                  </a:cubicBezTo>
                  <a:cubicBezTo>
                    <a:pt x="639528" y="77562"/>
                    <a:pt x="644347" y="76581"/>
                    <a:pt x="648624" y="74619"/>
                  </a:cubicBezTo>
                  <a:cubicBezTo>
                    <a:pt x="652901" y="72657"/>
                    <a:pt x="656187" y="69914"/>
                    <a:pt x="658473" y="66380"/>
                  </a:cubicBezTo>
                  <a:cubicBezTo>
                    <a:pt x="660759" y="62855"/>
                    <a:pt x="661902" y="59093"/>
                    <a:pt x="661902" y="55102"/>
                  </a:cubicBezTo>
                  <a:cubicBezTo>
                    <a:pt x="661902" y="51073"/>
                    <a:pt x="660864" y="47520"/>
                    <a:pt x="658778" y="44434"/>
                  </a:cubicBezTo>
                  <a:cubicBezTo>
                    <a:pt x="656692" y="41348"/>
                    <a:pt x="653472" y="38795"/>
                    <a:pt x="649110" y="36786"/>
                  </a:cubicBezTo>
                  <a:cubicBezTo>
                    <a:pt x="646109" y="35414"/>
                    <a:pt x="640575" y="33823"/>
                    <a:pt x="632508" y="31994"/>
                  </a:cubicBezTo>
                  <a:cubicBezTo>
                    <a:pt x="624440" y="30175"/>
                    <a:pt x="619449" y="28394"/>
                    <a:pt x="617544" y="26651"/>
                  </a:cubicBezTo>
                  <a:cubicBezTo>
                    <a:pt x="615601" y="24908"/>
                    <a:pt x="614629" y="22689"/>
                    <a:pt x="614629" y="20002"/>
                  </a:cubicBezTo>
                  <a:cubicBezTo>
                    <a:pt x="614629" y="16897"/>
                    <a:pt x="616001" y="14249"/>
                    <a:pt x="618744" y="12040"/>
                  </a:cubicBezTo>
                  <a:cubicBezTo>
                    <a:pt x="621487" y="9849"/>
                    <a:pt x="625869" y="8744"/>
                    <a:pt x="631869" y="8744"/>
                  </a:cubicBezTo>
                  <a:cubicBezTo>
                    <a:pt x="637632" y="8744"/>
                    <a:pt x="641995" y="9954"/>
                    <a:pt x="644938" y="12373"/>
                  </a:cubicBezTo>
                  <a:cubicBezTo>
                    <a:pt x="647890" y="14792"/>
                    <a:pt x="649624" y="18383"/>
                    <a:pt x="650129" y="23117"/>
                  </a:cubicBezTo>
                  <a:lnTo>
                    <a:pt x="659644" y="22403"/>
                  </a:lnTo>
                  <a:cubicBezTo>
                    <a:pt x="659473" y="18002"/>
                    <a:pt x="658244" y="14068"/>
                    <a:pt x="655958" y="10592"/>
                  </a:cubicBezTo>
                  <a:cubicBezTo>
                    <a:pt x="653672" y="7115"/>
                    <a:pt x="650405" y="4467"/>
                    <a:pt x="646157" y="2686"/>
                  </a:cubicBezTo>
                  <a:cubicBezTo>
                    <a:pt x="641909" y="895"/>
                    <a:pt x="637003" y="0"/>
                    <a:pt x="631450" y="0"/>
                  </a:cubicBezTo>
                  <a:cubicBezTo>
                    <a:pt x="626402" y="0"/>
                    <a:pt x="621811" y="857"/>
                    <a:pt x="617687" y="2562"/>
                  </a:cubicBezTo>
                  <a:cubicBezTo>
                    <a:pt x="613553" y="4277"/>
                    <a:pt x="610419" y="6763"/>
                    <a:pt x="608276" y="10058"/>
                  </a:cubicBezTo>
                  <a:cubicBezTo>
                    <a:pt x="606123" y="13354"/>
                    <a:pt x="605057" y="16888"/>
                    <a:pt x="605057" y="20669"/>
                  </a:cubicBezTo>
                  <a:cubicBezTo>
                    <a:pt x="605057" y="24117"/>
                    <a:pt x="605933" y="27222"/>
                    <a:pt x="607686" y="30004"/>
                  </a:cubicBezTo>
                  <a:cubicBezTo>
                    <a:pt x="609438" y="32785"/>
                    <a:pt x="612115" y="35109"/>
                    <a:pt x="615696" y="36986"/>
                  </a:cubicBezTo>
                  <a:cubicBezTo>
                    <a:pt x="618458" y="38443"/>
                    <a:pt x="623278" y="40005"/>
                    <a:pt x="630174" y="41662"/>
                  </a:cubicBezTo>
                  <a:cubicBezTo>
                    <a:pt x="637061" y="43320"/>
                    <a:pt x="641509" y="44539"/>
                    <a:pt x="643528" y="45320"/>
                  </a:cubicBezTo>
                  <a:cubicBezTo>
                    <a:pt x="646662" y="46511"/>
                    <a:pt x="648910" y="47987"/>
                    <a:pt x="650281" y="49749"/>
                  </a:cubicBezTo>
                  <a:cubicBezTo>
                    <a:pt x="651643" y="51511"/>
                    <a:pt x="652329" y="53559"/>
                    <a:pt x="652329" y="55912"/>
                  </a:cubicBezTo>
                  <a:cubicBezTo>
                    <a:pt x="652329" y="58226"/>
                    <a:pt x="651615" y="60369"/>
                    <a:pt x="650205" y="62332"/>
                  </a:cubicBezTo>
                  <a:cubicBezTo>
                    <a:pt x="648795" y="64294"/>
                    <a:pt x="646633" y="65837"/>
                    <a:pt x="643738" y="66961"/>
                  </a:cubicBezTo>
                  <a:cubicBezTo>
                    <a:pt x="640832" y="68085"/>
                    <a:pt x="637499" y="68647"/>
                    <a:pt x="633708" y="68647"/>
                  </a:cubicBezTo>
                  <a:cubicBezTo>
                    <a:pt x="629441" y="68647"/>
                    <a:pt x="625602" y="67904"/>
                    <a:pt x="622202" y="66427"/>
                  </a:cubicBezTo>
                  <a:cubicBezTo>
                    <a:pt x="618792" y="64941"/>
                    <a:pt x="616268" y="62998"/>
                    <a:pt x="614658" y="60598"/>
                  </a:cubicBezTo>
                  <a:cubicBezTo>
                    <a:pt x="613039" y="58188"/>
                    <a:pt x="612010" y="55112"/>
                    <a:pt x="611562" y="51359"/>
                  </a:cubicBezTo>
                  <a:lnTo>
                    <a:pt x="602199" y="52178"/>
                  </a:lnTo>
                  <a:cubicBezTo>
                    <a:pt x="602332" y="57188"/>
                    <a:pt x="603704" y="61684"/>
                    <a:pt x="606314" y="65656"/>
                  </a:cubicBezTo>
                  <a:lnTo>
                    <a:pt x="606314" y="65656"/>
                  </a:lnTo>
                  <a:close/>
                  <a:moveTo>
                    <a:pt x="705126" y="66599"/>
                  </a:moveTo>
                  <a:cubicBezTo>
                    <a:pt x="702707" y="68809"/>
                    <a:pt x="699687" y="69933"/>
                    <a:pt x="696078" y="69933"/>
                  </a:cubicBezTo>
                  <a:cubicBezTo>
                    <a:pt x="691572" y="69933"/>
                    <a:pt x="687924" y="68275"/>
                    <a:pt x="685133" y="64970"/>
                  </a:cubicBezTo>
                  <a:cubicBezTo>
                    <a:pt x="682333" y="61655"/>
                    <a:pt x="680942" y="56359"/>
                    <a:pt x="680942" y="49063"/>
                  </a:cubicBezTo>
                  <a:cubicBezTo>
                    <a:pt x="680942" y="41862"/>
                    <a:pt x="682390" y="36595"/>
                    <a:pt x="685286" y="33280"/>
                  </a:cubicBezTo>
                  <a:cubicBezTo>
                    <a:pt x="688191" y="29947"/>
                    <a:pt x="691953" y="28299"/>
                    <a:pt x="696601" y="28299"/>
                  </a:cubicBezTo>
                  <a:cubicBezTo>
                    <a:pt x="699668" y="28299"/>
                    <a:pt x="702288" y="29223"/>
                    <a:pt x="704450" y="31061"/>
                  </a:cubicBezTo>
                  <a:cubicBezTo>
                    <a:pt x="706622" y="32899"/>
                    <a:pt x="708127" y="35643"/>
                    <a:pt x="708984" y="39291"/>
                  </a:cubicBezTo>
                  <a:lnTo>
                    <a:pt x="717928" y="37919"/>
                  </a:lnTo>
                  <a:cubicBezTo>
                    <a:pt x="716880" y="32423"/>
                    <a:pt x="714470" y="28184"/>
                    <a:pt x="710717" y="25203"/>
                  </a:cubicBezTo>
                  <a:cubicBezTo>
                    <a:pt x="706965" y="22212"/>
                    <a:pt x="702145" y="20726"/>
                    <a:pt x="696239" y="20726"/>
                  </a:cubicBezTo>
                  <a:cubicBezTo>
                    <a:pt x="691572" y="20726"/>
                    <a:pt x="687248" y="21822"/>
                    <a:pt x="683276" y="24022"/>
                  </a:cubicBezTo>
                  <a:cubicBezTo>
                    <a:pt x="679304" y="26222"/>
                    <a:pt x="676342" y="29527"/>
                    <a:pt x="674399" y="33928"/>
                  </a:cubicBezTo>
                  <a:cubicBezTo>
                    <a:pt x="672455" y="38329"/>
                    <a:pt x="671474" y="43453"/>
                    <a:pt x="671474" y="49320"/>
                  </a:cubicBezTo>
                  <a:cubicBezTo>
                    <a:pt x="671474" y="58388"/>
                    <a:pt x="673732" y="65361"/>
                    <a:pt x="678256" y="70218"/>
                  </a:cubicBezTo>
                  <a:cubicBezTo>
                    <a:pt x="682781" y="75076"/>
                    <a:pt x="688753" y="77514"/>
                    <a:pt x="696192" y="77514"/>
                  </a:cubicBezTo>
                  <a:cubicBezTo>
                    <a:pt x="702126" y="77514"/>
                    <a:pt x="707126" y="75743"/>
                    <a:pt x="711203" y="72209"/>
                  </a:cubicBezTo>
                  <a:cubicBezTo>
                    <a:pt x="715280" y="68685"/>
                    <a:pt x="717804" y="63798"/>
                    <a:pt x="718804" y="57560"/>
                  </a:cubicBezTo>
                  <a:lnTo>
                    <a:pt x="709746" y="56378"/>
                  </a:lnTo>
                  <a:cubicBezTo>
                    <a:pt x="709089" y="60970"/>
                    <a:pt x="707555" y="64389"/>
                    <a:pt x="705126" y="66599"/>
                  </a:cubicBezTo>
                  <a:lnTo>
                    <a:pt x="705126" y="66599"/>
                  </a:lnTo>
                  <a:close/>
                  <a:moveTo>
                    <a:pt x="735930" y="11859"/>
                  </a:moveTo>
                  <a:lnTo>
                    <a:pt x="735930" y="1276"/>
                  </a:lnTo>
                  <a:lnTo>
                    <a:pt x="726719" y="1276"/>
                  </a:lnTo>
                  <a:lnTo>
                    <a:pt x="726719" y="11859"/>
                  </a:lnTo>
                  <a:lnTo>
                    <a:pt x="735930" y="11859"/>
                  </a:lnTo>
                  <a:lnTo>
                    <a:pt x="735930" y="11859"/>
                  </a:lnTo>
                  <a:close/>
                  <a:moveTo>
                    <a:pt x="735930" y="76276"/>
                  </a:moveTo>
                  <a:lnTo>
                    <a:pt x="735930" y="21946"/>
                  </a:lnTo>
                  <a:lnTo>
                    <a:pt x="726719" y="21946"/>
                  </a:lnTo>
                  <a:lnTo>
                    <a:pt x="726719" y="76276"/>
                  </a:lnTo>
                  <a:lnTo>
                    <a:pt x="735930" y="76276"/>
                  </a:lnTo>
                  <a:lnTo>
                    <a:pt x="735930" y="76276"/>
                  </a:lnTo>
                  <a:close/>
                  <a:moveTo>
                    <a:pt x="781460" y="67275"/>
                  </a:moveTo>
                  <a:cubicBezTo>
                    <a:pt x="779078" y="69037"/>
                    <a:pt x="776192" y="69933"/>
                    <a:pt x="772820" y="69933"/>
                  </a:cubicBezTo>
                  <a:cubicBezTo>
                    <a:pt x="768287" y="69933"/>
                    <a:pt x="764496" y="68342"/>
                    <a:pt x="761467" y="65170"/>
                  </a:cubicBezTo>
                  <a:cubicBezTo>
                    <a:pt x="758428" y="61998"/>
                    <a:pt x="756742" y="57426"/>
                    <a:pt x="756399" y="51464"/>
                  </a:cubicBezTo>
                  <a:lnTo>
                    <a:pt x="796919" y="51464"/>
                  </a:lnTo>
                  <a:cubicBezTo>
                    <a:pt x="796957" y="50378"/>
                    <a:pt x="796976" y="49559"/>
                    <a:pt x="796976" y="49006"/>
                  </a:cubicBezTo>
                  <a:cubicBezTo>
                    <a:pt x="796976" y="40043"/>
                    <a:pt x="794671" y="33080"/>
                    <a:pt x="790061" y="28137"/>
                  </a:cubicBezTo>
                  <a:cubicBezTo>
                    <a:pt x="785460" y="23184"/>
                    <a:pt x="779526" y="20726"/>
                    <a:pt x="772258" y="20726"/>
                  </a:cubicBezTo>
                  <a:cubicBezTo>
                    <a:pt x="764762" y="20726"/>
                    <a:pt x="758647" y="23251"/>
                    <a:pt x="753942" y="28299"/>
                  </a:cubicBezTo>
                  <a:cubicBezTo>
                    <a:pt x="749237" y="33338"/>
                    <a:pt x="746884" y="40434"/>
                    <a:pt x="746884" y="49578"/>
                  </a:cubicBezTo>
                  <a:cubicBezTo>
                    <a:pt x="746884" y="58407"/>
                    <a:pt x="749217" y="65265"/>
                    <a:pt x="753866" y="70161"/>
                  </a:cubicBezTo>
                  <a:cubicBezTo>
                    <a:pt x="758523" y="75066"/>
                    <a:pt x="764819" y="77505"/>
                    <a:pt x="772763" y="77505"/>
                  </a:cubicBezTo>
                  <a:cubicBezTo>
                    <a:pt x="779078" y="77505"/>
                    <a:pt x="784260" y="75971"/>
                    <a:pt x="788318" y="72904"/>
                  </a:cubicBezTo>
                  <a:cubicBezTo>
                    <a:pt x="792385" y="69837"/>
                    <a:pt x="795157" y="65522"/>
                    <a:pt x="796662" y="59960"/>
                  </a:cubicBezTo>
                  <a:lnTo>
                    <a:pt x="787146" y="58788"/>
                  </a:lnTo>
                  <a:cubicBezTo>
                    <a:pt x="785736" y="62665"/>
                    <a:pt x="783850" y="65494"/>
                    <a:pt x="781460" y="67275"/>
                  </a:cubicBezTo>
                  <a:lnTo>
                    <a:pt x="781460" y="67275"/>
                  </a:lnTo>
                  <a:close/>
                  <a:moveTo>
                    <a:pt x="761695" y="32528"/>
                  </a:moveTo>
                  <a:cubicBezTo>
                    <a:pt x="764572" y="29699"/>
                    <a:pt x="768134" y="28289"/>
                    <a:pt x="772354" y="28289"/>
                  </a:cubicBezTo>
                  <a:cubicBezTo>
                    <a:pt x="777031" y="28289"/>
                    <a:pt x="780831" y="30061"/>
                    <a:pt x="783765" y="33614"/>
                  </a:cubicBezTo>
                  <a:cubicBezTo>
                    <a:pt x="785670" y="35890"/>
                    <a:pt x="786832" y="39329"/>
                    <a:pt x="787241" y="43891"/>
                  </a:cubicBezTo>
                  <a:lnTo>
                    <a:pt x="756895" y="43891"/>
                  </a:lnTo>
                  <a:cubicBezTo>
                    <a:pt x="757209" y="39138"/>
                    <a:pt x="758809" y="35366"/>
                    <a:pt x="761695" y="32528"/>
                  </a:cubicBezTo>
                  <a:lnTo>
                    <a:pt x="761695" y="32528"/>
                  </a:lnTo>
                  <a:close/>
                  <a:moveTo>
                    <a:pt x="817426" y="76276"/>
                  </a:moveTo>
                  <a:lnTo>
                    <a:pt x="817426" y="46606"/>
                  </a:lnTo>
                  <a:cubicBezTo>
                    <a:pt x="817426" y="39653"/>
                    <a:pt x="818855" y="34919"/>
                    <a:pt x="821693" y="32433"/>
                  </a:cubicBezTo>
                  <a:cubicBezTo>
                    <a:pt x="824541" y="29937"/>
                    <a:pt x="827923" y="28699"/>
                    <a:pt x="831847" y="28699"/>
                  </a:cubicBezTo>
                  <a:cubicBezTo>
                    <a:pt x="834304" y="28699"/>
                    <a:pt x="836438" y="29251"/>
                    <a:pt x="838267" y="30356"/>
                  </a:cubicBezTo>
                  <a:cubicBezTo>
                    <a:pt x="840086" y="31471"/>
                    <a:pt x="841362" y="32947"/>
                    <a:pt x="842077" y="34814"/>
                  </a:cubicBezTo>
                  <a:cubicBezTo>
                    <a:pt x="842791" y="36671"/>
                    <a:pt x="843143" y="39472"/>
                    <a:pt x="843143" y="43234"/>
                  </a:cubicBezTo>
                  <a:lnTo>
                    <a:pt x="843143" y="76286"/>
                  </a:lnTo>
                  <a:lnTo>
                    <a:pt x="852354" y="76286"/>
                  </a:lnTo>
                  <a:lnTo>
                    <a:pt x="852354" y="42872"/>
                  </a:lnTo>
                  <a:cubicBezTo>
                    <a:pt x="852354" y="38614"/>
                    <a:pt x="852183" y="35623"/>
                    <a:pt x="851840" y="33928"/>
                  </a:cubicBezTo>
                  <a:cubicBezTo>
                    <a:pt x="851297" y="31299"/>
                    <a:pt x="850344" y="29032"/>
                    <a:pt x="848973" y="27118"/>
                  </a:cubicBezTo>
                  <a:cubicBezTo>
                    <a:pt x="847611" y="25213"/>
                    <a:pt x="845563" y="23670"/>
                    <a:pt x="842820" y="22489"/>
                  </a:cubicBezTo>
                  <a:cubicBezTo>
                    <a:pt x="840067" y="21317"/>
                    <a:pt x="837067" y="20726"/>
                    <a:pt x="833790" y="20726"/>
                  </a:cubicBezTo>
                  <a:cubicBezTo>
                    <a:pt x="826246" y="20726"/>
                    <a:pt x="820493" y="23708"/>
                    <a:pt x="816502" y="29670"/>
                  </a:cubicBezTo>
                  <a:lnTo>
                    <a:pt x="816502" y="21946"/>
                  </a:lnTo>
                  <a:lnTo>
                    <a:pt x="808215" y="21946"/>
                  </a:lnTo>
                  <a:lnTo>
                    <a:pt x="808215" y="76276"/>
                  </a:lnTo>
                  <a:lnTo>
                    <a:pt x="817426" y="76276"/>
                  </a:lnTo>
                  <a:lnTo>
                    <a:pt x="817426" y="76276"/>
                  </a:lnTo>
                  <a:close/>
                  <a:moveTo>
                    <a:pt x="882548" y="68399"/>
                  </a:moveTo>
                  <a:cubicBezTo>
                    <a:pt x="881186" y="68399"/>
                    <a:pt x="880139" y="68180"/>
                    <a:pt x="879405" y="67732"/>
                  </a:cubicBezTo>
                  <a:cubicBezTo>
                    <a:pt x="878672" y="67294"/>
                    <a:pt x="878138" y="66694"/>
                    <a:pt x="877824" y="65942"/>
                  </a:cubicBezTo>
                  <a:cubicBezTo>
                    <a:pt x="877500" y="65189"/>
                    <a:pt x="877329" y="63494"/>
                    <a:pt x="877329" y="60874"/>
                  </a:cubicBezTo>
                  <a:lnTo>
                    <a:pt x="877329" y="29108"/>
                  </a:lnTo>
                  <a:lnTo>
                    <a:pt x="886597" y="29108"/>
                  </a:lnTo>
                  <a:lnTo>
                    <a:pt x="886597" y="21946"/>
                  </a:lnTo>
                  <a:lnTo>
                    <a:pt x="877329" y="21946"/>
                  </a:lnTo>
                  <a:lnTo>
                    <a:pt x="877329" y="2962"/>
                  </a:lnTo>
                  <a:lnTo>
                    <a:pt x="868175" y="8487"/>
                  </a:lnTo>
                  <a:lnTo>
                    <a:pt x="868175" y="21946"/>
                  </a:lnTo>
                  <a:lnTo>
                    <a:pt x="861422" y="21946"/>
                  </a:lnTo>
                  <a:lnTo>
                    <a:pt x="861422" y="29108"/>
                  </a:lnTo>
                  <a:lnTo>
                    <a:pt x="868175" y="29108"/>
                  </a:lnTo>
                  <a:lnTo>
                    <a:pt x="868175" y="60360"/>
                  </a:lnTo>
                  <a:cubicBezTo>
                    <a:pt x="868175" y="65884"/>
                    <a:pt x="868547" y="69513"/>
                    <a:pt x="869299" y="71238"/>
                  </a:cubicBezTo>
                  <a:cubicBezTo>
                    <a:pt x="870042" y="72962"/>
                    <a:pt x="871347" y="74343"/>
                    <a:pt x="873185" y="75400"/>
                  </a:cubicBezTo>
                  <a:cubicBezTo>
                    <a:pt x="875024" y="76457"/>
                    <a:pt x="877614" y="76991"/>
                    <a:pt x="880958" y="76991"/>
                  </a:cubicBezTo>
                  <a:cubicBezTo>
                    <a:pt x="883006" y="76991"/>
                    <a:pt x="885320" y="76714"/>
                    <a:pt x="887921" y="76171"/>
                  </a:cubicBezTo>
                  <a:lnTo>
                    <a:pt x="886587" y="68037"/>
                  </a:lnTo>
                  <a:cubicBezTo>
                    <a:pt x="884920" y="68275"/>
                    <a:pt x="883577" y="68399"/>
                    <a:pt x="882548" y="68399"/>
                  </a:cubicBezTo>
                  <a:lnTo>
                    <a:pt x="882548" y="68399"/>
                  </a:lnTo>
                  <a:lnTo>
                    <a:pt x="882548" y="68399"/>
                  </a:lnTo>
                  <a:close/>
                  <a:moveTo>
                    <a:pt x="904856" y="11859"/>
                  </a:moveTo>
                  <a:lnTo>
                    <a:pt x="904856" y="1276"/>
                  </a:lnTo>
                  <a:lnTo>
                    <a:pt x="895645" y="1276"/>
                  </a:lnTo>
                  <a:lnTo>
                    <a:pt x="895645" y="11859"/>
                  </a:lnTo>
                  <a:lnTo>
                    <a:pt x="904856" y="11859"/>
                  </a:lnTo>
                  <a:lnTo>
                    <a:pt x="904856" y="11859"/>
                  </a:lnTo>
                  <a:close/>
                  <a:moveTo>
                    <a:pt x="904856" y="76276"/>
                  </a:moveTo>
                  <a:lnTo>
                    <a:pt x="904856" y="21946"/>
                  </a:lnTo>
                  <a:lnTo>
                    <a:pt x="895645" y="21946"/>
                  </a:lnTo>
                  <a:lnTo>
                    <a:pt x="895645" y="76276"/>
                  </a:lnTo>
                  <a:lnTo>
                    <a:pt x="904856" y="76276"/>
                  </a:lnTo>
                  <a:lnTo>
                    <a:pt x="904856" y="76276"/>
                  </a:lnTo>
                  <a:close/>
                  <a:moveTo>
                    <a:pt x="930535" y="76276"/>
                  </a:moveTo>
                  <a:lnTo>
                    <a:pt x="930535" y="29051"/>
                  </a:lnTo>
                  <a:lnTo>
                    <a:pt x="941070" y="29051"/>
                  </a:lnTo>
                  <a:lnTo>
                    <a:pt x="941070" y="21946"/>
                  </a:lnTo>
                  <a:lnTo>
                    <a:pt x="930535" y="21946"/>
                  </a:lnTo>
                  <a:lnTo>
                    <a:pt x="930535" y="18412"/>
                  </a:lnTo>
                  <a:cubicBezTo>
                    <a:pt x="930535" y="14316"/>
                    <a:pt x="931126" y="11640"/>
                    <a:pt x="932278" y="10382"/>
                  </a:cubicBezTo>
                  <a:cubicBezTo>
                    <a:pt x="933441" y="9115"/>
                    <a:pt x="935612" y="8487"/>
                    <a:pt x="938784" y="8487"/>
                  </a:cubicBezTo>
                  <a:cubicBezTo>
                    <a:pt x="940279" y="8487"/>
                    <a:pt x="941937" y="8649"/>
                    <a:pt x="943747" y="8954"/>
                  </a:cubicBezTo>
                  <a:lnTo>
                    <a:pt x="945175" y="1181"/>
                  </a:lnTo>
                  <a:cubicBezTo>
                    <a:pt x="942308" y="391"/>
                    <a:pt x="939194" y="0"/>
                    <a:pt x="935822" y="0"/>
                  </a:cubicBezTo>
                  <a:cubicBezTo>
                    <a:pt x="930812" y="0"/>
                    <a:pt x="927144" y="1429"/>
                    <a:pt x="924820" y="4296"/>
                  </a:cubicBezTo>
                  <a:cubicBezTo>
                    <a:pt x="922506" y="7163"/>
                    <a:pt x="921344" y="11287"/>
                    <a:pt x="921344" y="16678"/>
                  </a:cubicBezTo>
                  <a:lnTo>
                    <a:pt x="921344" y="21955"/>
                  </a:lnTo>
                  <a:lnTo>
                    <a:pt x="913162" y="21955"/>
                  </a:lnTo>
                  <a:lnTo>
                    <a:pt x="913162" y="29061"/>
                  </a:lnTo>
                  <a:lnTo>
                    <a:pt x="921344" y="29061"/>
                  </a:lnTo>
                  <a:lnTo>
                    <a:pt x="921344" y="76286"/>
                  </a:lnTo>
                  <a:lnTo>
                    <a:pt x="930535" y="76286"/>
                  </a:lnTo>
                  <a:lnTo>
                    <a:pt x="930535" y="76276"/>
                  </a:lnTo>
                  <a:close/>
                  <a:moveTo>
                    <a:pt x="957243" y="11859"/>
                  </a:moveTo>
                  <a:lnTo>
                    <a:pt x="957243" y="1276"/>
                  </a:lnTo>
                  <a:lnTo>
                    <a:pt x="948033" y="1276"/>
                  </a:lnTo>
                  <a:lnTo>
                    <a:pt x="948033" y="11859"/>
                  </a:lnTo>
                  <a:lnTo>
                    <a:pt x="957243" y="11859"/>
                  </a:lnTo>
                  <a:lnTo>
                    <a:pt x="957243" y="11859"/>
                  </a:lnTo>
                  <a:close/>
                  <a:moveTo>
                    <a:pt x="957243" y="76276"/>
                  </a:moveTo>
                  <a:lnTo>
                    <a:pt x="957243" y="21946"/>
                  </a:lnTo>
                  <a:lnTo>
                    <a:pt x="948033" y="21946"/>
                  </a:lnTo>
                  <a:lnTo>
                    <a:pt x="948033" y="76276"/>
                  </a:lnTo>
                  <a:lnTo>
                    <a:pt x="957243" y="76276"/>
                  </a:lnTo>
                  <a:lnTo>
                    <a:pt x="957243" y="76276"/>
                  </a:lnTo>
                  <a:close/>
                  <a:moveTo>
                    <a:pt x="1002116" y="66599"/>
                  </a:moveTo>
                  <a:cubicBezTo>
                    <a:pt x="999687" y="68809"/>
                    <a:pt x="996677" y="69933"/>
                    <a:pt x="993058" y="69933"/>
                  </a:cubicBezTo>
                  <a:cubicBezTo>
                    <a:pt x="988552" y="69933"/>
                    <a:pt x="984914" y="68275"/>
                    <a:pt x="982113" y="64970"/>
                  </a:cubicBezTo>
                  <a:cubicBezTo>
                    <a:pt x="979322" y="61655"/>
                    <a:pt x="977922" y="56359"/>
                    <a:pt x="977922" y="49063"/>
                  </a:cubicBezTo>
                  <a:cubicBezTo>
                    <a:pt x="977922" y="41862"/>
                    <a:pt x="979370" y="36595"/>
                    <a:pt x="982275" y="33280"/>
                  </a:cubicBezTo>
                  <a:cubicBezTo>
                    <a:pt x="985171" y="29947"/>
                    <a:pt x="988943" y="28299"/>
                    <a:pt x="993572" y="28299"/>
                  </a:cubicBezTo>
                  <a:cubicBezTo>
                    <a:pt x="996639" y="28299"/>
                    <a:pt x="999268" y="29223"/>
                    <a:pt x="1001430" y="31061"/>
                  </a:cubicBezTo>
                  <a:cubicBezTo>
                    <a:pt x="1003592" y="32899"/>
                    <a:pt x="1005107" y="35643"/>
                    <a:pt x="1005954" y="39291"/>
                  </a:cubicBezTo>
                  <a:lnTo>
                    <a:pt x="1014908" y="37919"/>
                  </a:lnTo>
                  <a:cubicBezTo>
                    <a:pt x="1013851" y="32423"/>
                    <a:pt x="1011450" y="28184"/>
                    <a:pt x="1007688" y="25203"/>
                  </a:cubicBezTo>
                  <a:cubicBezTo>
                    <a:pt x="1003935" y="22212"/>
                    <a:pt x="999115" y="20726"/>
                    <a:pt x="993210" y="20726"/>
                  </a:cubicBezTo>
                  <a:cubicBezTo>
                    <a:pt x="988533" y="20726"/>
                    <a:pt x="984218" y="21822"/>
                    <a:pt x="980246" y="24022"/>
                  </a:cubicBezTo>
                  <a:cubicBezTo>
                    <a:pt x="976265" y="26222"/>
                    <a:pt x="973303" y="29527"/>
                    <a:pt x="971360" y="33928"/>
                  </a:cubicBezTo>
                  <a:cubicBezTo>
                    <a:pt x="969416" y="38329"/>
                    <a:pt x="968445" y="43453"/>
                    <a:pt x="968445" y="49320"/>
                  </a:cubicBezTo>
                  <a:cubicBezTo>
                    <a:pt x="968445" y="58388"/>
                    <a:pt x="970702" y="65361"/>
                    <a:pt x="975227" y="70218"/>
                  </a:cubicBezTo>
                  <a:cubicBezTo>
                    <a:pt x="979742" y="75076"/>
                    <a:pt x="985723" y="77514"/>
                    <a:pt x="993153" y="77514"/>
                  </a:cubicBezTo>
                  <a:cubicBezTo>
                    <a:pt x="999087" y="77514"/>
                    <a:pt x="1004087" y="75743"/>
                    <a:pt x="1008174" y="72209"/>
                  </a:cubicBezTo>
                  <a:cubicBezTo>
                    <a:pt x="1012250" y="68685"/>
                    <a:pt x="1014775" y="63798"/>
                    <a:pt x="1015765" y="57560"/>
                  </a:cubicBezTo>
                  <a:lnTo>
                    <a:pt x="1006716" y="56378"/>
                  </a:lnTo>
                  <a:cubicBezTo>
                    <a:pt x="1006069" y="60970"/>
                    <a:pt x="1004535" y="64389"/>
                    <a:pt x="1002116" y="66599"/>
                  </a:cubicBezTo>
                  <a:lnTo>
                    <a:pt x="1002116" y="66599"/>
                  </a:lnTo>
                  <a:close/>
                  <a:moveTo>
                    <a:pt x="1090051" y="76276"/>
                  </a:moveTo>
                  <a:lnTo>
                    <a:pt x="1099671" y="76276"/>
                  </a:lnTo>
                  <a:cubicBezTo>
                    <a:pt x="1098518" y="74190"/>
                    <a:pt x="1097737" y="72019"/>
                    <a:pt x="1097347" y="69742"/>
                  </a:cubicBezTo>
                  <a:cubicBezTo>
                    <a:pt x="1096956" y="67485"/>
                    <a:pt x="1096756" y="62055"/>
                    <a:pt x="1096756" y="53502"/>
                  </a:cubicBezTo>
                  <a:lnTo>
                    <a:pt x="1096756" y="41224"/>
                  </a:lnTo>
                  <a:cubicBezTo>
                    <a:pt x="1096756" y="37128"/>
                    <a:pt x="1096594" y="34300"/>
                    <a:pt x="1096289" y="32728"/>
                  </a:cubicBezTo>
                  <a:cubicBezTo>
                    <a:pt x="1095747" y="30204"/>
                    <a:pt x="1094794" y="28118"/>
                    <a:pt x="1093422" y="26460"/>
                  </a:cubicBezTo>
                  <a:cubicBezTo>
                    <a:pt x="1092060" y="24813"/>
                    <a:pt x="1089927" y="23441"/>
                    <a:pt x="1087031" y="22346"/>
                  </a:cubicBezTo>
                  <a:cubicBezTo>
                    <a:pt x="1084126" y="21250"/>
                    <a:pt x="1080364" y="20707"/>
                    <a:pt x="1075715" y="20707"/>
                  </a:cubicBezTo>
                  <a:cubicBezTo>
                    <a:pt x="1071048" y="20707"/>
                    <a:pt x="1066933" y="21336"/>
                    <a:pt x="1063390" y="22622"/>
                  </a:cubicBezTo>
                  <a:cubicBezTo>
                    <a:pt x="1059837" y="23898"/>
                    <a:pt x="1057132" y="25727"/>
                    <a:pt x="1055256" y="28089"/>
                  </a:cubicBezTo>
                  <a:cubicBezTo>
                    <a:pt x="1053389" y="30461"/>
                    <a:pt x="1052036" y="33576"/>
                    <a:pt x="1051217" y="37424"/>
                  </a:cubicBezTo>
                  <a:lnTo>
                    <a:pt x="1060218" y="38652"/>
                  </a:lnTo>
                  <a:cubicBezTo>
                    <a:pt x="1061209" y="34804"/>
                    <a:pt x="1062733" y="32109"/>
                    <a:pt x="1064800" y="30594"/>
                  </a:cubicBezTo>
                  <a:cubicBezTo>
                    <a:pt x="1066867" y="29080"/>
                    <a:pt x="1070067" y="28318"/>
                    <a:pt x="1074391" y="28318"/>
                  </a:cubicBezTo>
                  <a:cubicBezTo>
                    <a:pt x="1079030" y="28318"/>
                    <a:pt x="1082526" y="29356"/>
                    <a:pt x="1084888" y="31442"/>
                  </a:cubicBezTo>
                  <a:cubicBezTo>
                    <a:pt x="1086631" y="32976"/>
                    <a:pt x="1087488" y="35614"/>
                    <a:pt x="1087488" y="39367"/>
                  </a:cubicBezTo>
                  <a:cubicBezTo>
                    <a:pt x="1087488" y="39710"/>
                    <a:pt x="1087469" y="40510"/>
                    <a:pt x="1087441" y="41777"/>
                  </a:cubicBezTo>
                  <a:cubicBezTo>
                    <a:pt x="1083926" y="43005"/>
                    <a:pt x="1078459" y="44053"/>
                    <a:pt x="1071010" y="44948"/>
                  </a:cubicBezTo>
                  <a:cubicBezTo>
                    <a:pt x="1067362" y="45387"/>
                    <a:pt x="1064638" y="45853"/>
                    <a:pt x="1062828" y="46330"/>
                  </a:cubicBezTo>
                  <a:cubicBezTo>
                    <a:pt x="1060371" y="47015"/>
                    <a:pt x="1058170" y="48025"/>
                    <a:pt x="1056208" y="49349"/>
                  </a:cubicBezTo>
                  <a:cubicBezTo>
                    <a:pt x="1054246" y="50683"/>
                    <a:pt x="1052665" y="52435"/>
                    <a:pt x="1051455" y="54645"/>
                  </a:cubicBezTo>
                  <a:cubicBezTo>
                    <a:pt x="1050236" y="56836"/>
                    <a:pt x="1049636" y="59274"/>
                    <a:pt x="1049636" y="61941"/>
                  </a:cubicBezTo>
                  <a:cubicBezTo>
                    <a:pt x="1049636" y="66475"/>
                    <a:pt x="1051246" y="70199"/>
                    <a:pt x="1054446" y="73114"/>
                  </a:cubicBezTo>
                  <a:cubicBezTo>
                    <a:pt x="1057656" y="76038"/>
                    <a:pt x="1062238" y="77495"/>
                    <a:pt x="1068210" y="77495"/>
                  </a:cubicBezTo>
                  <a:cubicBezTo>
                    <a:pt x="1071820" y="77495"/>
                    <a:pt x="1075201" y="76895"/>
                    <a:pt x="1078363" y="75705"/>
                  </a:cubicBezTo>
                  <a:cubicBezTo>
                    <a:pt x="1081516" y="74514"/>
                    <a:pt x="1084802" y="72466"/>
                    <a:pt x="1088203" y="69561"/>
                  </a:cubicBezTo>
                  <a:cubicBezTo>
                    <a:pt x="1088488" y="72123"/>
                    <a:pt x="1089108" y="74362"/>
                    <a:pt x="1090051" y="76276"/>
                  </a:cubicBezTo>
                  <a:lnTo>
                    <a:pt x="1090051" y="76276"/>
                  </a:lnTo>
                  <a:lnTo>
                    <a:pt x="1090051" y="76276"/>
                  </a:lnTo>
                  <a:close/>
                  <a:moveTo>
                    <a:pt x="1087450" y="52378"/>
                  </a:moveTo>
                  <a:cubicBezTo>
                    <a:pt x="1087450" y="56445"/>
                    <a:pt x="1086955" y="59512"/>
                    <a:pt x="1085964" y="61589"/>
                  </a:cubicBezTo>
                  <a:cubicBezTo>
                    <a:pt x="1084669" y="64284"/>
                    <a:pt x="1082640" y="66408"/>
                    <a:pt x="1079878" y="67961"/>
                  </a:cubicBezTo>
                  <a:cubicBezTo>
                    <a:pt x="1077116" y="69513"/>
                    <a:pt x="1073963" y="70285"/>
                    <a:pt x="1070410" y="70285"/>
                  </a:cubicBezTo>
                  <a:cubicBezTo>
                    <a:pt x="1066829" y="70285"/>
                    <a:pt x="1064114" y="69466"/>
                    <a:pt x="1062257" y="67828"/>
                  </a:cubicBezTo>
                  <a:cubicBezTo>
                    <a:pt x="1060399" y="66189"/>
                    <a:pt x="1059466" y="64141"/>
                    <a:pt x="1059466" y="61684"/>
                  </a:cubicBezTo>
                  <a:cubicBezTo>
                    <a:pt x="1059466" y="60084"/>
                    <a:pt x="1059894" y="58626"/>
                    <a:pt x="1060752" y="57312"/>
                  </a:cubicBezTo>
                  <a:cubicBezTo>
                    <a:pt x="1061599" y="55997"/>
                    <a:pt x="1062819" y="55007"/>
                    <a:pt x="1064381" y="54321"/>
                  </a:cubicBezTo>
                  <a:cubicBezTo>
                    <a:pt x="1065952" y="53645"/>
                    <a:pt x="1068629" y="53026"/>
                    <a:pt x="1072420" y="52483"/>
                  </a:cubicBezTo>
                  <a:cubicBezTo>
                    <a:pt x="1079097" y="51530"/>
                    <a:pt x="1084117" y="50368"/>
                    <a:pt x="1087460" y="49006"/>
                  </a:cubicBezTo>
                  <a:lnTo>
                    <a:pt x="1087460" y="52378"/>
                  </a:lnTo>
                  <a:lnTo>
                    <a:pt x="1087450" y="52378"/>
                  </a:lnTo>
                  <a:close/>
                  <a:moveTo>
                    <a:pt x="1120235" y="76276"/>
                  </a:moveTo>
                  <a:lnTo>
                    <a:pt x="1120235" y="46606"/>
                  </a:lnTo>
                  <a:cubicBezTo>
                    <a:pt x="1120235" y="39653"/>
                    <a:pt x="1121655" y="34919"/>
                    <a:pt x="1124512" y="32433"/>
                  </a:cubicBezTo>
                  <a:cubicBezTo>
                    <a:pt x="1127360" y="29937"/>
                    <a:pt x="1130741" y="28699"/>
                    <a:pt x="1134656" y="28699"/>
                  </a:cubicBezTo>
                  <a:cubicBezTo>
                    <a:pt x="1137114" y="28699"/>
                    <a:pt x="1139247" y="29251"/>
                    <a:pt x="1141086" y="30356"/>
                  </a:cubicBezTo>
                  <a:cubicBezTo>
                    <a:pt x="1142905" y="31471"/>
                    <a:pt x="1144172" y="32947"/>
                    <a:pt x="1144886" y="34814"/>
                  </a:cubicBezTo>
                  <a:cubicBezTo>
                    <a:pt x="1145600" y="36671"/>
                    <a:pt x="1145962" y="39472"/>
                    <a:pt x="1145962" y="43234"/>
                  </a:cubicBezTo>
                  <a:lnTo>
                    <a:pt x="1145962" y="76286"/>
                  </a:lnTo>
                  <a:lnTo>
                    <a:pt x="1155173" y="76286"/>
                  </a:lnTo>
                  <a:lnTo>
                    <a:pt x="1155173" y="42872"/>
                  </a:lnTo>
                  <a:cubicBezTo>
                    <a:pt x="1155173" y="38614"/>
                    <a:pt x="1154992" y="35623"/>
                    <a:pt x="1154659" y="33928"/>
                  </a:cubicBezTo>
                  <a:cubicBezTo>
                    <a:pt x="1154106" y="31299"/>
                    <a:pt x="1153154" y="29032"/>
                    <a:pt x="1151792" y="27118"/>
                  </a:cubicBezTo>
                  <a:cubicBezTo>
                    <a:pt x="1150420" y="25213"/>
                    <a:pt x="1148372" y="23670"/>
                    <a:pt x="1145629" y="22489"/>
                  </a:cubicBezTo>
                  <a:cubicBezTo>
                    <a:pt x="1142886" y="21317"/>
                    <a:pt x="1139876" y="20726"/>
                    <a:pt x="1136599" y="20726"/>
                  </a:cubicBezTo>
                  <a:cubicBezTo>
                    <a:pt x="1129065" y="20726"/>
                    <a:pt x="1123302" y="23708"/>
                    <a:pt x="1119311" y="29670"/>
                  </a:cubicBezTo>
                  <a:lnTo>
                    <a:pt x="1119311" y="21946"/>
                  </a:lnTo>
                  <a:lnTo>
                    <a:pt x="1111025" y="21946"/>
                  </a:lnTo>
                  <a:lnTo>
                    <a:pt x="1111025" y="76276"/>
                  </a:lnTo>
                  <a:lnTo>
                    <a:pt x="1120235" y="76276"/>
                  </a:lnTo>
                  <a:lnTo>
                    <a:pt x="1120235" y="76276"/>
                  </a:lnTo>
                  <a:close/>
                </a:path>
              </a:pathLst>
            </a:custGeom>
            <a:grp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F52AC28-F75B-427E-A61A-3DF070BAF4F7}"/>
                </a:ext>
              </a:extLst>
            </p:cNvPr>
            <p:cNvSpPr/>
            <p:nvPr/>
          </p:nvSpPr>
          <p:spPr>
            <a:xfrm>
              <a:off x="1155318" y="3410253"/>
              <a:ext cx="47120" cy="76228"/>
            </a:xfrm>
            <a:custGeom>
              <a:avLst/>
              <a:gdLst>
                <a:gd name="connsiteX0" fmla="*/ 47120 w 47120"/>
                <a:gd name="connsiteY0" fmla="*/ 75000 h 76228"/>
                <a:gd name="connsiteX1" fmla="*/ 47120 w 47120"/>
                <a:gd name="connsiteY1" fmla="*/ 0 h 76228"/>
                <a:gd name="connsiteX2" fmla="*/ 37967 w 47120"/>
                <a:gd name="connsiteY2" fmla="*/ 0 h 76228"/>
                <a:gd name="connsiteX3" fmla="*/ 37967 w 47120"/>
                <a:gd name="connsiteY3" fmla="*/ 26908 h 76228"/>
                <a:gd name="connsiteX4" fmla="*/ 31718 w 47120"/>
                <a:gd name="connsiteY4" fmla="*/ 21507 h 76228"/>
                <a:gd name="connsiteX5" fmla="*/ 22974 w 47120"/>
                <a:gd name="connsiteY5" fmla="*/ 19441 h 76228"/>
                <a:gd name="connsiteX6" fmla="*/ 10849 w 47120"/>
                <a:gd name="connsiteY6" fmla="*/ 22965 h 76228"/>
                <a:gd name="connsiteX7" fmla="*/ 2715 w 47120"/>
                <a:gd name="connsiteY7" fmla="*/ 33118 h 76228"/>
                <a:gd name="connsiteX8" fmla="*/ 0 w 47120"/>
                <a:gd name="connsiteY8" fmla="*/ 47882 h 76228"/>
                <a:gd name="connsiteX9" fmla="*/ 2991 w 47120"/>
                <a:gd name="connsiteY9" fmla="*/ 62636 h 76228"/>
                <a:gd name="connsiteX10" fmla="*/ 11440 w 47120"/>
                <a:gd name="connsiteY10" fmla="*/ 72647 h 76228"/>
                <a:gd name="connsiteX11" fmla="*/ 23384 w 47120"/>
                <a:gd name="connsiteY11" fmla="*/ 76229 h 76228"/>
                <a:gd name="connsiteX12" fmla="*/ 38586 w 47120"/>
                <a:gd name="connsiteY12" fmla="*/ 68142 h 76228"/>
                <a:gd name="connsiteX13" fmla="*/ 38586 w 47120"/>
                <a:gd name="connsiteY13" fmla="*/ 75000 h 76228"/>
                <a:gd name="connsiteX14" fmla="*/ 47120 w 47120"/>
                <a:gd name="connsiteY14" fmla="*/ 75000 h 76228"/>
                <a:gd name="connsiteX15" fmla="*/ 47120 w 47120"/>
                <a:gd name="connsiteY15" fmla="*/ 75000 h 76228"/>
                <a:gd name="connsiteX16" fmla="*/ 13583 w 47120"/>
                <a:gd name="connsiteY16" fmla="*/ 32071 h 76228"/>
                <a:gd name="connsiteX17" fmla="*/ 23841 w 47120"/>
                <a:gd name="connsiteY17" fmla="*/ 27060 h 76228"/>
                <a:gd name="connsiteX18" fmla="*/ 34423 w 47120"/>
                <a:gd name="connsiteY18" fmla="*/ 32280 h 76228"/>
                <a:gd name="connsiteX19" fmla="*/ 38719 w 47120"/>
                <a:gd name="connsiteY19" fmla="*/ 48654 h 76228"/>
                <a:gd name="connsiteX20" fmla="*/ 34500 w 47120"/>
                <a:gd name="connsiteY20" fmla="*/ 63722 h 76228"/>
                <a:gd name="connsiteX21" fmla="*/ 24251 w 47120"/>
                <a:gd name="connsiteY21" fmla="*/ 68666 h 76228"/>
                <a:gd name="connsiteX22" fmla="*/ 13859 w 47120"/>
                <a:gd name="connsiteY22" fmla="*/ 63494 h 76228"/>
                <a:gd name="connsiteX23" fmla="*/ 9458 w 47120"/>
                <a:gd name="connsiteY23" fmla="*/ 47892 h 76228"/>
                <a:gd name="connsiteX24" fmla="*/ 13583 w 47120"/>
                <a:gd name="connsiteY24" fmla="*/ 32071 h 76228"/>
                <a:gd name="connsiteX25" fmla="*/ 13583 w 47120"/>
                <a:gd name="connsiteY25" fmla="*/ 32071 h 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20" h="76228">
                  <a:moveTo>
                    <a:pt x="47120" y="75000"/>
                  </a:moveTo>
                  <a:lnTo>
                    <a:pt x="47120" y="0"/>
                  </a:lnTo>
                  <a:lnTo>
                    <a:pt x="37967" y="0"/>
                  </a:lnTo>
                  <a:lnTo>
                    <a:pt x="37967" y="26908"/>
                  </a:lnTo>
                  <a:cubicBezTo>
                    <a:pt x="36357" y="24689"/>
                    <a:pt x="34280" y="22889"/>
                    <a:pt x="31718" y="21507"/>
                  </a:cubicBezTo>
                  <a:cubicBezTo>
                    <a:pt x="29175" y="20126"/>
                    <a:pt x="26251" y="19441"/>
                    <a:pt x="22974" y="19441"/>
                  </a:cubicBezTo>
                  <a:cubicBezTo>
                    <a:pt x="18507" y="19441"/>
                    <a:pt x="14459" y="20612"/>
                    <a:pt x="10849" y="22965"/>
                  </a:cubicBezTo>
                  <a:cubicBezTo>
                    <a:pt x="7239" y="25317"/>
                    <a:pt x="4524" y="28708"/>
                    <a:pt x="2715" y="33118"/>
                  </a:cubicBezTo>
                  <a:cubicBezTo>
                    <a:pt x="914" y="37538"/>
                    <a:pt x="0" y="42453"/>
                    <a:pt x="0" y="47882"/>
                  </a:cubicBezTo>
                  <a:cubicBezTo>
                    <a:pt x="0" y="53435"/>
                    <a:pt x="1000" y="58360"/>
                    <a:pt x="2991" y="62636"/>
                  </a:cubicBezTo>
                  <a:cubicBezTo>
                    <a:pt x="4991" y="66923"/>
                    <a:pt x="7801" y="70256"/>
                    <a:pt x="11440" y="72647"/>
                  </a:cubicBezTo>
                  <a:cubicBezTo>
                    <a:pt x="15069" y="75028"/>
                    <a:pt x="19050" y="76229"/>
                    <a:pt x="23384" y="76229"/>
                  </a:cubicBezTo>
                  <a:cubicBezTo>
                    <a:pt x="30070" y="76229"/>
                    <a:pt x="35128" y="73533"/>
                    <a:pt x="38586" y="68142"/>
                  </a:cubicBezTo>
                  <a:lnTo>
                    <a:pt x="38586" y="75000"/>
                  </a:lnTo>
                  <a:lnTo>
                    <a:pt x="47120" y="75000"/>
                  </a:lnTo>
                  <a:lnTo>
                    <a:pt x="47120" y="75000"/>
                  </a:lnTo>
                  <a:close/>
                  <a:moveTo>
                    <a:pt x="13583" y="32071"/>
                  </a:moveTo>
                  <a:cubicBezTo>
                    <a:pt x="16326" y="28727"/>
                    <a:pt x="19755" y="27060"/>
                    <a:pt x="23841" y="27060"/>
                  </a:cubicBezTo>
                  <a:cubicBezTo>
                    <a:pt x="28023" y="27060"/>
                    <a:pt x="31556" y="28804"/>
                    <a:pt x="34423" y="32280"/>
                  </a:cubicBezTo>
                  <a:cubicBezTo>
                    <a:pt x="37290" y="35757"/>
                    <a:pt x="38719" y="41215"/>
                    <a:pt x="38719" y="48654"/>
                  </a:cubicBezTo>
                  <a:cubicBezTo>
                    <a:pt x="38719" y="55407"/>
                    <a:pt x="37309" y="60427"/>
                    <a:pt x="34500" y="63722"/>
                  </a:cubicBezTo>
                  <a:cubicBezTo>
                    <a:pt x="31690" y="67018"/>
                    <a:pt x="28270" y="68666"/>
                    <a:pt x="24251" y="68666"/>
                  </a:cubicBezTo>
                  <a:cubicBezTo>
                    <a:pt x="20250" y="68666"/>
                    <a:pt x="16793" y="66932"/>
                    <a:pt x="13859" y="63494"/>
                  </a:cubicBezTo>
                  <a:cubicBezTo>
                    <a:pt x="10925" y="60055"/>
                    <a:pt x="9458" y="54854"/>
                    <a:pt x="9458" y="47892"/>
                  </a:cubicBezTo>
                  <a:cubicBezTo>
                    <a:pt x="9468" y="40681"/>
                    <a:pt x="10839" y="35414"/>
                    <a:pt x="13583" y="32071"/>
                  </a:cubicBezTo>
                  <a:lnTo>
                    <a:pt x="13583" y="32071"/>
                  </a:lnTo>
                  <a:close/>
                </a:path>
              </a:pathLst>
            </a:custGeom>
            <a:grp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127F72B-990D-4BE3-B65B-94E0EBFC2D14}"/>
                </a:ext>
              </a:extLst>
            </p:cNvPr>
            <p:cNvSpPr/>
            <p:nvPr/>
          </p:nvSpPr>
          <p:spPr>
            <a:xfrm>
              <a:off x="231184" y="3523239"/>
              <a:ext cx="971740" cy="98364"/>
            </a:xfrm>
            <a:custGeom>
              <a:avLst/>
              <a:gdLst>
                <a:gd name="connsiteX0" fmla="*/ 48530 w 971740"/>
                <a:gd name="connsiteY0" fmla="*/ 64294 h 98364"/>
                <a:gd name="connsiteX1" fmla="*/ 34414 w 971740"/>
                <a:gd name="connsiteY1" fmla="*/ 69104 h 98364"/>
                <a:gd name="connsiteX2" fmla="*/ 21679 w 971740"/>
                <a:gd name="connsiteY2" fmla="*/ 65580 h 98364"/>
                <a:gd name="connsiteX3" fmla="*/ 13011 w 971740"/>
                <a:gd name="connsiteY3" fmla="*/ 54912 h 98364"/>
                <a:gd name="connsiteX4" fmla="*/ 10220 w 971740"/>
                <a:gd name="connsiteY4" fmla="*/ 38205 h 98364"/>
                <a:gd name="connsiteX5" fmla="*/ 12573 w 971740"/>
                <a:gd name="connsiteY5" fmla="*/ 23803 h 98364"/>
                <a:gd name="connsiteX6" fmla="*/ 20736 w 971740"/>
                <a:gd name="connsiteY6" fmla="*/ 12678 h 98364"/>
                <a:gd name="connsiteX7" fmla="*/ 35185 w 971740"/>
                <a:gd name="connsiteY7" fmla="*/ 8534 h 98364"/>
                <a:gd name="connsiteX8" fmla="*/ 47673 w 971740"/>
                <a:gd name="connsiteY8" fmla="*/ 12278 h 98364"/>
                <a:gd name="connsiteX9" fmla="*/ 55245 w 971740"/>
                <a:gd name="connsiteY9" fmla="*/ 24193 h 98364"/>
                <a:gd name="connsiteX10" fmla="*/ 65018 w 971740"/>
                <a:gd name="connsiteY10" fmla="*/ 21898 h 98364"/>
                <a:gd name="connsiteX11" fmla="*/ 54321 w 971740"/>
                <a:gd name="connsiteY11" fmla="*/ 5782 h 98364"/>
                <a:gd name="connsiteX12" fmla="*/ 35395 w 971740"/>
                <a:gd name="connsiteY12" fmla="*/ 48 h 98364"/>
                <a:gd name="connsiteX13" fmla="*/ 17212 w 971740"/>
                <a:gd name="connsiteY13" fmla="*/ 4582 h 98364"/>
                <a:gd name="connsiteX14" fmla="*/ 4477 w 971740"/>
                <a:gd name="connsiteY14" fmla="*/ 17831 h 98364"/>
                <a:gd name="connsiteX15" fmla="*/ 0 w 971740"/>
                <a:gd name="connsiteY15" fmla="*/ 38272 h 98364"/>
                <a:gd name="connsiteX16" fmla="*/ 3972 w 971740"/>
                <a:gd name="connsiteY16" fmla="*/ 58369 h 98364"/>
                <a:gd name="connsiteX17" fmla="*/ 15535 w 971740"/>
                <a:gd name="connsiteY17" fmla="*/ 72666 h 98364"/>
                <a:gd name="connsiteX18" fmla="*/ 35252 w 971740"/>
                <a:gd name="connsiteY18" fmla="*/ 77610 h 98364"/>
                <a:gd name="connsiteX19" fmla="*/ 55083 w 971740"/>
                <a:gd name="connsiteY19" fmla="*/ 71190 h 98364"/>
                <a:gd name="connsiteX20" fmla="*/ 66313 w 971740"/>
                <a:gd name="connsiteY20" fmla="*/ 52540 h 98364"/>
                <a:gd name="connsiteX21" fmla="*/ 56388 w 971740"/>
                <a:gd name="connsiteY21" fmla="*/ 50035 h 98364"/>
                <a:gd name="connsiteX22" fmla="*/ 48530 w 971740"/>
                <a:gd name="connsiteY22" fmla="*/ 64294 h 98364"/>
                <a:gd name="connsiteX23" fmla="*/ 48530 w 971740"/>
                <a:gd name="connsiteY23" fmla="*/ 64294 h 98364"/>
                <a:gd name="connsiteX24" fmla="*/ 121177 w 971740"/>
                <a:gd name="connsiteY24" fmla="*/ 76324 h 98364"/>
                <a:gd name="connsiteX25" fmla="*/ 121177 w 971740"/>
                <a:gd name="connsiteY25" fmla="*/ 21993 h 98364"/>
                <a:gd name="connsiteX26" fmla="*/ 111966 w 971740"/>
                <a:gd name="connsiteY26" fmla="*/ 21993 h 98364"/>
                <a:gd name="connsiteX27" fmla="*/ 111966 w 971740"/>
                <a:gd name="connsiteY27" fmla="*/ 51102 h 98364"/>
                <a:gd name="connsiteX28" fmla="*/ 110461 w 971740"/>
                <a:gd name="connsiteY28" fmla="*/ 61713 h 98364"/>
                <a:gd name="connsiteX29" fmla="*/ 105318 w 971740"/>
                <a:gd name="connsiteY29" fmla="*/ 67494 h 98364"/>
                <a:gd name="connsiteX30" fmla="*/ 97546 w 971740"/>
                <a:gd name="connsiteY30" fmla="*/ 69618 h 98364"/>
                <a:gd name="connsiteX31" fmla="*/ 90592 w 971740"/>
                <a:gd name="connsiteY31" fmla="*/ 67542 h 98364"/>
                <a:gd name="connsiteX32" fmla="*/ 86906 w 971740"/>
                <a:gd name="connsiteY32" fmla="*/ 61836 h 98364"/>
                <a:gd name="connsiteX33" fmla="*/ 86344 w 971740"/>
                <a:gd name="connsiteY33" fmla="*/ 52111 h 98364"/>
                <a:gd name="connsiteX34" fmla="*/ 86344 w 971740"/>
                <a:gd name="connsiteY34" fmla="*/ 21984 h 98364"/>
                <a:gd name="connsiteX35" fmla="*/ 77133 w 971740"/>
                <a:gd name="connsiteY35" fmla="*/ 21984 h 98364"/>
                <a:gd name="connsiteX36" fmla="*/ 77133 w 971740"/>
                <a:gd name="connsiteY36" fmla="*/ 55645 h 98364"/>
                <a:gd name="connsiteX37" fmla="*/ 77695 w 971740"/>
                <a:gd name="connsiteY37" fmla="*/ 64237 h 98364"/>
                <a:gd name="connsiteX38" fmla="*/ 80534 w 971740"/>
                <a:gd name="connsiteY38" fmla="*/ 71066 h 98364"/>
                <a:gd name="connsiteX39" fmla="*/ 86725 w 971740"/>
                <a:gd name="connsiteY39" fmla="*/ 75695 h 98364"/>
                <a:gd name="connsiteX40" fmla="*/ 95698 w 971740"/>
                <a:gd name="connsiteY40" fmla="*/ 77533 h 98364"/>
                <a:gd name="connsiteX41" fmla="*/ 112938 w 971740"/>
                <a:gd name="connsiteY41" fmla="*/ 68323 h 98364"/>
                <a:gd name="connsiteX42" fmla="*/ 112938 w 971740"/>
                <a:gd name="connsiteY42" fmla="*/ 76305 h 98364"/>
                <a:gd name="connsiteX43" fmla="*/ 121177 w 971740"/>
                <a:gd name="connsiteY43" fmla="*/ 76305 h 98364"/>
                <a:gd name="connsiteX44" fmla="*/ 121177 w 971740"/>
                <a:gd name="connsiteY44" fmla="*/ 76324 h 98364"/>
                <a:gd name="connsiteX45" fmla="*/ 144609 w 971740"/>
                <a:gd name="connsiteY45" fmla="*/ 76324 h 98364"/>
                <a:gd name="connsiteX46" fmla="*/ 144609 w 971740"/>
                <a:gd name="connsiteY46" fmla="*/ 1324 h 98364"/>
                <a:gd name="connsiteX47" fmla="*/ 135398 w 971740"/>
                <a:gd name="connsiteY47" fmla="*/ 1324 h 98364"/>
                <a:gd name="connsiteX48" fmla="*/ 135398 w 971740"/>
                <a:gd name="connsiteY48" fmla="*/ 76324 h 98364"/>
                <a:gd name="connsiteX49" fmla="*/ 144609 w 971740"/>
                <a:gd name="connsiteY49" fmla="*/ 76324 h 98364"/>
                <a:gd name="connsiteX50" fmla="*/ 144609 w 971740"/>
                <a:gd name="connsiteY50" fmla="*/ 76324 h 98364"/>
                <a:gd name="connsiteX51" fmla="*/ 174946 w 971740"/>
                <a:gd name="connsiteY51" fmla="*/ 68447 h 98364"/>
                <a:gd name="connsiteX52" fmla="*/ 171802 w 971740"/>
                <a:gd name="connsiteY52" fmla="*/ 67780 h 98364"/>
                <a:gd name="connsiteX53" fmla="*/ 170212 w 971740"/>
                <a:gd name="connsiteY53" fmla="*/ 65989 h 98364"/>
                <a:gd name="connsiteX54" fmla="*/ 169726 w 971740"/>
                <a:gd name="connsiteY54" fmla="*/ 60922 h 98364"/>
                <a:gd name="connsiteX55" fmla="*/ 169726 w 971740"/>
                <a:gd name="connsiteY55" fmla="*/ 29156 h 98364"/>
                <a:gd name="connsiteX56" fmla="*/ 178984 w 971740"/>
                <a:gd name="connsiteY56" fmla="*/ 29156 h 98364"/>
                <a:gd name="connsiteX57" fmla="*/ 178984 w 971740"/>
                <a:gd name="connsiteY57" fmla="*/ 21993 h 98364"/>
                <a:gd name="connsiteX58" fmla="*/ 169726 w 971740"/>
                <a:gd name="connsiteY58" fmla="*/ 21993 h 98364"/>
                <a:gd name="connsiteX59" fmla="*/ 169726 w 971740"/>
                <a:gd name="connsiteY59" fmla="*/ 3010 h 98364"/>
                <a:gd name="connsiteX60" fmla="*/ 160572 w 971740"/>
                <a:gd name="connsiteY60" fmla="*/ 8534 h 98364"/>
                <a:gd name="connsiteX61" fmla="*/ 160572 w 971740"/>
                <a:gd name="connsiteY61" fmla="*/ 21993 h 98364"/>
                <a:gd name="connsiteX62" fmla="*/ 153819 w 971740"/>
                <a:gd name="connsiteY62" fmla="*/ 21993 h 98364"/>
                <a:gd name="connsiteX63" fmla="*/ 153819 w 971740"/>
                <a:gd name="connsiteY63" fmla="*/ 29156 h 98364"/>
                <a:gd name="connsiteX64" fmla="*/ 160572 w 971740"/>
                <a:gd name="connsiteY64" fmla="*/ 29156 h 98364"/>
                <a:gd name="connsiteX65" fmla="*/ 160572 w 971740"/>
                <a:gd name="connsiteY65" fmla="*/ 60408 h 98364"/>
                <a:gd name="connsiteX66" fmla="*/ 161696 w 971740"/>
                <a:gd name="connsiteY66" fmla="*/ 71285 h 98364"/>
                <a:gd name="connsiteX67" fmla="*/ 165583 w 971740"/>
                <a:gd name="connsiteY67" fmla="*/ 75457 h 98364"/>
                <a:gd name="connsiteX68" fmla="*/ 173355 w 971740"/>
                <a:gd name="connsiteY68" fmla="*/ 77048 h 98364"/>
                <a:gd name="connsiteX69" fmla="*/ 180308 w 971740"/>
                <a:gd name="connsiteY69" fmla="*/ 76228 h 98364"/>
                <a:gd name="connsiteX70" fmla="*/ 178975 w 971740"/>
                <a:gd name="connsiteY70" fmla="*/ 68094 h 98364"/>
                <a:gd name="connsiteX71" fmla="*/ 174946 w 971740"/>
                <a:gd name="connsiteY71" fmla="*/ 68447 h 98364"/>
                <a:gd name="connsiteX72" fmla="*/ 174946 w 971740"/>
                <a:gd name="connsiteY72" fmla="*/ 68447 h 98364"/>
                <a:gd name="connsiteX73" fmla="*/ 174946 w 971740"/>
                <a:gd name="connsiteY73" fmla="*/ 68447 h 98364"/>
                <a:gd name="connsiteX74" fmla="*/ 231829 w 971740"/>
                <a:gd name="connsiteY74" fmla="*/ 76324 h 98364"/>
                <a:gd name="connsiteX75" fmla="*/ 231829 w 971740"/>
                <a:gd name="connsiteY75" fmla="*/ 21993 h 98364"/>
                <a:gd name="connsiteX76" fmla="*/ 222618 w 971740"/>
                <a:gd name="connsiteY76" fmla="*/ 21993 h 98364"/>
                <a:gd name="connsiteX77" fmla="*/ 222618 w 971740"/>
                <a:gd name="connsiteY77" fmla="*/ 51102 h 98364"/>
                <a:gd name="connsiteX78" fmla="*/ 221113 w 971740"/>
                <a:gd name="connsiteY78" fmla="*/ 61713 h 98364"/>
                <a:gd name="connsiteX79" fmla="*/ 215970 w 971740"/>
                <a:gd name="connsiteY79" fmla="*/ 67494 h 98364"/>
                <a:gd name="connsiteX80" fmla="*/ 208197 w 971740"/>
                <a:gd name="connsiteY80" fmla="*/ 69618 h 98364"/>
                <a:gd name="connsiteX81" fmla="*/ 201235 w 971740"/>
                <a:gd name="connsiteY81" fmla="*/ 67542 h 98364"/>
                <a:gd name="connsiteX82" fmla="*/ 197549 w 971740"/>
                <a:gd name="connsiteY82" fmla="*/ 61836 h 98364"/>
                <a:gd name="connsiteX83" fmla="*/ 196987 w 971740"/>
                <a:gd name="connsiteY83" fmla="*/ 52111 h 98364"/>
                <a:gd name="connsiteX84" fmla="*/ 196987 w 971740"/>
                <a:gd name="connsiteY84" fmla="*/ 21984 h 98364"/>
                <a:gd name="connsiteX85" fmla="*/ 187776 w 971740"/>
                <a:gd name="connsiteY85" fmla="*/ 21984 h 98364"/>
                <a:gd name="connsiteX86" fmla="*/ 187776 w 971740"/>
                <a:gd name="connsiteY86" fmla="*/ 55645 h 98364"/>
                <a:gd name="connsiteX87" fmla="*/ 188338 w 971740"/>
                <a:gd name="connsiteY87" fmla="*/ 64237 h 98364"/>
                <a:gd name="connsiteX88" fmla="*/ 191176 w 971740"/>
                <a:gd name="connsiteY88" fmla="*/ 71066 h 98364"/>
                <a:gd name="connsiteX89" fmla="*/ 197368 w 971740"/>
                <a:gd name="connsiteY89" fmla="*/ 75695 h 98364"/>
                <a:gd name="connsiteX90" fmla="*/ 206340 w 971740"/>
                <a:gd name="connsiteY90" fmla="*/ 77533 h 98364"/>
                <a:gd name="connsiteX91" fmla="*/ 223580 w 971740"/>
                <a:gd name="connsiteY91" fmla="*/ 68323 h 98364"/>
                <a:gd name="connsiteX92" fmla="*/ 223580 w 971740"/>
                <a:gd name="connsiteY92" fmla="*/ 76305 h 98364"/>
                <a:gd name="connsiteX93" fmla="*/ 231829 w 971740"/>
                <a:gd name="connsiteY93" fmla="*/ 76305 h 98364"/>
                <a:gd name="connsiteX94" fmla="*/ 231829 w 971740"/>
                <a:gd name="connsiteY94" fmla="*/ 76324 h 98364"/>
                <a:gd name="connsiteX95" fmla="*/ 255365 w 971740"/>
                <a:gd name="connsiteY95" fmla="*/ 76324 h 98364"/>
                <a:gd name="connsiteX96" fmla="*/ 255365 w 971740"/>
                <a:gd name="connsiteY96" fmla="*/ 47882 h 98364"/>
                <a:gd name="connsiteX97" fmla="*/ 256899 w 971740"/>
                <a:gd name="connsiteY97" fmla="*/ 37138 h 98364"/>
                <a:gd name="connsiteX98" fmla="*/ 260328 w 971740"/>
                <a:gd name="connsiteY98" fmla="*/ 32099 h 98364"/>
                <a:gd name="connsiteX99" fmla="*/ 265748 w 971740"/>
                <a:gd name="connsiteY99" fmla="*/ 30289 h 98364"/>
                <a:gd name="connsiteX100" fmla="*/ 272501 w 971740"/>
                <a:gd name="connsiteY100" fmla="*/ 32280 h 98364"/>
                <a:gd name="connsiteX101" fmla="*/ 275673 w 971740"/>
                <a:gd name="connsiteY101" fmla="*/ 23746 h 98364"/>
                <a:gd name="connsiteX102" fmla="*/ 266205 w 971740"/>
                <a:gd name="connsiteY102" fmla="*/ 20783 h 98364"/>
                <a:gd name="connsiteX103" fmla="*/ 260299 w 971740"/>
                <a:gd name="connsiteY103" fmla="*/ 22622 h 98364"/>
                <a:gd name="connsiteX104" fmla="*/ 254441 w 971740"/>
                <a:gd name="connsiteY104" fmla="*/ 30242 h 98364"/>
                <a:gd name="connsiteX105" fmla="*/ 254441 w 971740"/>
                <a:gd name="connsiteY105" fmla="*/ 22012 h 98364"/>
                <a:gd name="connsiteX106" fmla="*/ 246155 w 971740"/>
                <a:gd name="connsiteY106" fmla="*/ 22012 h 98364"/>
                <a:gd name="connsiteX107" fmla="*/ 246155 w 971740"/>
                <a:gd name="connsiteY107" fmla="*/ 76343 h 98364"/>
                <a:gd name="connsiteX108" fmla="*/ 255365 w 971740"/>
                <a:gd name="connsiteY108" fmla="*/ 76343 h 98364"/>
                <a:gd name="connsiteX109" fmla="*/ 255365 w 971740"/>
                <a:gd name="connsiteY109" fmla="*/ 76324 h 98364"/>
                <a:gd name="connsiteX110" fmla="*/ 318449 w 971740"/>
                <a:gd name="connsiteY110" fmla="*/ 76324 h 98364"/>
                <a:gd name="connsiteX111" fmla="*/ 328070 w 971740"/>
                <a:gd name="connsiteY111" fmla="*/ 76324 h 98364"/>
                <a:gd name="connsiteX112" fmla="*/ 325745 w 971740"/>
                <a:gd name="connsiteY112" fmla="*/ 69790 h 98364"/>
                <a:gd name="connsiteX113" fmla="*/ 325155 w 971740"/>
                <a:gd name="connsiteY113" fmla="*/ 53549 h 98364"/>
                <a:gd name="connsiteX114" fmla="*/ 325155 w 971740"/>
                <a:gd name="connsiteY114" fmla="*/ 41272 h 98364"/>
                <a:gd name="connsiteX115" fmla="*/ 324698 w 971740"/>
                <a:gd name="connsiteY115" fmla="*/ 32775 h 98364"/>
                <a:gd name="connsiteX116" fmla="*/ 321831 w 971740"/>
                <a:gd name="connsiteY116" fmla="*/ 26508 h 98364"/>
                <a:gd name="connsiteX117" fmla="*/ 315439 w 971740"/>
                <a:gd name="connsiteY117" fmla="*/ 22393 h 98364"/>
                <a:gd name="connsiteX118" fmla="*/ 304133 w 971740"/>
                <a:gd name="connsiteY118" fmla="*/ 20755 h 98364"/>
                <a:gd name="connsiteX119" fmla="*/ 291808 w 971740"/>
                <a:gd name="connsiteY119" fmla="*/ 22670 h 98364"/>
                <a:gd name="connsiteX120" fmla="*/ 283674 w 971740"/>
                <a:gd name="connsiteY120" fmla="*/ 28137 h 98364"/>
                <a:gd name="connsiteX121" fmla="*/ 279635 w 971740"/>
                <a:gd name="connsiteY121" fmla="*/ 37471 h 98364"/>
                <a:gd name="connsiteX122" fmla="*/ 288636 w 971740"/>
                <a:gd name="connsiteY122" fmla="*/ 38700 h 98364"/>
                <a:gd name="connsiteX123" fmla="*/ 293218 w 971740"/>
                <a:gd name="connsiteY123" fmla="*/ 30642 h 98364"/>
                <a:gd name="connsiteX124" fmla="*/ 302809 w 971740"/>
                <a:gd name="connsiteY124" fmla="*/ 28365 h 98364"/>
                <a:gd name="connsiteX125" fmla="*/ 313296 w 971740"/>
                <a:gd name="connsiteY125" fmla="*/ 31490 h 98364"/>
                <a:gd name="connsiteX126" fmla="*/ 315906 w 971740"/>
                <a:gd name="connsiteY126" fmla="*/ 39414 h 98364"/>
                <a:gd name="connsiteX127" fmla="*/ 315859 w 971740"/>
                <a:gd name="connsiteY127" fmla="*/ 41824 h 98364"/>
                <a:gd name="connsiteX128" fmla="*/ 299437 w 971740"/>
                <a:gd name="connsiteY128" fmla="*/ 44996 h 98364"/>
                <a:gd name="connsiteX129" fmla="*/ 291255 w 971740"/>
                <a:gd name="connsiteY129" fmla="*/ 46377 h 98364"/>
                <a:gd name="connsiteX130" fmla="*/ 284636 w 971740"/>
                <a:gd name="connsiteY130" fmla="*/ 49397 h 98364"/>
                <a:gd name="connsiteX131" fmla="*/ 279873 w 971740"/>
                <a:gd name="connsiteY131" fmla="*/ 54693 h 98364"/>
                <a:gd name="connsiteX132" fmla="*/ 278054 w 971740"/>
                <a:gd name="connsiteY132" fmla="*/ 61989 h 98364"/>
                <a:gd name="connsiteX133" fmla="*/ 282864 w 971740"/>
                <a:gd name="connsiteY133" fmla="*/ 73162 h 98364"/>
                <a:gd name="connsiteX134" fmla="*/ 296628 w 971740"/>
                <a:gd name="connsiteY134" fmla="*/ 77543 h 98364"/>
                <a:gd name="connsiteX135" fmla="*/ 306781 w 971740"/>
                <a:gd name="connsiteY135" fmla="*/ 75743 h 98364"/>
                <a:gd name="connsiteX136" fmla="*/ 316630 w 971740"/>
                <a:gd name="connsiteY136" fmla="*/ 69599 h 98364"/>
                <a:gd name="connsiteX137" fmla="*/ 318449 w 971740"/>
                <a:gd name="connsiteY137" fmla="*/ 76324 h 98364"/>
                <a:gd name="connsiteX138" fmla="*/ 318449 w 971740"/>
                <a:gd name="connsiteY138" fmla="*/ 76324 h 98364"/>
                <a:gd name="connsiteX139" fmla="*/ 318449 w 971740"/>
                <a:gd name="connsiteY139" fmla="*/ 76324 h 98364"/>
                <a:gd name="connsiteX140" fmla="*/ 315840 w 971740"/>
                <a:gd name="connsiteY140" fmla="*/ 52426 h 98364"/>
                <a:gd name="connsiteX141" fmla="*/ 314354 w 971740"/>
                <a:gd name="connsiteY141" fmla="*/ 61636 h 98364"/>
                <a:gd name="connsiteX142" fmla="*/ 308267 w 971740"/>
                <a:gd name="connsiteY142" fmla="*/ 68008 h 98364"/>
                <a:gd name="connsiteX143" fmla="*/ 298799 w 971740"/>
                <a:gd name="connsiteY143" fmla="*/ 70333 h 98364"/>
                <a:gd name="connsiteX144" fmla="*/ 290636 w 971740"/>
                <a:gd name="connsiteY144" fmla="*/ 67875 h 98364"/>
                <a:gd name="connsiteX145" fmla="*/ 287846 w 971740"/>
                <a:gd name="connsiteY145" fmla="*/ 61732 h 98364"/>
                <a:gd name="connsiteX146" fmla="*/ 289122 w 971740"/>
                <a:gd name="connsiteY146" fmla="*/ 57360 h 98364"/>
                <a:gd name="connsiteX147" fmla="*/ 292751 w 971740"/>
                <a:gd name="connsiteY147" fmla="*/ 54369 h 98364"/>
                <a:gd name="connsiteX148" fmla="*/ 300780 w 971740"/>
                <a:gd name="connsiteY148" fmla="*/ 52530 h 98364"/>
                <a:gd name="connsiteX149" fmla="*/ 315820 w 971740"/>
                <a:gd name="connsiteY149" fmla="*/ 49054 h 98364"/>
                <a:gd name="connsiteX150" fmla="*/ 315820 w 971740"/>
                <a:gd name="connsiteY150" fmla="*/ 52426 h 98364"/>
                <a:gd name="connsiteX151" fmla="*/ 315840 w 971740"/>
                <a:gd name="connsiteY151" fmla="*/ 52426 h 98364"/>
                <a:gd name="connsiteX152" fmla="*/ 348425 w 971740"/>
                <a:gd name="connsiteY152" fmla="*/ 76324 h 98364"/>
                <a:gd name="connsiteX153" fmla="*/ 348425 w 971740"/>
                <a:gd name="connsiteY153" fmla="*/ 1324 h 98364"/>
                <a:gd name="connsiteX154" fmla="*/ 339214 w 971740"/>
                <a:gd name="connsiteY154" fmla="*/ 1324 h 98364"/>
                <a:gd name="connsiteX155" fmla="*/ 339214 w 971740"/>
                <a:gd name="connsiteY155" fmla="*/ 76324 h 98364"/>
                <a:gd name="connsiteX156" fmla="*/ 348425 w 971740"/>
                <a:gd name="connsiteY156" fmla="*/ 76324 h 98364"/>
                <a:gd name="connsiteX157" fmla="*/ 348425 w 971740"/>
                <a:gd name="connsiteY157" fmla="*/ 76324 h 98364"/>
                <a:gd name="connsiteX158" fmla="*/ 394268 w 971740"/>
                <a:gd name="connsiteY158" fmla="*/ 58522 h 98364"/>
                <a:gd name="connsiteX159" fmla="*/ 406908 w 971740"/>
                <a:gd name="connsiteY159" fmla="*/ 72485 h 98364"/>
                <a:gd name="connsiteX160" fmla="*/ 425844 w 971740"/>
                <a:gd name="connsiteY160" fmla="*/ 77600 h 98364"/>
                <a:gd name="connsiteX161" fmla="*/ 444056 w 971740"/>
                <a:gd name="connsiteY161" fmla="*/ 72971 h 98364"/>
                <a:gd name="connsiteX162" fmla="*/ 457095 w 971740"/>
                <a:gd name="connsiteY162" fmla="*/ 59341 h 98364"/>
                <a:gd name="connsiteX163" fmla="*/ 461696 w 971740"/>
                <a:gd name="connsiteY163" fmla="*/ 38919 h 98364"/>
                <a:gd name="connsiteX164" fmla="*/ 457324 w 971740"/>
                <a:gd name="connsiteY164" fmla="*/ 18793 h 98364"/>
                <a:gd name="connsiteX165" fmla="*/ 444608 w 971740"/>
                <a:gd name="connsiteY165" fmla="*/ 4953 h 98364"/>
                <a:gd name="connsiteX166" fmla="*/ 425882 w 971740"/>
                <a:gd name="connsiteY166" fmla="*/ 0 h 98364"/>
                <a:gd name="connsiteX167" fmla="*/ 399993 w 971740"/>
                <a:gd name="connsiteY167" fmla="*/ 10554 h 98364"/>
                <a:gd name="connsiteX168" fmla="*/ 389963 w 971740"/>
                <a:gd name="connsiteY168" fmla="*/ 39795 h 98364"/>
                <a:gd name="connsiteX169" fmla="*/ 394268 w 971740"/>
                <a:gd name="connsiteY169" fmla="*/ 58522 h 98364"/>
                <a:gd name="connsiteX170" fmla="*/ 394268 w 971740"/>
                <a:gd name="connsiteY170" fmla="*/ 58522 h 98364"/>
                <a:gd name="connsiteX171" fmla="*/ 407794 w 971740"/>
                <a:gd name="connsiteY171" fmla="*/ 15764 h 98364"/>
                <a:gd name="connsiteX172" fmla="*/ 425929 w 971740"/>
                <a:gd name="connsiteY172" fmla="*/ 8525 h 98364"/>
                <a:gd name="connsiteX173" fmla="*/ 439303 w 971740"/>
                <a:gd name="connsiteY173" fmla="*/ 12278 h 98364"/>
                <a:gd name="connsiteX174" fmla="*/ 448351 w 971740"/>
                <a:gd name="connsiteY174" fmla="*/ 22870 h 98364"/>
                <a:gd name="connsiteX175" fmla="*/ 451447 w 971740"/>
                <a:gd name="connsiteY175" fmla="*/ 38862 h 98364"/>
                <a:gd name="connsiteX176" fmla="*/ 444208 w 971740"/>
                <a:gd name="connsiteY176" fmla="*/ 61217 h 98364"/>
                <a:gd name="connsiteX177" fmla="*/ 425758 w 971740"/>
                <a:gd name="connsiteY177" fmla="*/ 69094 h 98364"/>
                <a:gd name="connsiteX178" fmla="*/ 407470 w 971740"/>
                <a:gd name="connsiteY178" fmla="*/ 61293 h 98364"/>
                <a:gd name="connsiteX179" fmla="*/ 400174 w 971740"/>
                <a:gd name="connsiteY179" fmla="*/ 39938 h 98364"/>
                <a:gd name="connsiteX180" fmla="*/ 407794 w 971740"/>
                <a:gd name="connsiteY180" fmla="*/ 15764 h 98364"/>
                <a:gd name="connsiteX181" fmla="*/ 407794 w 971740"/>
                <a:gd name="connsiteY181" fmla="*/ 15764 h 98364"/>
                <a:gd name="connsiteX182" fmla="*/ 482413 w 971740"/>
                <a:gd name="connsiteY182" fmla="*/ 76324 h 98364"/>
                <a:gd name="connsiteX183" fmla="*/ 482413 w 971740"/>
                <a:gd name="connsiteY183" fmla="*/ 47882 h 98364"/>
                <a:gd name="connsiteX184" fmla="*/ 483946 w 971740"/>
                <a:gd name="connsiteY184" fmla="*/ 37138 h 98364"/>
                <a:gd name="connsiteX185" fmla="*/ 487366 w 971740"/>
                <a:gd name="connsiteY185" fmla="*/ 32099 h 98364"/>
                <a:gd name="connsiteX186" fmla="*/ 492785 w 971740"/>
                <a:gd name="connsiteY186" fmla="*/ 30289 h 98364"/>
                <a:gd name="connsiteX187" fmla="*/ 499539 w 971740"/>
                <a:gd name="connsiteY187" fmla="*/ 32280 h 98364"/>
                <a:gd name="connsiteX188" fmla="*/ 502710 w 971740"/>
                <a:gd name="connsiteY188" fmla="*/ 23746 h 98364"/>
                <a:gd name="connsiteX189" fmla="*/ 493252 w 971740"/>
                <a:gd name="connsiteY189" fmla="*/ 20783 h 98364"/>
                <a:gd name="connsiteX190" fmla="*/ 487337 w 971740"/>
                <a:gd name="connsiteY190" fmla="*/ 22622 h 98364"/>
                <a:gd name="connsiteX191" fmla="*/ 481489 w 971740"/>
                <a:gd name="connsiteY191" fmla="*/ 30242 h 98364"/>
                <a:gd name="connsiteX192" fmla="*/ 481489 w 971740"/>
                <a:gd name="connsiteY192" fmla="*/ 22012 h 98364"/>
                <a:gd name="connsiteX193" fmla="*/ 473202 w 971740"/>
                <a:gd name="connsiteY193" fmla="*/ 22012 h 98364"/>
                <a:gd name="connsiteX194" fmla="*/ 473202 w 971740"/>
                <a:gd name="connsiteY194" fmla="*/ 76343 h 98364"/>
                <a:gd name="connsiteX195" fmla="*/ 482413 w 971740"/>
                <a:gd name="connsiteY195" fmla="*/ 76343 h 98364"/>
                <a:gd name="connsiteX196" fmla="*/ 482413 w 971740"/>
                <a:gd name="connsiteY196" fmla="*/ 76324 h 98364"/>
                <a:gd name="connsiteX197" fmla="*/ 512293 w 971740"/>
                <a:gd name="connsiteY197" fmla="*/ 93993 h 98364"/>
                <a:gd name="connsiteX198" fmla="*/ 527990 w 971740"/>
                <a:gd name="connsiteY198" fmla="*/ 98365 h 98364"/>
                <a:gd name="connsiteX199" fmla="*/ 541772 w 971740"/>
                <a:gd name="connsiteY199" fmla="*/ 95298 h 98364"/>
                <a:gd name="connsiteX200" fmla="*/ 549954 w 971740"/>
                <a:gd name="connsiteY200" fmla="*/ 86935 h 98364"/>
                <a:gd name="connsiteX201" fmla="*/ 552545 w 971740"/>
                <a:gd name="connsiteY201" fmla="*/ 68951 h 98364"/>
                <a:gd name="connsiteX202" fmla="*/ 552545 w 971740"/>
                <a:gd name="connsiteY202" fmla="*/ 21984 h 98364"/>
                <a:gd name="connsiteX203" fmla="*/ 544049 w 971740"/>
                <a:gd name="connsiteY203" fmla="*/ 21984 h 98364"/>
                <a:gd name="connsiteX204" fmla="*/ 544049 w 971740"/>
                <a:gd name="connsiteY204" fmla="*/ 28537 h 98364"/>
                <a:gd name="connsiteX205" fmla="*/ 528190 w 971740"/>
                <a:gd name="connsiteY205" fmla="*/ 20764 h 98364"/>
                <a:gd name="connsiteX206" fmla="*/ 515636 w 971740"/>
                <a:gd name="connsiteY206" fmla="*/ 24346 h 98364"/>
                <a:gd name="connsiteX207" fmla="*/ 507482 w 971740"/>
                <a:gd name="connsiteY207" fmla="*/ 34490 h 98364"/>
                <a:gd name="connsiteX208" fmla="*/ 504663 w 971740"/>
                <a:gd name="connsiteY208" fmla="*/ 48844 h 98364"/>
                <a:gd name="connsiteX209" fmla="*/ 510807 w 971740"/>
                <a:gd name="connsiteY209" fmla="*/ 68237 h 98364"/>
                <a:gd name="connsiteX210" fmla="*/ 528152 w 971740"/>
                <a:gd name="connsiteY210" fmla="*/ 76324 h 98364"/>
                <a:gd name="connsiteX211" fmla="*/ 543192 w 971740"/>
                <a:gd name="connsiteY211" fmla="*/ 69209 h 98364"/>
                <a:gd name="connsiteX212" fmla="*/ 542525 w 971740"/>
                <a:gd name="connsiteY212" fmla="*/ 81029 h 98364"/>
                <a:gd name="connsiteX213" fmla="*/ 537820 w 971740"/>
                <a:gd name="connsiteY213" fmla="*/ 88192 h 98364"/>
                <a:gd name="connsiteX214" fmla="*/ 527952 w 971740"/>
                <a:gd name="connsiteY214" fmla="*/ 90745 h 98364"/>
                <a:gd name="connsiteX215" fmla="*/ 518589 w 971740"/>
                <a:gd name="connsiteY215" fmla="*/ 88192 h 98364"/>
                <a:gd name="connsiteX216" fmla="*/ 515474 w 971740"/>
                <a:gd name="connsiteY216" fmla="*/ 82153 h 98364"/>
                <a:gd name="connsiteX217" fmla="*/ 506511 w 971740"/>
                <a:gd name="connsiteY217" fmla="*/ 80820 h 98364"/>
                <a:gd name="connsiteX218" fmla="*/ 512293 w 971740"/>
                <a:gd name="connsiteY218" fmla="*/ 93993 h 98364"/>
                <a:gd name="connsiteX219" fmla="*/ 512293 w 971740"/>
                <a:gd name="connsiteY219" fmla="*/ 93993 h 98364"/>
                <a:gd name="connsiteX220" fmla="*/ 518436 w 971740"/>
                <a:gd name="connsiteY220" fmla="*/ 33366 h 98364"/>
                <a:gd name="connsiteX221" fmla="*/ 528876 w 971740"/>
                <a:gd name="connsiteY221" fmla="*/ 28384 h 98364"/>
                <a:gd name="connsiteX222" fmla="*/ 539534 w 971740"/>
                <a:gd name="connsiteY222" fmla="*/ 33452 h 98364"/>
                <a:gd name="connsiteX223" fmla="*/ 543963 w 971740"/>
                <a:gd name="connsiteY223" fmla="*/ 48492 h 98364"/>
                <a:gd name="connsiteX224" fmla="*/ 539667 w 971740"/>
                <a:gd name="connsiteY224" fmla="*/ 63808 h 98364"/>
                <a:gd name="connsiteX225" fmla="*/ 529028 w 971740"/>
                <a:gd name="connsiteY225" fmla="*/ 68694 h 98364"/>
                <a:gd name="connsiteX226" fmla="*/ 518389 w 971740"/>
                <a:gd name="connsiteY226" fmla="*/ 63779 h 98364"/>
                <a:gd name="connsiteX227" fmla="*/ 514150 w 971740"/>
                <a:gd name="connsiteY227" fmla="*/ 48177 h 98364"/>
                <a:gd name="connsiteX228" fmla="*/ 518436 w 971740"/>
                <a:gd name="connsiteY228" fmla="*/ 33366 h 98364"/>
                <a:gd name="connsiteX229" fmla="*/ 518436 w 971740"/>
                <a:gd name="connsiteY229" fmla="*/ 33366 h 98364"/>
                <a:gd name="connsiteX230" fmla="*/ 603771 w 971740"/>
                <a:gd name="connsiteY230" fmla="*/ 76324 h 98364"/>
                <a:gd name="connsiteX231" fmla="*/ 613391 w 971740"/>
                <a:gd name="connsiteY231" fmla="*/ 76324 h 98364"/>
                <a:gd name="connsiteX232" fmla="*/ 611057 w 971740"/>
                <a:gd name="connsiteY232" fmla="*/ 69790 h 98364"/>
                <a:gd name="connsiteX233" fmla="*/ 610467 w 971740"/>
                <a:gd name="connsiteY233" fmla="*/ 53549 h 98364"/>
                <a:gd name="connsiteX234" fmla="*/ 610467 w 971740"/>
                <a:gd name="connsiteY234" fmla="*/ 41272 h 98364"/>
                <a:gd name="connsiteX235" fmla="*/ 610010 w 971740"/>
                <a:gd name="connsiteY235" fmla="*/ 32775 h 98364"/>
                <a:gd name="connsiteX236" fmla="*/ 607143 w 971740"/>
                <a:gd name="connsiteY236" fmla="*/ 26508 h 98364"/>
                <a:gd name="connsiteX237" fmla="*/ 600742 w 971740"/>
                <a:gd name="connsiteY237" fmla="*/ 22393 h 98364"/>
                <a:gd name="connsiteX238" fmla="*/ 589436 w 971740"/>
                <a:gd name="connsiteY238" fmla="*/ 20755 h 98364"/>
                <a:gd name="connsiteX239" fmla="*/ 577101 w 971740"/>
                <a:gd name="connsiteY239" fmla="*/ 22670 h 98364"/>
                <a:gd name="connsiteX240" fmla="*/ 568966 w 971740"/>
                <a:gd name="connsiteY240" fmla="*/ 28137 h 98364"/>
                <a:gd name="connsiteX241" fmla="*/ 564918 w 971740"/>
                <a:gd name="connsiteY241" fmla="*/ 37471 h 98364"/>
                <a:gd name="connsiteX242" fmla="*/ 573919 w 971740"/>
                <a:gd name="connsiteY242" fmla="*/ 38700 h 98364"/>
                <a:gd name="connsiteX243" fmla="*/ 578491 w 971740"/>
                <a:gd name="connsiteY243" fmla="*/ 30642 h 98364"/>
                <a:gd name="connsiteX244" fmla="*/ 588093 w 971740"/>
                <a:gd name="connsiteY244" fmla="*/ 28365 h 98364"/>
                <a:gd name="connsiteX245" fmla="*/ 598580 w 971740"/>
                <a:gd name="connsiteY245" fmla="*/ 31490 h 98364"/>
                <a:gd name="connsiteX246" fmla="*/ 601189 w 971740"/>
                <a:gd name="connsiteY246" fmla="*/ 39414 h 98364"/>
                <a:gd name="connsiteX247" fmla="*/ 601132 w 971740"/>
                <a:gd name="connsiteY247" fmla="*/ 41824 h 98364"/>
                <a:gd name="connsiteX248" fmla="*/ 584711 w 971740"/>
                <a:gd name="connsiteY248" fmla="*/ 44996 h 98364"/>
                <a:gd name="connsiteX249" fmla="*/ 576529 w 971740"/>
                <a:gd name="connsiteY249" fmla="*/ 46377 h 98364"/>
                <a:gd name="connsiteX250" fmla="*/ 569900 w 971740"/>
                <a:gd name="connsiteY250" fmla="*/ 49397 h 98364"/>
                <a:gd name="connsiteX251" fmla="*/ 565147 w 971740"/>
                <a:gd name="connsiteY251" fmla="*/ 54693 h 98364"/>
                <a:gd name="connsiteX252" fmla="*/ 563337 w 971740"/>
                <a:gd name="connsiteY252" fmla="*/ 61989 h 98364"/>
                <a:gd name="connsiteX253" fmla="*/ 568147 w 971740"/>
                <a:gd name="connsiteY253" fmla="*/ 73162 h 98364"/>
                <a:gd name="connsiteX254" fmla="*/ 581901 w 971740"/>
                <a:gd name="connsiteY254" fmla="*/ 77543 h 98364"/>
                <a:gd name="connsiteX255" fmla="*/ 592055 w 971740"/>
                <a:gd name="connsiteY255" fmla="*/ 75743 h 98364"/>
                <a:gd name="connsiteX256" fmla="*/ 601904 w 971740"/>
                <a:gd name="connsiteY256" fmla="*/ 69599 h 98364"/>
                <a:gd name="connsiteX257" fmla="*/ 603771 w 971740"/>
                <a:gd name="connsiteY257" fmla="*/ 76324 h 98364"/>
                <a:gd name="connsiteX258" fmla="*/ 603771 w 971740"/>
                <a:gd name="connsiteY258" fmla="*/ 76324 h 98364"/>
                <a:gd name="connsiteX259" fmla="*/ 603771 w 971740"/>
                <a:gd name="connsiteY259" fmla="*/ 76324 h 98364"/>
                <a:gd name="connsiteX260" fmla="*/ 601151 w 971740"/>
                <a:gd name="connsiteY260" fmla="*/ 52426 h 98364"/>
                <a:gd name="connsiteX261" fmla="*/ 599675 w 971740"/>
                <a:gd name="connsiteY261" fmla="*/ 61636 h 98364"/>
                <a:gd name="connsiteX262" fmla="*/ 593579 w 971740"/>
                <a:gd name="connsiteY262" fmla="*/ 68008 h 98364"/>
                <a:gd name="connsiteX263" fmla="*/ 584121 w 971740"/>
                <a:gd name="connsiteY263" fmla="*/ 70333 h 98364"/>
                <a:gd name="connsiteX264" fmla="*/ 575958 w 971740"/>
                <a:gd name="connsiteY264" fmla="*/ 67875 h 98364"/>
                <a:gd name="connsiteX265" fmla="*/ 573176 w 971740"/>
                <a:gd name="connsiteY265" fmla="*/ 61732 h 98364"/>
                <a:gd name="connsiteX266" fmla="*/ 574453 w 971740"/>
                <a:gd name="connsiteY266" fmla="*/ 57360 h 98364"/>
                <a:gd name="connsiteX267" fmla="*/ 578091 w 971740"/>
                <a:gd name="connsiteY267" fmla="*/ 54369 h 98364"/>
                <a:gd name="connsiteX268" fmla="*/ 586121 w 971740"/>
                <a:gd name="connsiteY268" fmla="*/ 52530 h 98364"/>
                <a:gd name="connsiteX269" fmla="*/ 601161 w 971740"/>
                <a:gd name="connsiteY269" fmla="*/ 49054 h 98364"/>
                <a:gd name="connsiteX270" fmla="*/ 601161 w 971740"/>
                <a:gd name="connsiteY270" fmla="*/ 52426 h 98364"/>
                <a:gd name="connsiteX271" fmla="*/ 601151 w 971740"/>
                <a:gd name="connsiteY271" fmla="*/ 52426 h 98364"/>
                <a:gd name="connsiteX272" fmla="*/ 633955 w 971740"/>
                <a:gd name="connsiteY272" fmla="*/ 76324 h 98364"/>
                <a:gd name="connsiteX273" fmla="*/ 633955 w 971740"/>
                <a:gd name="connsiteY273" fmla="*/ 46653 h 98364"/>
                <a:gd name="connsiteX274" fmla="*/ 638223 w 971740"/>
                <a:gd name="connsiteY274" fmla="*/ 32480 h 98364"/>
                <a:gd name="connsiteX275" fmla="*/ 648376 w 971740"/>
                <a:gd name="connsiteY275" fmla="*/ 28747 h 98364"/>
                <a:gd name="connsiteX276" fmla="*/ 654796 w 971740"/>
                <a:gd name="connsiteY276" fmla="*/ 30404 h 98364"/>
                <a:gd name="connsiteX277" fmla="*/ 658606 w 971740"/>
                <a:gd name="connsiteY277" fmla="*/ 34862 h 98364"/>
                <a:gd name="connsiteX278" fmla="*/ 659673 w 971740"/>
                <a:gd name="connsiteY278" fmla="*/ 43282 h 98364"/>
                <a:gd name="connsiteX279" fmla="*/ 659673 w 971740"/>
                <a:gd name="connsiteY279" fmla="*/ 76333 h 98364"/>
                <a:gd name="connsiteX280" fmla="*/ 668884 w 971740"/>
                <a:gd name="connsiteY280" fmla="*/ 76333 h 98364"/>
                <a:gd name="connsiteX281" fmla="*/ 668884 w 971740"/>
                <a:gd name="connsiteY281" fmla="*/ 42920 h 98364"/>
                <a:gd name="connsiteX282" fmla="*/ 668369 w 971740"/>
                <a:gd name="connsiteY282" fmla="*/ 33976 h 98364"/>
                <a:gd name="connsiteX283" fmla="*/ 665502 w 971740"/>
                <a:gd name="connsiteY283" fmla="*/ 27165 h 98364"/>
                <a:gd name="connsiteX284" fmla="*/ 659340 w 971740"/>
                <a:gd name="connsiteY284" fmla="*/ 22536 h 98364"/>
                <a:gd name="connsiteX285" fmla="*/ 650319 w 971740"/>
                <a:gd name="connsiteY285" fmla="*/ 20783 h 98364"/>
                <a:gd name="connsiteX286" fmla="*/ 633032 w 971740"/>
                <a:gd name="connsiteY286" fmla="*/ 29728 h 98364"/>
                <a:gd name="connsiteX287" fmla="*/ 633032 w 971740"/>
                <a:gd name="connsiteY287" fmla="*/ 22003 h 98364"/>
                <a:gd name="connsiteX288" fmla="*/ 624745 w 971740"/>
                <a:gd name="connsiteY288" fmla="*/ 22003 h 98364"/>
                <a:gd name="connsiteX289" fmla="*/ 624745 w 971740"/>
                <a:gd name="connsiteY289" fmla="*/ 76333 h 98364"/>
                <a:gd name="connsiteX290" fmla="*/ 633955 w 971740"/>
                <a:gd name="connsiteY290" fmla="*/ 76333 h 98364"/>
                <a:gd name="connsiteX291" fmla="*/ 633955 w 971740"/>
                <a:gd name="connsiteY291" fmla="*/ 76324 h 98364"/>
                <a:gd name="connsiteX292" fmla="*/ 692277 w 971740"/>
                <a:gd name="connsiteY292" fmla="*/ 11906 h 98364"/>
                <a:gd name="connsiteX293" fmla="*/ 692277 w 971740"/>
                <a:gd name="connsiteY293" fmla="*/ 1324 h 98364"/>
                <a:gd name="connsiteX294" fmla="*/ 683066 w 971740"/>
                <a:gd name="connsiteY294" fmla="*/ 1324 h 98364"/>
                <a:gd name="connsiteX295" fmla="*/ 683066 w 971740"/>
                <a:gd name="connsiteY295" fmla="*/ 11906 h 98364"/>
                <a:gd name="connsiteX296" fmla="*/ 692277 w 971740"/>
                <a:gd name="connsiteY296" fmla="*/ 11906 h 98364"/>
                <a:gd name="connsiteX297" fmla="*/ 692277 w 971740"/>
                <a:gd name="connsiteY297" fmla="*/ 11906 h 98364"/>
                <a:gd name="connsiteX298" fmla="*/ 692277 w 971740"/>
                <a:gd name="connsiteY298" fmla="*/ 76324 h 98364"/>
                <a:gd name="connsiteX299" fmla="*/ 692277 w 971740"/>
                <a:gd name="connsiteY299" fmla="*/ 21993 h 98364"/>
                <a:gd name="connsiteX300" fmla="*/ 683066 w 971740"/>
                <a:gd name="connsiteY300" fmla="*/ 21993 h 98364"/>
                <a:gd name="connsiteX301" fmla="*/ 683066 w 971740"/>
                <a:gd name="connsiteY301" fmla="*/ 76324 h 98364"/>
                <a:gd name="connsiteX302" fmla="*/ 692277 w 971740"/>
                <a:gd name="connsiteY302" fmla="*/ 76324 h 98364"/>
                <a:gd name="connsiteX303" fmla="*/ 692277 w 971740"/>
                <a:gd name="connsiteY303" fmla="*/ 76324 h 98364"/>
                <a:gd name="connsiteX304" fmla="*/ 749513 w 971740"/>
                <a:gd name="connsiteY304" fmla="*/ 76324 h 98364"/>
                <a:gd name="connsiteX305" fmla="*/ 749513 w 971740"/>
                <a:gd name="connsiteY305" fmla="*/ 68389 h 98364"/>
                <a:gd name="connsiteX306" fmla="*/ 724395 w 971740"/>
                <a:gd name="connsiteY306" fmla="*/ 68389 h 98364"/>
                <a:gd name="connsiteX307" fmla="*/ 712775 w 971740"/>
                <a:gd name="connsiteY307" fmla="*/ 68856 h 98364"/>
                <a:gd name="connsiteX308" fmla="*/ 718461 w 971740"/>
                <a:gd name="connsiteY308" fmla="*/ 62560 h 98364"/>
                <a:gd name="connsiteX309" fmla="*/ 747874 w 971740"/>
                <a:gd name="connsiteY309" fmla="*/ 28080 h 98364"/>
                <a:gd name="connsiteX310" fmla="*/ 747874 w 971740"/>
                <a:gd name="connsiteY310" fmla="*/ 21993 h 98364"/>
                <a:gd name="connsiteX311" fmla="*/ 703469 w 971740"/>
                <a:gd name="connsiteY311" fmla="*/ 21993 h 98364"/>
                <a:gd name="connsiteX312" fmla="*/ 703469 w 971740"/>
                <a:gd name="connsiteY312" fmla="*/ 29461 h 98364"/>
                <a:gd name="connsiteX313" fmla="*/ 725624 w 971740"/>
                <a:gd name="connsiteY313" fmla="*/ 29461 h 98364"/>
                <a:gd name="connsiteX314" fmla="*/ 736006 w 971740"/>
                <a:gd name="connsiteY314" fmla="*/ 29156 h 98364"/>
                <a:gd name="connsiteX315" fmla="*/ 701421 w 971740"/>
                <a:gd name="connsiteY315" fmla="*/ 68856 h 98364"/>
                <a:gd name="connsiteX316" fmla="*/ 701421 w 971740"/>
                <a:gd name="connsiteY316" fmla="*/ 76324 h 98364"/>
                <a:gd name="connsiteX317" fmla="*/ 749513 w 971740"/>
                <a:gd name="connsiteY317" fmla="*/ 76324 h 98364"/>
                <a:gd name="connsiteX318" fmla="*/ 749513 w 971740"/>
                <a:gd name="connsiteY318" fmla="*/ 76324 h 98364"/>
                <a:gd name="connsiteX319" fmla="*/ 795966 w 971740"/>
                <a:gd name="connsiteY319" fmla="*/ 76324 h 98364"/>
                <a:gd name="connsiteX320" fmla="*/ 805586 w 971740"/>
                <a:gd name="connsiteY320" fmla="*/ 76324 h 98364"/>
                <a:gd name="connsiteX321" fmla="*/ 803262 w 971740"/>
                <a:gd name="connsiteY321" fmla="*/ 69790 h 98364"/>
                <a:gd name="connsiteX322" fmla="*/ 802672 w 971740"/>
                <a:gd name="connsiteY322" fmla="*/ 53549 h 98364"/>
                <a:gd name="connsiteX323" fmla="*/ 802672 w 971740"/>
                <a:gd name="connsiteY323" fmla="*/ 41272 h 98364"/>
                <a:gd name="connsiteX324" fmla="*/ 802205 w 971740"/>
                <a:gd name="connsiteY324" fmla="*/ 32775 h 98364"/>
                <a:gd name="connsiteX325" fmla="*/ 799338 w 971740"/>
                <a:gd name="connsiteY325" fmla="*/ 26508 h 98364"/>
                <a:gd name="connsiteX326" fmla="*/ 792947 w 971740"/>
                <a:gd name="connsiteY326" fmla="*/ 22393 h 98364"/>
                <a:gd name="connsiteX327" fmla="*/ 781631 w 971740"/>
                <a:gd name="connsiteY327" fmla="*/ 20755 h 98364"/>
                <a:gd name="connsiteX328" fmla="*/ 769306 w 971740"/>
                <a:gd name="connsiteY328" fmla="*/ 22670 h 98364"/>
                <a:gd name="connsiteX329" fmla="*/ 761171 w 971740"/>
                <a:gd name="connsiteY329" fmla="*/ 28137 h 98364"/>
                <a:gd name="connsiteX330" fmla="*/ 757133 w 971740"/>
                <a:gd name="connsiteY330" fmla="*/ 37471 h 98364"/>
                <a:gd name="connsiteX331" fmla="*/ 766134 w 971740"/>
                <a:gd name="connsiteY331" fmla="*/ 38700 h 98364"/>
                <a:gd name="connsiteX332" fmla="*/ 770715 w 971740"/>
                <a:gd name="connsiteY332" fmla="*/ 30642 h 98364"/>
                <a:gd name="connsiteX333" fmla="*/ 780307 w 971740"/>
                <a:gd name="connsiteY333" fmla="*/ 28365 h 98364"/>
                <a:gd name="connsiteX334" fmla="*/ 790804 w 971740"/>
                <a:gd name="connsiteY334" fmla="*/ 31490 h 98364"/>
                <a:gd name="connsiteX335" fmla="*/ 793404 w 971740"/>
                <a:gd name="connsiteY335" fmla="*/ 39414 h 98364"/>
                <a:gd name="connsiteX336" fmla="*/ 793356 w 971740"/>
                <a:gd name="connsiteY336" fmla="*/ 41824 h 98364"/>
                <a:gd name="connsiteX337" fmla="*/ 776926 w 971740"/>
                <a:gd name="connsiteY337" fmla="*/ 44996 h 98364"/>
                <a:gd name="connsiteX338" fmla="*/ 768744 w 971740"/>
                <a:gd name="connsiteY338" fmla="*/ 46377 h 98364"/>
                <a:gd name="connsiteX339" fmla="*/ 762124 w 971740"/>
                <a:gd name="connsiteY339" fmla="*/ 49397 h 98364"/>
                <a:gd name="connsiteX340" fmla="*/ 757361 w 971740"/>
                <a:gd name="connsiteY340" fmla="*/ 54693 h 98364"/>
                <a:gd name="connsiteX341" fmla="*/ 755552 w 971740"/>
                <a:gd name="connsiteY341" fmla="*/ 61989 h 98364"/>
                <a:gd name="connsiteX342" fmla="*/ 760362 w 971740"/>
                <a:gd name="connsiteY342" fmla="*/ 73162 h 98364"/>
                <a:gd name="connsiteX343" fmla="*/ 774125 w 971740"/>
                <a:gd name="connsiteY343" fmla="*/ 77543 h 98364"/>
                <a:gd name="connsiteX344" fmla="*/ 784269 w 971740"/>
                <a:gd name="connsiteY344" fmla="*/ 75743 h 98364"/>
                <a:gd name="connsiteX345" fmla="*/ 794118 w 971740"/>
                <a:gd name="connsiteY345" fmla="*/ 69599 h 98364"/>
                <a:gd name="connsiteX346" fmla="*/ 795966 w 971740"/>
                <a:gd name="connsiteY346" fmla="*/ 76324 h 98364"/>
                <a:gd name="connsiteX347" fmla="*/ 795966 w 971740"/>
                <a:gd name="connsiteY347" fmla="*/ 76324 h 98364"/>
                <a:gd name="connsiteX348" fmla="*/ 795966 w 971740"/>
                <a:gd name="connsiteY348" fmla="*/ 76324 h 98364"/>
                <a:gd name="connsiteX349" fmla="*/ 793366 w 971740"/>
                <a:gd name="connsiteY349" fmla="*/ 52426 h 98364"/>
                <a:gd name="connsiteX350" fmla="*/ 791880 w 971740"/>
                <a:gd name="connsiteY350" fmla="*/ 61636 h 98364"/>
                <a:gd name="connsiteX351" fmla="*/ 785793 w 971740"/>
                <a:gd name="connsiteY351" fmla="*/ 68008 h 98364"/>
                <a:gd name="connsiteX352" fmla="*/ 776326 w 971740"/>
                <a:gd name="connsiteY352" fmla="*/ 70333 h 98364"/>
                <a:gd name="connsiteX353" fmla="*/ 768172 w 971740"/>
                <a:gd name="connsiteY353" fmla="*/ 67875 h 98364"/>
                <a:gd name="connsiteX354" fmla="*/ 765381 w 971740"/>
                <a:gd name="connsiteY354" fmla="*/ 61732 h 98364"/>
                <a:gd name="connsiteX355" fmla="*/ 766667 w 971740"/>
                <a:gd name="connsiteY355" fmla="*/ 57360 h 98364"/>
                <a:gd name="connsiteX356" fmla="*/ 770296 w 971740"/>
                <a:gd name="connsiteY356" fmla="*/ 54369 h 98364"/>
                <a:gd name="connsiteX357" fmla="*/ 778335 w 971740"/>
                <a:gd name="connsiteY357" fmla="*/ 52530 h 98364"/>
                <a:gd name="connsiteX358" fmla="*/ 793375 w 971740"/>
                <a:gd name="connsiteY358" fmla="*/ 49054 h 98364"/>
                <a:gd name="connsiteX359" fmla="*/ 793375 w 971740"/>
                <a:gd name="connsiteY359" fmla="*/ 52426 h 98364"/>
                <a:gd name="connsiteX360" fmla="*/ 793366 w 971740"/>
                <a:gd name="connsiteY360" fmla="*/ 52426 h 98364"/>
                <a:gd name="connsiteX361" fmla="*/ 833009 w 971740"/>
                <a:gd name="connsiteY361" fmla="*/ 68447 h 98364"/>
                <a:gd name="connsiteX362" fmla="*/ 829866 w 971740"/>
                <a:gd name="connsiteY362" fmla="*/ 67780 h 98364"/>
                <a:gd name="connsiteX363" fmla="*/ 828275 w 971740"/>
                <a:gd name="connsiteY363" fmla="*/ 65989 h 98364"/>
                <a:gd name="connsiteX364" fmla="*/ 827789 w 971740"/>
                <a:gd name="connsiteY364" fmla="*/ 60922 h 98364"/>
                <a:gd name="connsiteX365" fmla="*/ 827789 w 971740"/>
                <a:gd name="connsiteY365" fmla="*/ 29156 h 98364"/>
                <a:gd name="connsiteX366" fmla="*/ 837057 w 971740"/>
                <a:gd name="connsiteY366" fmla="*/ 29156 h 98364"/>
                <a:gd name="connsiteX367" fmla="*/ 837057 w 971740"/>
                <a:gd name="connsiteY367" fmla="*/ 21993 h 98364"/>
                <a:gd name="connsiteX368" fmla="*/ 827789 w 971740"/>
                <a:gd name="connsiteY368" fmla="*/ 21993 h 98364"/>
                <a:gd name="connsiteX369" fmla="*/ 827789 w 971740"/>
                <a:gd name="connsiteY369" fmla="*/ 3010 h 98364"/>
                <a:gd name="connsiteX370" fmla="*/ 818636 w 971740"/>
                <a:gd name="connsiteY370" fmla="*/ 8534 h 98364"/>
                <a:gd name="connsiteX371" fmla="*/ 818636 w 971740"/>
                <a:gd name="connsiteY371" fmla="*/ 21993 h 98364"/>
                <a:gd name="connsiteX372" fmla="*/ 811882 w 971740"/>
                <a:gd name="connsiteY372" fmla="*/ 21993 h 98364"/>
                <a:gd name="connsiteX373" fmla="*/ 811882 w 971740"/>
                <a:gd name="connsiteY373" fmla="*/ 29156 h 98364"/>
                <a:gd name="connsiteX374" fmla="*/ 818636 w 971740"/>
                <a:gd name="connsiteY374" fmla="*/ 29156 h 98364"/>
                <a:gd name="connsiteX375" fmla="*/ 818636 w 971740"/>
                <a:gd name="connsiteY375" fmla="*/ 60408 h 98364"/>
                <a:gd name="connsiteX376" fmla="*/ 819760 w 971740"/>
                <a:gd name="connsiteY376" fmla="*/ 71285 h 98364"/>
                <a:gd name="connsiteX377" fmla="*/ 823646 w 971740"/>
                <a:gd name="connsiteY377" fmla="*/ 75457 h 98364"/>
                <a:gd name="connsiteX378" fmla="*/ 831418 w 971740"/>
                <a:gd name="connsiteY378" fmla="*/ 77048 h 98364"/>
                <a:gd name="connsiteX379" fmla="*/ 838371 w 971740"/>
                <a:gd name="connsiteY379" fmla="*/ 76228 h 98364"/>
                <a:gd name="connsiteX380" fmla="*/ 837038 w 971740"/>
                <a:gd name="connsiteY380" fmla="*/ 68094 h 98364"/>
                <a:gd name="connsiteX381" fmla="*/ 833009 w 971740"/>
                <a:gd name="connsiteY381" fmla="*/ 68447 h 98364"/>
                <a:gd name="connsiteX382" fmla="*/ 833009 w 971740"/>
                <a:gd name="connsiteY382" fmla="*/ 68447 h 98364"/>
                <a:gd name="connsiteX383" fmla="*/ 833009 w 971740"/>
                <a:gd name="connsiteY383" fmla="*/ 68447 h 98364"/>
                <a:gd name="connsiteX384" fmla="*/ 855316 w 971740"/>
                <a:gd name="connsiteY384" fmla="*/ 11906 h 98364"/>
                <a:gd name="connsiteX385" fmla="*/ 855316 w 971740"/>
                <a:gd name="connsiteY385" fmla="*/ 1324 h 98364"/>
                <a:gd name="connsiteX386" fmla="*/ 846106 w 971740"/>
                <a:gd name="connsiteY386" fmla="*/ 1324 h 98364"/>
                <a:gd name="connsiteX387" fmla="*/ 846106 w 971740"/>
                <a:gd name="connsiteY387" fmla="*/ 11906 h 98364"/>
                <a:gd name="connsiteX388" fmla="*/ 855316 w 971740"/>
                <a:gd name="connsiteY388" fmla="*/ 11906 h 98364"/>
                <a:gd name="connsiteX389" fmla="*/ 855316 w 971740"/>
                <a:gd name="connsiteY389" fmla="*/ 11906 h 98364"/>
                <a:gd name="connsiteX390" fmla="*/ 855316 w 971740"/>
                <a:gd name="connsiteY390" fmla="*/ 76324 h 98364"/>
                <a:gd name="connsiteX391" fmla="*/ 855316 w 971740"/>
                <a:gd name="connsiteY391" fmla="*/ 21993 h 98364"/>
                <a:gd name="connsiteX392" fmla="*/ 846106 w 971740"/>
                <a:gd name="connsiteY392" fmla="*/ 21993 h 98364"/>
                <a:gd name="connsiteX393" fmla="*/ 846106 w 971740"/>
                <a:gd name="connsiteY393" fmla="*/ 76324 h 98364"/>
                <a:gd name="connsiteX394" fmla="*/ 855316 w 971740"/>
                <a:gd name="connsiteY394" fmla="*/ 76324 h 98364"/>
                <a:gd name="connsiteX395" fmla="*/ 855316 w 971740"/>
                <a:gd name="connsiteY395" fmla="*/ 76324 h 98364"/>
                <a:gd name="connsiteX396" fmla="*/ 872938 w 971740"/>
                <a:gd name="connsiteY396" fmla="*/ 70228 h 98364"/>
                <a:gd name="connsiteX397" fmla="*/ 891388 w 971740"/>
                <a:gd name="connsiteY397" fmla="*/ 77553 h 98364"/>
                <a:gd name="connsiteX398" fmla="*/ 904504 w 971740"/>
                <a:gd name="connsiteY398" fmla="*/ 74219 h 98364"/>
                <a:gd name="connsiteX399" fmla="*/ 913667 w 971740"/>
                <a:gd name="connsiteY399" fmla="*/ 64884 h 98364"/>
                <a:gd name="connsiteX400" fmla="*/ 916810 w 971740"/>
                <a:gd name="connsiteY400" fmla="*/ 48396 h 98364"/>
                <a:gd name="connsiteX401" fmla="*/ 909704 w 971740"/>
                <a:gd name="connsiteY401" fmla="*/ 28108 h 98364"/>
                <a:gd name="connsiteX402" fmla="*/ 891388 w 971740"/>
                <a:gd name="connsiteY402" fmla="*/ 20774 h 98364"/>
                <a:gd name="connsiteX403" fmla="*/ 874300 w 971740"/>
                <a:gd name="connsiteY403" fmla="*/ 26813 h 98364"/>
                <a:gd name="connsiteX404" fmla="*/ 865908 w 971740"/>
                <a:gd name="connsiteY404" fmla="*/ 49168 h 98364"/>
                <a:gd name="connsiteX405" fmla="*/ 872938 w 971740"/>
                <a:gd name="connsiteY405" fmla="*/ 70228 h 98364"/>
                <a:gd name="connsiteX406" fmla="*/ 872938 w 971740"/>
                <a:gd name="connsiteY406" fmla="*/ 70228 h 98364"/>
                <a:gd name="connsiteX407" fmla="*/ 879929 w 971740"/>
                <a:gd name="connsiteY407" fmla="*/ 33557 h 98364"/>
                <a:gd name="connsiteX408" fmla="*/ 891388 w 971740"/>
                <a:gd name="connsiteY408" fmla="*/ 28384 h 98364"/>
                <a:gd name="connsiteX409" fmla="*/ 902760 w 971740"/>
                <a:gd name="connsiteY409" fmla="*/ 33576 h 98364"/>
                <a:gd name="connsiteX410" fmla="*/ 907342 w 971740"/>
                <a:gd name="connsiteY410" fmla="*/ 48844 h 98364"/>
                <a:gd name="connsiteX411" fmla="*/ 902780 w 971740"/>
                <a:gd name="connsiteY411" fmla="*/ 64760 h 98364"/>
                <a:gd name="connsiteX412" fmla="*/ 891378 w 971740"/>
                <a:gd name="connsiteY412" fmla="*/ 69980 h 98364"/>
                <a:gd name="connsiteX413" fmla="*/ 879920 w 971740"/>
                <a:gd name="connsiteY413" fmla="*/ 64779 h 98364"/>
                <a:gd name="connsiteX414" fmla="*/ 875357 w 971740"/>
                <a:gd name="connsiteY414" fmla="*/ 49149 h 98364"/>
                <a:gd name="connsiteX415" fmla="*/ 879929 w 971740"/>
                <a:gd name="connsiteY415" fmla="*/ 33557 h 98364"/>
                <a:gd name="connsiteX416" fmla="*/ 879929 w 971740"/>
                <a:gd name="connsiteY416" fmla="*/ 33557 h 98364"/>
                <a:gd name="connsiteX417" fmla="*/ 936812 w 971740"/>
                <a:gd name="connsiteY417" fmla="*/ 76324 h 98364"/>
                <a:gd name="connsiteX418" fmla="*/ 936812 w 971740"/>
                <a:gd name="connsiteY418" fmla="*/ 46653 h 98364"/>
                <a:gd name="connsiteX419" fmla="*/ 941080 w 971740"/>
                <a:gd name="connsiteY419" fmla="*/ 32480 h 98364"/>
                <a:gd name="connsiteX420" fmla="*/ 951233 w 971740"/>
                <a:gd name="connsiteY420" fmla="*/ 28747 h 98364"/>
                <a:gd name="connsiteX421" fmla="*/ 957653 w 971740"/>
                <a:gd name="connsiteY421" fmla="*/ 30404 h 98364"/>
                <a:gd name="connsiteX422" fmla="*/ 961463 w 971740"/>
                <a:gd name="connsiteY422" fmla="*/ 34862 h 98364"/>
                <a:gd name="connsiteX423" fmla="*/ 962530 w 971740"/>
                <a:gd name="connsiteY423" fmla="*/ 43282 h 98364"/>
                <a:gd name="connsiteX424" fmla="*/ 962530 w 971740"/>
                <a:gd name="connsiteY424" fmla="*/ 76333 h 98364"/>
                <a:gd name="connsiteX425" fmla="*/ 971740 w 971740"/>
                <a:gd name="connsiteY425" fmla="*/ 76333 h 98364"/>
                <a:gd name="connsiteX426" fmla="*/ 971740 w 971740"/>
                <a:gd name="connsiteY426" fmla="*/ 42920 h 98364"/>
                <a:gd name="connsiteX427" fmla="*/ 971226 w 971740"/>
                <a:gd name="connsiteY427" fmla="*/ 33976 h 98364"/>
                <a:gd name="connsiteX428" fmla="*/ 968359 w 971740"/>
                <a:gd name="connsiteY428" fmla="*/ 27165 h 98364"/>
                <a:gd name="connsiteX429" fmla="*/ 962187 w 971740"/>
                <a:gd name="connsiteY429" fmla="*/ 22536 h 98364"/>
                <a:gd name="connsiteX430" fmla="*/ 953167 w 971740"/>
                <a:gd name="connsiteY430" fmla="*/ 20783 h 98364"/>
                <a:gd name="connsiteX431" fmla="*/ 935879 w 971740"/>
                <a:gd name="connsiteY431" fmla="*/ 29728 h 98364"/>
                <a:gd name="connsiteX432" fmla="*/ 935879 w 971740"/>
                <a:gd name="connsiteY432" fmla="*/ 22003 h 98364"/>
                <a:gd name="connsiteX433" fmla="*/ 927592 w 971740"/>
                <a:gd name="connsiteY433" fmla="*/ 22003 h 98364"/>
                <a:gd name="connsiteX434" fmla="*/ 927592 w 971740"/>
                <a:gd name="connsiteY434" fmla="*/ 76333 h 98364"/>
                <a:gd name="connsiteX435" fmla="*/ 936812 w 971740"/>
                <a:gd name="connsiteY435" fmla="*/ 76333 h 98364"/>
                <a:gd name="connsiteX436" fmla="*/ 936812 w 971740"/>
                <a:gd name="connsiteY436" fmla="*/ 76324 h 9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971740" h="98364">
                  <a:moveTo>
                    <a:pt x="48530" y="64294"/>
                  </a:moveTo>
                  <a:cubicBezTo>
                    <a:pt x="44672" y="67504"/>
                    <a:pt x="39967" y="69104"/>
                    <a:pt x="34414" y="69104"/>
                  </a:cubicBezTo>
                  <a:cubicBezTo>
                    <a:pt x="29842" y="69104"/>
                    <a:pt x="25594" y="67932"/>
                    <a:pt x="21679" y="65580"/>
                  </a:cubicBezTo>
                  <a:cubicBezTo>
                    <a:pt x="17755" y="63227"/>
                    <a:pt x="14869" y="59665"/>
                    <a:pt x="13011" y="54912"/>
                  </a:cubicBezTo>
                  <a:cubicBezTo>
                    <a:pt x="11154" y="50149"/>
                    <a:pt x="10220" y="44587"/>
                    <a:pt x="10220" y="38205"/>
                  </a:cubicBezTo>
                  <a:cubicBezTo>
                    <a:pt x="10220" y="33271"/>
                    <a:pt x="11011" y="28461"/>
                    <a:pt x="12573" y="23803"/>
                  </a:cubicBezTo>
                  <a:cubicBezTo>
                    <a:pt x="14145" y="19145"/>
                    <a:pt x="16859" y="15440"/>
                    <a:pt x="20736" y="12678"/>
                  </a:cubicBezTo>
                  <a:cubicBezTo>
                    <a:pt x="24603" y="9916"/>
                    <a:pt x="29423" y="8534"/>
                    <a:pt x="35185" y="8534"/>
                  </a:cubicBezTo>
                  <a:cubicBezTo>
                    <a:pt x="40196" y="8534"/>
                    <a:pt x="44358" y="9782"/>
                    <a:pt x="47673" y="12278"/>
                  </a:cubicBezTo>
                  <a:cubicBezTo>
                    <a:pt x="50978" y="14764"/>
                    <a:pt x="53502" y="18745"/>
                    <a:pt x="55245" y="24193"/>
                  </a:cubicBezTo>
                  <a:lnTo>
                    <a:pt x="65018" y="21898"/>
                  </a:lnTo>
                  <a:cubicBezTo>
                    <a:pt x="63008" y="14964"/>
                    <a:pt x="59436" y="9601"/>
                    <a:pt x="54321" y="5782"/>
                  </a:cubicBezTo>
                  <a:cubicBezTo>
                    <a:pt x="49206" y="1972"/>
                    <a:pt x="42891" y="48"/>
                    <a:pt x="35395" y="48"/>
                  </a:cubicBezTo>
                  <a:cubicBezTo>
                    <a:pt x="28775" y="48"/>
                    <a:pt x="22717" y="1553"/>
                    <a:pt x="17212" y="4582"/>
                  </a:cubicBezTo>
                  <a:cubicBezTo>
                    <a:pt x="11697" y="7591"/>
                    <a:pt x="7449" y="12011"/>
                    <a:pt x="4477" y="17831"/>
                  </a:cubicBezTo>
                  <a:cubicBezTo>
                    <a:pt x="1495" y="23651"/>
                    <a:pt x="0" y="30461"/>
                    <a:pt x="0" y="38272"/>
                  </a:cubicBezTo>
                  <a:cubicBezTo>
                    <a:pt x="0" y="45434"/>
                    <a:pt x="1324" y="52130"/>
                    <a:pt x="3972" y="58369"/>
                  </a:cubicBezTo>
                  <a:cubicBezTo>
                    <a:pt x="6610" y="64608"/>
                    <a:pt x="10468" y="69380"/>
                    <a:pt x="15535" y="72666"/>
                  </a:cubicBezTo>
                  <a:cubicBezTo>
                    <a:pt x="20603" y="75962"/>
                    <a:pt x="27175" y="77610"/>
                    <a:pt x="35252" y="77610"/>
                  </a:cubicBezTo>
                  <a:cubicBezTo>
                    <a:pt x="43063" y="77610"/>
                    <a:pt x="49673" y="75467"/>
                    <a:pt x="55083" y="71190"/>
                  </a:cubicBezTo>
                  <a:cubicBezTo>
                    <a:pt x="60484" y="66913"/>
                    <a:pt x="64227" y="60693"/>
                    <a:pt x="66313" y="52540"/>
                  </a:cubicBezTo>
                  <a:lnTo>
                    <a:pt x="56388" y="50035"/>
                  </a:lnTo>
                  <a:cubicBezTo>
                    <a:pt x="54988" y="56331"/>
                    <a:pt x="52378" y="61093"/>
                    <a:pt x="48530" y="64294"/>
                  </a:cubicBezTo>
                  <a:lnTo>
                    <a:pt x="48530" y="64294"/>
                  </a:lnTo>
                  <a:close/>
                  <a:moveTo>
                    <a:pt x="121177" y="76324"/>
                  </a:moveTo>
                  <a:lnTo>
                    <a:pt x="121177" y="21993"/>
                  </a:lnTo>
                  <a:lnTo>
                    <a:pt x="111966" y="21993"/>
                  </a:lnTo>
                  <a:lnTo>
                    <a:pt x="111966" y="51102"/>
                  </a:lnTo>
                  <a:cubicBezTo>
                    <a:pt x="111966" y="55740"/>
                    <a:pt x="111462" y="59274"/>
                    <a:pt x="110461" y="61713"/>
                  </a:cubicBezTo>
                  <a:cubicBezTo>
                    <a:pt x="109452" y="64160"/>
                    <a:pt x="107737" y="66084"/>
                    <a:pt x="105318" y="67494"/>
                  </a:cubicBezTo>
                  <a:cubicBezTo>
                    <a:pt x="102899" y="68913"/>
                    <a:pt x="100308" y="69618"/>
                    <a:pt x="97546" y="69618"/>
                  </a:cubicBezTo>
                  <a:cubicBezTo>
                    <a:pt x="94783" y="69618"/>
                    <a:pt x="92459" y="68932"/>
                    <a:pt x="90592" y="67542"/>
                  </a:cubicBezTo>
                  <a:cubicBezTo>
                    <a:pt x="88716" y="66161"/>
                    <a:pt x="87487" y="64256"/>
                    <a:pt x="86906" y="61836"/>
                  </a:cubicBezTo>
                  <a:cubicBezTo>
                    <a:pt x="86525" y="60160"/>
                    <a:pt x="86344" y="56921"/>
                    <a:pt x="86344" y="52111"/>
                  </a:cubicBezTo>
                  <a:lnTo>
                    <a:pt x="86344" y="21984"/>
                  </a:lnTo>
                  <a:lnTo>
                    <a:pt x="77133" y="21984"/>
                  </a:lnTo>
                  <a:lnTo>
                    <a:pt x="77133" y="55645"/>
                  </a:lnTo>
                  <a:cubicBezTo>
                    <a:pt x="77133" y="59560"/>
                    <a:pt x="77324" y="62427"/>
                    <a:pt x="77695" y="64237"/>
                  </a:cubicBezTo>
                  <a:cubicBezTo>
                    <a:pt x="78238" y="66923"/>
                    <a:pt x="79191" y="69199"/>
                    <a:pt x="80534" y="71066"/>
                  </a:cubicBezTo>
                  <a:cubicBezTo>
                    <a:pt x="81877" y="72923"/>
                    <a:pt x="83944" y="74466"/>
                    <a:pt x="86725" y="75695"/>
                  </a:cubicBezTo>
                  <a:cubicBezTo>
                    <a:pt x="89506" y="76924"/>
                    <a:pt x="92497" y="77533"/>
                    <a:pt x="95698" y="77533"/>
                  </a:cubicBezTo>
                  <a:cubicBezTo>
                    <a:pt x="102965" y="77533"/>
                    <a:pt x="108709" y="74466"/>
                    <a:pt x="112938" y="68323"/>
                  </a:cubicBezTo>
                  <a:lnTo>
                    <a:pt x="112938" y="76305"/>
                  </a:lnTo>
                  <a:lnTo>
                    <a:pt x="121177" y="76305"/>
                  </a:lnTo>
                  <a:lnTo>
                    <a:pt x="121177" y="76324"/>
                  </a:lnTo>
                  <a:close/>
                  <a:moveTo>
                    <a:pt x="144609" y="76324"/>
                  </a:moveTo>
                  <a:lnTo>
                    <a:pt x="144609" y="1324"/>
                  </a:lnTo>
                  <a:lnTo>
                    <a:pt x="135398" y="1324"/>
                  </a:lnTo>
                  <a:lnTo>
                    <a:pt x="135398" y="76324"/>
                  </a:lnTo>
                  <a:lnTo>
                    <a:pt x="144609" y="76324"/>
                  </a:lnTo>
                  <a:lnTo>
                    <a:pt x="144609" y="76324"/>
                  </a:lnTo>
                  <a:close/>
                  <a:moveTo>
                    <a:pt x="174946" y="68447"/>
                  </a:moveTo>
                  <a:cubicBezTo>
                    <a:pt x="173584" y="68447"/>
                    <a:pt x="172536" y="68228"/>
                    <a:pt x="171802" y="67780"/>
                  </a:cubicBezTo>
                  <a:cubicBezTo>
                    <a:pt x="171069" y="67332"/>
                    <a:pt x="170536" y="66742"/>
                    <a:pt x="170212" y="65989"/>
                  </a:cubicBezTo>
                  <a:cubicBezTo>
                    <a:pt x="169888" y="65237"/>
                    <a:pt x="169726" y="63551"/>
                    <a:pt x="169726" y="60922"/>
                  </a:cubicBezTo>
                  <a:lnTo>
                    <a:pt x="169726" y="29156"/>
                  </a:lnTo>
                  <a:lnTo>
                    <a:pt x="178984" y="29156"/>
                  </a:lnTo>
                  <a:lnTo>
                    <a:pt x="178984" y="21993"/>
                  </a:lnTo>
                  <a:lnTo>
                    <a:pt x="169726" y="21993"/>
                  </a:lnTo>
                  <a:lnTo>
                    <a:pt x="169726" y="3010"/>
                  </a:lnTo>
                  <a:lnTo>
                    <a:pt x="160572" y="8534"/>
                  </a:lnTo>
                  <a:lnTo>
                    <a:pt x="160572" y="21993"/>
                  </a:lnTo>
                  <a:lnTo>
                    <a:pt x="153819" y="21993"/>
                  </a:lnTo>
                  <a:lnTo>
                    <a:pt x="153819" y="29156"/>
                  </a:lnTo>
                  <a:lnTo>
                    <a:pt x="160572" y="29156"/>
                  </a:lnTo>
                  <a:lnTo>
                    <a:pt x="160572" y="60408"/>
                  </a:lnTo>
                  <a:cubicBezTo>
                    <a:pt x="160572" y="65932"/>
                    <a:pt x="160944" y="69561"/>
                    <a:pt x="161696" y="71285"/>
                  </a:cubicBezTo>
                  <a:cubicBezTo>
                    <a:pt x="162449" y="73009"/>
                    <a:pt x="163744" y="74400"/>
                    <a:pt x="165583" y="75457"/>
                  </a:cubicBezTo>
                  <a:cubicBezTo>
                    <a:pt x="167421" y="76514"/>
                    <a:pt x="170012" y="77048"/>
                    <a:pt x="173355" y="77048"/>
                  </a:cubicBezTo>
                  <a:cubicBezTo>
                    <a:pt x="175403" y="77048"/>
                    <a:pt x="177717" y="76771"/>
                    <a:pt x="180308" y="76228"/>
                  </a:cubicBezTo>
                  <a:lnTo>
                    <a:pt x="178975" y="68094"/>
                  </a:lnTo>
                  <a:cubicBezTo>
                    <a:pt x="177317" y="68323"/>
                    <a:pt x="175965" y="68447"/>
                    <a:pt x="174946" y="68447"/>
                  </a:cubicBezTo>
                  <a:lnTo>
                    <a:pt x="174946" y="68447"/>
                  </a:lnTo>
                  <a:lnTo>
                    <a:pt x="174946" y="68447"/>
                  </a:lnTo>
                  <a:close/>
                  <a:moveTo>
                    <a:pt x="231829" y="76324"/>
                  </a:moveTo>
                  <a:lnTo>
                    <a:pt x="231829" y="21993"/>
                  </a:lnTo>
                  <a:lnTo>
                    <a:pt x="222618" y="21993"/>
                  </a:lnTo>
                  <a:lnTo>
                    <a:pt x="222618" y="51102"/>
                  </a:lnTo>
                  <a:cubicBezTo>
                    <a:pt x="222618" y="55740"/>
                    <a:pt x="222113" y="59274"/>
                    <a:pt x="221113" y="61713"/>
                  </a:cubicBezTo>
                  <a:cubicBezTo>
                    <a:pt x="220104" y="64160"/>
                    <a:pt x="218389" y="66084"/>
                    <a:pt x="215970" y="67494"/>
                  </a:cubicBezTo>
                  <a:cubicBezTo>
                    <a:pt x="213551" y="68913"/>
                    <a:pt x="210960" y="69618"/>
                    <a:pt x="208197" y="69618"/>
                  </a:cubicBezTo>
                  <a:cubicBezTo>
                    <a:pt x="205435" y="69618"/>
                    <a:pt x="203111" y="68932"/>
                    <a:pt x="201235" y="67542"/>
                  </a:cubicBezTo>
                  <a:cubicBezTo>
                    <a:pt x="199358" y="66161"/>
                    <a:pt x="198130" y="64256"/>
                    <a:pt x="197549" y="61836"/>
                  </a:cubicBezTo>
                  <a:cubicBezTo>
                    <a:pt x="197168" y="60160"/>
                    <a:pt x="196987" y="56921"/>
                    <a:pt x="196987" y="52111"/>
                  </a:cubicBezTo>
                  <a:lnTo>
                    <a:pt x="196987" y="21984"/>
                  </a:lnTo>
                  <a:lnTo>
                    <a:pt x="187776" y="21984"/>
                  </a:lnTo>
                  <a:lnTo>
                    <a:pt x="187776" y="55645"/>
                  </a:lnTo>
                  <a:cubicBezTo>
                    <a:pt x="187776" y="59560"/>
                    <a:pt x="187966" y="62427"/>
                    <a:pt x="188338" y="64237"/>
                  </a:cubicBezTo>
                  <a:cubicBezTo>
                    <a:pt x="188881" y="66923"/>
                    <a:pt x="189833" y="69199"/>
                    <a:pt x="191176" y="71066"/>
                  </a:cubicBezTo>
                  <a:cubicBezTo>
                    <a:pt x="192519" y="72923"/>
                    <a:pt x="194586" y="74466"/>
                    <a:pt x="197368" y="75695"/>
                  </a:cubicBezTo>
                  <a:cubicBezTo>
                    <a:pt x="200139" y="76924"/>
                    <a:pt x="203140" y="77533"/>
                    <a:pt x="206340" y="77533"/>
                  </a:cubicBezTo>
                  <a:cubicBezTo>
                    <a:pt x="213608" y="77533"/>
                    <a:pt x="219351" y="74466"/>
                    <a:pt x="223580" y="68323"/>
                  </a:cubicBezTo>
                  <a:lnTo>
                    <a:pt x="223580" y="76305"/>
                  </a:lnTo>
                  <a:lnTo>
                    <a:pt x="231829" y="76305"/>
                  </a:lnTo>
                  <a:lnTo>
                    <a:pt x="231829" y="76324"/>
                  </a:lnTo>
                  <a:close/>
                  <a:moveTo>
                    <a:pt x="255365" y="76324"/>
                  </a:moveTo>
                  <a:lnTo>
                    <a:pt x="255365" y="47882"/>
                  </a:lnTo>
                  <a:cubicBezTo>
                    <a:pt x="255365" y="43996"/>
                    <a:pt x="255880" y="40415"/>
                    <a:pt x="256899" y="37138"/>
                  </a:cubicBezTo>
                  <a:cubicBezTo>
                    <a:pt x="257585" y="34985"/>
                    <a:pt x="258718" y="33309"/>
                    <a:pt x="260328" y="32099"/>
                  </a:cubicBezTo>
                  <a:cubicBezTo>
                    <a:pt x="261928" y="30890"/>
                    <a:pt x="263738" y="30289"/>
                    <a:pt x="265748" y="30289"/>
                  </a:cubicBezTo>
                  <a:cubicBezTo>
                    <a:pt x="267995" y="30289"/>
                    <a:pt x="270253" y="30947"/>
                    <a:pt x="272501" y="32280"/>
                  </a:cubicBezTo>
                  <a:lnTo>
                    <a:pt x="275673" y="23746"/>
                  </a:lnTo>
                  <a:cubicBezTo>
                    <a:pt x="272463" y="21765"/>
                    <a:pt x="269310" y="20783"/>
                    <a:pt x="266205" y="20783"/>
                  </a:cubicBezTo>
                  <a:cubicBezTo>
                    <a:pt x="264052" y="20783"/>
                    <a:pt x="262090" y="21393"/>
                    <a:pt x="260299" y="22622"/>
                  </a:cubicBezTo>
                  <a:cubicBezTo>
                    <a:pt x="258509" y="23851"/>
                    <a:pt x="256556" y="26384"/>
                    <a:pt x="254441" y="30242"/>
                  </a:cubicBezTo>
                  <a:lnTo>
                    <a:pt x="254441" y="22012"/>
                  </a:lnTo>
                  <a:lnTo>
                    <a:pt x="246155" y="22012"/>
                  </a:lnTo>
                  <a:lnTo>
                    <a:pt x="246155" y="76343"/>
                  </a:lnTo>
                  <a:lnTo>
                    <a:pt x="255365" y="76343"/>
                  </a:lnTo>
                  <a:lnTo>
                    <a:pt x="255365" y="76324"/>
                  </a:lnTo>
                  <a:close/>
                  <a:moveTo>
                    <a:pt x="318449" y="76324"/>
                  </a:moveTo>
                  <a:lnTo>
                    <a:pt x="328070" y="76324"/>
                  </a:lnTo>
                  <a:cubicBezTo>
                    <a:pt x="326908" y="74238"/>
                    <a:pt x="326136" y="72066"/>
                    <a:pt x="325745" y="69790"/>
                  </a:cubicBezTo>
                  <a:cubicBezTo>
                    <a:pt x="325345" y="67532"/>
                    <a:pt x="325155" y="62112"/>
                    <a:pt x="325155" y="53549"/>
                  </a:cubicBezTo>
                  <a:lnTo>
                    <a:pt x="325155" y="41272"/>
                  </a:lnTo>
                  <a:cubicBezTo>
                    <a:pt x="325155" y="37176"/>
                    <a:pt x="325003" y="34347"/>
                    <a:pt x="324698" y="32775"/>
                  </a:cubicBezTo>
                  <a:cubicBezTo>
                    <a:pt x="324155" y="30251"/>
                    <a:pt x="323193" y="28165"/>
                    <a:pt x="321831" y="26508"/>
                  </a:cubicBezTo>
                  <a:cubicBezTo>
                    <a:pt x="320469" y="24860"/>
                    <a:pt x="318335" y="23489"/>
                    <a:pt x="315439" y="22393"/>
                  </a:cubicBezTo>
                  <a:cubicBezTo>
                    <a:pt x="312544" y="21298"/>
                    <a:pt x="308772" y="20755"/>
                    <a:pt x="304133" y="20755"/>
                  </a:cubicBezTo>
                  <a:cubicBezTo>
                    <a:pt x="299456" y="20755"/>
                    <a:pt x="295351" y="21384"/>
                    <a:pt x="291808" y="22670"/>
                  </a:cubicBezTo>
                  <a:cubicBezTo>
                    <a:pt x="288255" y="23946"/>
                    <a:pt x="285550" y="25775"/>
                    <a:pt x="283674" y="28137"/>
                  </a:cubicBezTo>
                  <a:cubicBezTo>
                    <a:pt x="281797" y="30509"/>
                    <a:pt x="280454" y="33623"/>
                    <a:pt x="279635" y="37471"/>
                  </a:cubicBezTo>
                  <a:lnTo>
                    <a:pt x="288636" y="38700"/>
                  </a:lnTo>
                  <a:cubicBezTo>
                    <a:pt x="289627" y="34852"/>
                    <a:pt x="291151" y="32156"/>
                    <a:pt x="293218" y="30642"/>
                  </a:cubicBezTo>
                  <a:cubicBezTo>
                    <a:pt x="295275" y="29127"/>
                    <a:pt x="298475" y="28365"/>
                    <a:pt x="302809" y="28365"/>
                  </a:cubicBezTo>
                  <a:cubicBezTo>
                    <a:pt x="307448" y="28365"/>
                    <a:pt x="310944" y="29404"/>
                    <a:pt x="313296" y="31490"/>
                  </a:cubicBezTo>
                  <a:cubicBezTo>
                    <a:pt x="315039" y="33023"/>
                    <a:pt x="315906" y="35662"/>
                    <a:pt x="315906" y="39414"/>
                  </a:cubicBezTo>
                  <a:cubicBezTo>
                    <a:pt x="315906" y="39757"/>
                    <a:pt x="315887" y="40557"/>
                    <a:pt x="315859" y="41824"/>
                  </a:cubicBezTo>
                  <a:cubicBezTo>
                    <a:pt x="312344" y="43053"/>
                    <a:pt x="306876" y="44101"/>
                    <a:pt x="299437" y="44996"/>
                  </a:cubicBezTo>
                  <a:cubicBezTo>
                    <a:pt x="295789" y="45434"/>
                    <a:pt x="293065" y="45901"/>
                    <a:pt x="291255" y="46377"/>
                  </a:cubicBezTo>
                  <a:cubicBezTo>
                    <a:pt x="288798" y="47054"/>
                    <a:pt x="286588" y="48073"/>
                    <a:pt x="284636" y="49397"/>
                  </a:cubicBezTo>
                  <a:cubicBezTo>
                    <a:pt x="282673" y="50730"/>
                    <a:pt x="281083" y="52483"/>
                    <a:pt x="279873" y="54693"/>
                  </a:cubicBezTo>
                  <a:cubicBezTo>
                    <a:pt x="278663" y="56883"/>
                    <a:pt x="278054" y="59322"/>
                    <a:pt x="278054" y="61989"/>
                  </a:cubicBezTo>
                  <a:cubicBezTo>
                    <a:pt x="278054" y="66523"/>
                    <a:pt x="279664" y="70247"/>
                    <a:pt x="282864" y="73162"/>
                  </a:cubicBezTo>
                  <a:cubicBezTo>
                    <a:pt x="286064" y="76086"/>
                    <a:pt x="290655" y="77543"/>
                    <a:pt x="296628" y="77543"/>
                  </a:cubicBezTo>
                  <a:cubicBezTo>
                    <a:pt x="300238" y="77543"/>
                    <a:pt x="303628" y="76933"/>
                    <a:pt x="306781" y="75743"/>
                  </a:cubicBezTo>
                  <a:cubicBezTo>
                    <a:pt x="309934" y="74552"/>
                    <a:pt x="313220" y="72504"/>
                    <a:pt x="316630" y="69599"/>
                  </a:cubicBezTo>
                  <a:cubicBezTo>
                    <a:pt x="316878" y="72171"/>
                    <a:pt x="317487" y="74409"/>
                    <a:pt x="318449" y="76324"/>
                  </a:cubicBezTo>
                  <a:lnTo>
                    <a:pt x="318449" y="76324"/>
                  </a:lnTo>
                  <a:lnTo>
                    <a:pt x="318449" y="76324"/>
                  </a:lnTo>
                  <a:close/>
                  <a:moveTo>
                    <a:pt x="315840" y="52426"/>
                  </a:moveTo>
                  <a:cubicBezTo>
                    <a:pt x="315840" y="56483"/>
                    <a:pt x="315344" y="59550"/>
                    <a:pt x="314354" y="61636"/>
                  </a:cubicBezTo>
                  <a:cubicBezTo>
                    <a:pt x="313058" y="64332"/>
                    <a:pt x="311029" y="66456"/>
                    <a:pt x="308267" y="68008"/>
                  </a:cubicBezTo>
                  <a:cubicBezTo>
                    <a:pt x="305505" y="69561"/>
                    <a:pt x="302352" y="70333"/>
                    <a:pt x="298799" y="70333"/>
                  </a:cubicBezTo>
                  <a:cubicBezTo>
                    <a:pt x="295218" y="70333"/>
                    <a:pt x="292494" y="69513"/>
                    <a:pt x="290636" y="67875"/>
                  </a:cubicBezTo>
                  <a:cubicBezTo>
                    <a:pt x="288779" y="66237"/>
                    <a:pt x="287846" y="64189"/>
                    <a:pt x="287846" y="61732"/>
                  </a:cubicBezTo>
                  <a:cubicBezTo>
                    <a:pt x="287846" y="60131"/>
                    <a:pt x="288274" y="58674"/>
                    <a:pt x="289122" y="57360"/>
                  </a:cubicBezTo>
                  <a:cubicBezTo>
                    <a:pt x="289970" y="56045"/>
                    <a:pt x="291189" y="55045"/>
                    <a:pt x="292751" y="54369"/>
                  </a:cubicBezTo>
                  <a:cubicBezTo>
                    <a:pt x="294323" y="53692"/>
                    <a:pt x="296999" y="53073"/>
                    <a:pt x="300780" y="52530"/>
                  </a:cubicBezTo>
                  <a:cubicBezTo>
                    <a:pt x="307467" y="51568"/>
                    <a:pt x="312477" y="50416"/>
                    <a:pt x="315820" y="49054"/>
                  </a:cubicBezTo>
                  <a:lnTo>
                    <a:pt x="315820" y="52426"/>
                  </a:lnTo>
                  <a:lnTo>
                    <a:pt x="315840" y="52426"/>
                  </a:lnTo>
                  <a:close/>
                  <a:moveTo>
                    <a:pt x="348425" y="76324"/>
                  </a:moveTo>
                  <a:lnTo>
                    <a:pt x="348425" y="1324"/>
                  </a:lnTo>
                  <a:lnTo>
                    <a:pt x="339214" y="1324"/>
                  </a:lnTo>
                  <a:lnTo>
                    <a:pt x="339214" y="76324"/>
                  </a:lnTo>
                  <a:lnTo>
                    <a:pt x="348425" y="76324"/>
                  </a:lnTo>
                  <a:lnTo>
                    <a:pt x="348425" y="76324"/>
                  </a:lnTo>
                  <a:close/>
                  <a:moveTo>
                    <a:pt x="394268" y="58522"/>
                  </a:moveTo>
                  <a:cubicBezTo>
                    <a:pt x="397135" y="64418"/>
                    <a:pt x="401345" y="69075"/>
                    <a:pt x="406908" y="72485"/>
                  </a:cubicBezTo>
                  <a:cubicBezTo>
                    <a:pt x="412471" y="75895"/>
                    <a:pt x="418776" y="77600"/>
                    <a:pt x="425844" y="77600"/>
                  </a:cubicBezTo>
                  <a:cubicBezTo>
                    <a:pt x="432359" y="77600"/>
                    <a:pt x="438426" y="76057"/>
                    <a:pt x="444056" y="72971"/>
                  </a:cubicBezTo>
                  <a:cubicBezTo>
                    <a:pt x="449685" y="69894"/>
                    <a:pt x="454028" y="65342"/>
                    <a:pt x="457095" y="59341"/>
                  </a:cubicBezTo>
                  <a:cubicBezTo>
                    <a:pt x="460162" y="53330"/>
                    <a:pt x="461696" y="46530"/>
                    <a:pt x="461696" y="38919"/>
                  </a:cubicBezTo>
                  <a:cubicBezTo>
                    <a:pt x="461696" y="31423"/>
                    <a:pt x="460238" y="24708"/>
                    <a:pt x="457324" y="18793"/>
                  </a:cubicBezTo>
                  <a:cubicBezTo>
                    <a:pt x="454400" y="12878"/>
                    <a:pt x="450171" y="8268"/>
                    <a:pt x="444608" y="4953"/>
                  </a:cubicBezTo>
                  <a:cubicBezTo>
                    <a:pt x="439045" y="1638"/>
                    <a:pt x="432807" y="0"/>
                    <a:pt x="425882" y="0"/>
                  </a:cubicBezTo>
                  <a:cubicBezTo>
                    <a:pt x="415309" y="0"/>
                    <a:pt x="406679" y="3515"/>
                    <a:pt x="399993" y="10554"/>
                  </a:cubicBezTo>
                  <a:cubicBezTo>
                    <a:pt x="393306" y="17602"/>
                    <a:pt x="389963" y="27346"/>
                    <a:pt x="389963" y="39795"/>
                  </a:cubicBezTo>
                  <a:cubicBezTo>
                    <a:pt x="389963" y="46368"/>
                    <a:pt x="391401" y="52616"/>
                    <a:pt x="394268" y="58522"/>
                  </a:cubicBezTo>
                  <a:lnTo>
                    <a:pt x="394268" y="58522"/>
                  </a:lnTo>
                  <a:close/>
                  <a:moveTo>
                    <a:pt x="407794" y="15764"/>
                  </a:moveTo>
                  <a:cubicBezTo>
                    <a:pt x="412861" y="10944"/>
                    <a:pt x="418900" y="8525"/>
                    <a:pt x="425929" y="8525"/>
                  </a:cubicBezTo>
                  <a:cubicBezTo>
                    <a:pt x="430863" y="8525"/>
                    <a:pt x="435331" y="9782"/>
                    <a:pt x="439303" y="12278"/>
                  </a:cubicBezTo>
                  <a:cubicBezTo>
                    <a:pt x="443274" y="14792"/>
                    <a:pt x="446284" y="18317"/>
                    <a:pt x="448351" y="22870"/>
                  </a:cubicBezTo>
                  <a:cubicBezTo>
                    <a:pt x="450418" y="27422"/>
                    <a:pt x="451447" y="32747"/>
                    <a:pt x="451447" y="38862"/>
                  </a:cubicBezTo>
                  <a:cubicBezTo>
                    <a:pt x="451447" y="48511"/>
                    <a:pt x="449037" y="55969"/>
                    <a:pt x="444208" y="61217"/>
                  </a:cubicBezTo>
                  <a:cubicBezTo>
                    <a:pt x="439379" y="66475"/>
                    <a:pt x="433235" y="69094"/>
                    <a:pt x="425758" y="69094"/>
                  </a:cubicBezTo>
                  <a:cubicBezTo>
                    <a:pt x="418424" y="69094"/>
                    <a:pt x="412328" y="66504"/>
                    <a:pt x="407470" y="61293"/>
                  </a:cubicBezTo>
                  <a:cubicBezTo>
                    <a:pt x="402612" y="56093"/>
                    <a:pt x="400174" y="48978"/>
                    <a:pt x="400174" y="39938"/>
                  </a:cubicBezTo>
                  <a:cubicBezTo>
                    <a:pt x="400202" y="28651"/>
                    <a:pt x="402736" y="20593"/>
                    <a:pt x="407794" y="15764"/>
                  </a:cubicBezTo>
                  <a:lnTo>
                    <a:pt x="407794" y="15764"/>
                  </a:lnTo>
                  <a:close/>
                  <a:moveTo>
                    <a:pt x="482413" y="76324"/>
                  </a:moveTo>
                  <a:lnTo>
                    <a:pt x="482413" y="47882"/>
                  </a:lnTo>
                  <a:cubicBezTo>
                    <a:pt x="482413" y="43996"/>
                    <a:pt x="482927" y="40415"/>
                    <a:pt x="483946" y="37138"/>
                  </a:cubicBezTo>
                  <a:cubicBezTo>
                    <a:pt x="484622" y="34985"/>
                    <a:pt x="485765" y="33309"/>
                    <a:pt x="487366" y="32099"/>
                  </a:cubicBezTo>
                  <a:cubicBezTo>
                    <a:pt x="488966" y="30890"/>
                    <a:pt x="490776" y="30289"/>
                    <a:pt x="492785" y="30289"/>
                  </a:cubicBezTo>
                  <a:cubicBezTo>
                    <a:pt x="495033" y="30289"/>
                    <a:pt x="497291" y="30947"/>
                    <a:pt x="499539" y="32280"/>
                  </a:cubicBezTo>
                  <a:lnTo>
                    <a:pt x="502710" y="23746"/>
                  </a:lnTo>
                  <a:cubicBezTo>
                    <a:pt x="499501" y="21765"/>
                    <a:pt x="496348" y="20783"/>
                    <a:pt x="493252" y="20783"/>
                  </a:cubicBezTo>
                  <a:cubicBezTo>
                    <a:pt x="491099" y="20783"/>
                    <a:pt x="489128" y="21393"/>
                    <a:pt x="487337" y="22622"/>
                  </a:cubicBezTo>
                  <a:cubicBezTo>
                    <a:pt x="485546" y="23851"/>
                    <a:pt x="483594" y="26384"/>
                    <a:pt x="481489" y="30242"/>
                  </a:cubicBezTo>
                  <a:lnTo>
                    <a:pt x="481489" y="22012"/>
                  </a:lnTo>
                  <a:lnTo>
                    <a:pt x="473202" y="22012"/>
                  </a:lnTo>
                  <a:lnTo>
                    <a:pt x="473202" y="76343"/>
                  </a:lnTo>
                  <a:lnTo>
                    <a:pt x="482413" y="76343"/>
                  </a:lnTo>
                  <a:lnTo>
                    <a:pt x="482413" y="76324"/>
                  </a:lnTo>
                  <a:close/>
                  <a:moveTo>
                    <a:pt x="512293" y="93993"/>
                  </a:moveTo>
                  <a:cubicBezTo>
                    <a:pt x="516284" y="96907"/>
                    <a:pt x="521513" y="98365"/>
                    <a:pt x="527990" y="98365"/>
                  </a:cubicBezTo>
                  <a:cubicBezTo>
                    <a:pt x="533448" y="98365"/>
                    <a:pt x="538048" y="97346"/>
                    <a:pt x="541772" y="95298"/>
                  </a:cubicBezTo>
                  <a:cubicBezTo>
                    <a:pt x="545516" y="93250"/>
                    <a:pt x="548240" y="90459"/>
                    <a:pt x="549954" y="86935"/>
                  </a:cubicBezTo>
                  <a:cubicBezTo>
                    <a:pt x="551678" y="83401"/>
                    <a:pt x="552545" y="77410"/>
                    <a:pt x="552545" y="68951"/>
                  </a:cubicBezTo>
                  <a:lnTo>
                    <a:pt x="552545" y="21984"/>
                  </a:lnTo>
                  <a:lnTo>
                    <a:pt x="544049" y="21984"/>
                  </a:lnTo>
                  <a:lnTo>
                    <a:pt x="544049" y="28537"/>
                  </a:lnTo>
                  <a:cubicBezTo>
                    <a:pt x="539887" y="23346"/>
                    <a:pt x="534600" y="20764"/>
                    <a:pt x="528190" y="20764"/>
                  </a:cubicBezTo>
                  <a:cubicBezTo>
                    <a:pt x="523380" y="20764"/>
                    <a:pt x="519198" y="21955"/>
                    <a:pt x="515636" y="24346"/>
                  </a:cubicBezTo>
                  <a:cubicBezTo>
                    <a:pt x="512074" y="26727"/>
                    <a:pt x="509349" y="30108"/>
                    <a:pt x="507482" y="34490"/>
                  </a:cubicBezTo>
                  <a:cubicBezTo>
                    <a:pt x="505606" y="38881"/>
                    <a:pt x="504663" y="43663"/>
                    <a:pt x="504663" y="48844"/>
                  </a:cubicBezTo>
                  <a:cubicBezTo>
                    <a:pt x="504663" y="56388"/>
                    <a:pt x="506711" y="62846"/>
                    <a:pt x="510807" y="68237"/>
                  </a:cubicBezTo>
                  <a:cubicBezTo>
                    <a:pt x="514902" y="73628"/>
                    <a:pt x="520684" y="76324"/>
                    <a:pt x="528152" y="76324"/>
                  </a:cubicBezTo>
                  <a:cubicBezTo>
                    <a:pt x="534153" y="76324"/>
                    <a:pt x="539163" y="73952"/>
                    <a:pt x="543192" y="69209"/>
                  </a:cubicBezTo>
                  <a:cubicBezTo>
                    <a:pt x="543220" y="75219"/>
                    <a:pt x="542992" y="79153"/>
                    <a:pt x="542525" y="81029"/>
                  </a:cubicBezTo>
                  <a:cubicBezTo>
                    <a:pt x="541706" y="84096"/>
                    <a:pt x="540134" y="86477"/>
                    <a:pt x="537820" y="88192"/>
                  </a:cubicBezTo>
                  <a:cubicBezTo>
                    <a:pt x="535505" y="89897"/>
                    <a:pt x="532209" y="90745"/>
                    <a:pt x="527952" y="90745"/>
                  </a:cubicBezTo>
                  <a:cubicBezTo>
                    <a:pt x="523989" y="90745"/>
                    <a:pt x="520875" y="89887"/>
                    <a:pt x="518589" y="88192"/>
                  </a:cubicBezTo>
                  <a:cubicBezTo>
                    <a:pt x="516884" y="86925"/>
                    <a:pt x="515845" y="84915"/>
                    <a:pt x="515474" y="82153"/>
                  </a:cubicBezTo>
                  <a:lnTo>
                    <a:pt x="506511" y="80820"/>
                  </a:lnTo>
                  <a:cubicBezTo>
                    <a:pt x="506368" y="86687"/>
                    <a:pt x="508302" y="91078"/>
                    <a:pt x="512293" y="93993"/>
                  </a:cubicBezTo>
                  <a:lnTo>
                    <a:pt x="512293" y="93993"/>
                  </a:lnTo>
                  <a:close/>
                  <a:moveTo>
                    <a:pt x="518436" y="33366"/>
                  </a:moveTo>
                  <a:cubicBezTo>
                    <a:pt x="521303" y="30042"/>
                    <a:pt x="524780" y="28384"/>
                    <a:pt x="528876" y="28384"/>
                  </a:cubicBezTo>
                  <a:cubicBezTo>
                    <a:pt x="533038" y="28384"/>
                    <a:pt x="536591" y="30080"/>
                    <a:pt x="539534" y="33452"/>
                  </a:cubicBezTo>
                  <a:cubicBezTo>
                    <a:pt x="542487" y="36824"/>
                    <a:pt x="543963" y="41843"/>
                    <a:pt x="543963" y="48492"/>
                  </a:cubicBezTo>
                  <a:cubicBezTo>
                    <a:pt x="543963" y="55445"/>
                    <a:pt x="542535" y="60560"/>
                    <a:pt x="539667" y="63808"/>
                  </a:cubicBezTo>
                  <a:cubicBezTo>
                    <a:pt x="536800" y="67056"/>
                    <a:pt x="533257" y="68694"/>
                    <a:pt x="529028" y="68694"/>
                  </a:cubicBezTo>
                  <a:cubicBezTo>
                    <a:pt x="524770" y="68694"/>
                    <a:pt x="521218" y="67056"/>
                    <a:pt x="518389" y="63779"/>
                  </a:cubicBezTo>
                  <a:cubicBezTo>
                    <a:pt x="515560" y="60503"/>
                    <a:pt x="514150" y="55302"/>
                    <a:pt x="514150" y="48177"/>
                  </a:cubicBezTo>
                  <a:cubicBezTo>
                    <a:pt x="514131" y="41634"/>
                    <a:pt x="515569" y="36700"/>
                    <a:pt x="518436" y="33366"/>
                  </a:cubicBezTo>
                  <a:lnTo>
                    <a:pt x="518436" y="33366"/>
                  </a:lnTo>
                  <a:close/>
                  <a:moveTo>
                    <a:pt x="603771" y="76324"/>
                  </a:moveTo>
                  <a:lnTo>
                    <a:pt x="613391" y="76324"/>
                  </a:lnTo>
                  <a:cubicBezTo>
                    <a:pt x="612229" y="74238"/>
                    <a:pt x="611448" y="72066"/>
                    <a:pt x="611057" y="69790"/>
                  </a:cubicBezTo>
                  <a:cubicBezTo>
                    <a:pt x="610667" y="67532"/>
                    <a:pt x="610467" y="62112"/>
                    <a:pt x="610467" y="53549"/>
                  </a:cubicBezTo>
                  <a:lnTo>
                    <a:pt x="610467" y="41272"/>
                  </a:lnTo>
                  <a:cubicBezTo>
                    <a:pt x="610467" y="37176"/>
                    <a:pt x="610314" y="34347"/>
                    <a:pt x="610010" y="32775"/>
                  </a:cubicBezTo>
                  <a:cubicBezTo>
                    <a:pt x="609457" y="30251"/>
                    <a:pt x="608505" y="28165"/>
                    <a:pt x="607143" y="26508"/>
                  </a:cubicBezTo>
                  <a:cubicBezTo>
                    <a:pt x="605771" y="24860"/>
                    <a:pt x="603647" y="23489"/>
                    <a:pt x="600742" y="22393"/>
                  </a:cubicBezTo>
                  <a:cubicBezTo>
                    <a:pt x="597837" y="21298"/>
                    <a:pt x="594074" y="20755"/>
                    <a:pt x="589436" y="20755"/>
                  </a:cubicBezTo>
                  <a:cubicBezTo>
                    <a:pt x="584759" y="20755"/>
                    <a:pt x="580644" y="21384"/>
                    <a:pt x="577101" y="22670"/>
                  </a:cubicBezTo>
                  <a:cubicBezTo>
                    <a:pt x="573557" y="23946"/>
                    <a:pt x="570843" y="25775"/>
                    <a:pt x="568966" y="28137"/>
                  </a:cubicBezTo>
                  <a:cubicBezTo>
                    <a:pt x="567090" y="30509"/>
                    <a:pt x="565737" y="33623"/>
                    <a:pt x="564918" y="37471"/>
                  </a:cubicBezTo>
                  <a:lnTo>
                    <a:pt x="573919" y="38700"/>
                  </a:lnTo>
                  <a:cubicBezTo>
                    <a:pt x="574910" y="34852"/>
                    <a:pt x="576434" y="32156"/>
                    <a:pt x="578491" y="30642"/>
                  </a:cubicBezTo>
                  <a:cubicBezTo>
                    <a:pt x="580558" y="29127"/>
                    <a:pt x="583759" y="28365"/>
                    <a:pt x="588093" y="28365"/>
                  </a:cubicBezTo>
                  <a:cubicBezTo>
                    <a:pt x="592722" y="28365"/>
                    <a:pt x="596227" y="29404"/>
                    <a:pt x="598580" y="31490"/>
                  </a:cubicBezTo>
                  <a:cubicBezTo>
                    <a:pt x="600323" y="33023"/>
                    <a:pt x="601189" y="35662"/>
                    <a:pt x="601189" y="39414"/>
                  </a:cubicBezTo>
                  <a:cubicBezTo>
                    <a:pt x="601189" y="39757"/>
                    <a:pt x="601170" y="40557"/>
                    <a:pt x="601132" y="41824"/>
                  </a:cubicBezTo>
                  <a:cubicBezTo>
                    <a:pt x="597618" y="43053"/>
                    <a:pt x="592150" y="44101"/>
                    <a:pt x="584711" y="44996"/>
                  </a:cubicBezTo>
                  <a:cubicBezTo>
                    <a:pt x="581054" y="45434"/>
                    <a:pt x="578329" y="45901"/>
                    <a:pt x="576529" y="46377"/>
                  </a:cubicBezTo>
                  <a:cubicBezTo>
                    <a:pt x="574072" y="47054"/>
                    <a:pt x="571862" y="48073"/>
                    <a:pt x="569900" y="49397"/>
                  </a:cubicBezTo>
                  <a:cubicBezTo>
                    <a:pt x="567938" y="50730"/>
                    <a:pt x="566357" y="52483"/>
                    <a:pt x="565147" y="54693"/>
                  </a:cubicBezTo>
                  <a:cubicBezTo>
                    <a:pt x="563937" y="56883"/>
                    <a:pt x="563337" y="59322"/>
                    <a:pt x="563337" y="61989"/>
                  </a:cubicBezTo>
                  <a:cubicBezTo>
                    <a:pt x="563337" y="66523"/>
                    <a:pt x="564937" y="70247"/>
                    <a:pt x="568147" y="73162"/>
                  </a:cubicBezTo>
                  <a:cubicBezTo>
                    <a:pt x="571348" y="76086"/>
                    <a:pt x="575929" y="77543"/>
                    <a:pt x="581901" y="77543"/>
                  </a:cubicBezTo>
                  <a:cubicBezTo>
                    <a:pt x="585521" y="77543"/>
                    <a:pt x="588902" y="76933"/>
                    <a:pt x="592055" y="75743"/>
                  </a:cubicBezTo>
                  <a:cubicBezTo>
                    <a:pt x="595208" y="74552"/>
                    <a:pt x="598494" y="72504"/>
                    <a:pt x="601904" y="69599"/>
                  </a:cubicBezTo>
                  <a:cubicBezTo>
                    <a:pt x="602199" y="72171"/>
                    <a:pt x="602809" y="74409"/>
                    <a:pt x="603771" y="76324"/>
                  </a:cubicBezTo>
                  <a:lnTo>
                    <a:pt x="603771" y="76324"/>
                  </a:lnTo>
                  <a:lnTo>
                    <a:pt x="603771" y="76324"/>
                  </a:lnTo>
                  <a:close/>
                  <a:moveTo>
                    <a:pt x="601151" y="52426"/>
                  </a:moveTo>
                  <a:cubicBezTo>
                    <a:pt x="601151" y="56483"/>
                    <a:pt x="600656" y="59550"/>
                    <a:pt x="599675" y="61636"/>
                  </a:cubicBezTo>
                  <a:cubicBezTo>
                    <a:pt x="598370" y="64332"/>
                    <a:pt x="596341" y="66456"/>
                    <a:pt x="593579" y="68008"/>
                  </a:cubicBezTo>
                  <a:cubicBezTo>
                    <a:pt x="590817" y="69561"/>
                    <a:pt x="587664" y="70333"/>
                    <a:pt x="584121" y="70333"/>
                  </a:cubicBezTo>
                  <a:cubicBezTo>
                    <a:pt x="580539" y="70333"/>
                    <a:pt x="577815" y="69513"/>
                    <a:pt x="575958" y="67875"/>
                  </a:cubicBezTo>
                  <a:cubicBezTo>
                    <a:pt x="574100" y="66237"/>
                    <a:pt x="573176" y="64189"/>
                    <a:pt x="573176" y="61732"/>
                  </a:cubicBezTo>
                  <a:cubicBezTo>
                    <a:pt x="573176" y="60131"/>
                    <a:pt x="573596" y="58674"/>
                    <a:pt x="574453" y="57360"/>
                  </a:cubicBezTo>
                  <a:cubicBezTo>
                    <a:pt x="575310" y="56045"/>
                    <a:pt x="576520" y="55045"/>
                    <a:pt x="578091" y="54369"/>
                  </a:cubicBezTo>
                  <a:cubicBezTo>
                    <a:pt x="579653" y="53692"/>
                    <a:pt x="582330" y="53073"/>
                    <a:pt x="586121" y="52530"/>
                  </a:cubicBezTo>
                  <a:cubicBezTo>
                    <a:pt x="592807" y="51568"/>
                    <a:pt x="597827" y="50416"/>
                    <a:pt x="601161" y="49054"/>
                  </a:cubicBezTo>
                  <a:lnTo>
                    <a:pt x="601161" y="52426"/>
                  </a:lnTo>
                  <a:lnTo>
                    <a:pt x="601151" y="52426"/>
                  </a:lnTo>
                  <a:close/>
                  <a:moveTo>
                    <a:pt x="633955" y="76324"/>
                  </a:moveTo>
                  <a:lnTo>
                    <a:pt x="633955" y="46653"/>
                  </a:lnTo>
                  <a:cubicBezTo>
                    <a:pt x="633955" y="39700"/>
                    <a:pt x="635375" y="34966"/>
                    <a:pt x="638223" y="32480"/>
                  </a:cubicBezTo>
                  <a:cubicBezTo>
                    <a:pt x="641071" y="29994"/>
                    <a:pt x="644452" y="28747"/>
                    <a:pt x="648376" y="28747"/>
                  </a:cubicBezTo>
                  <a:cubicBezTo>
                    <a:pt x="650834" y="28747"/>
                    <a:pt x="652967" y="29299"/>
                    <a:pt x="654796" y="30404"/>
                  </a:cubicBezTo>
                  <a:cubicBezTo>
                    <a:pt x="656615" y="31518"/>
                    <a:pt x="657892" y="32995"/>
                    <a:pt x="658606" y="34862"/>
                  </a:cubicBezTo>
                  <a:cubicBezTo>
                    <a:pt x="659321" y="36719"/>
                    <a:pt x="659673" y="39519"/>
                    <a:pt x="659673" y="43282"/>
                  </a:cubicBezTo>
                  <a:lnTo>
                    <a:pt x="659673" y="76333"/>
                  </a:lnTo>
                  <a:lnTo>
                    <a:pt x="668884" y="76333"/>
                  </a:lnTo>
                  <a:lnTo>
                    <a:pt x="668884" y="42920"/>
                  </a:lnTo>
                  <a:cubicBezTo>
                    <a:pt x="668884" y="38662"/>
                    <a:pt x="668712" y="35671"/>
                    <a:pt x="668369" y="33976"/>
                  </a:cubicBezTo>
                  <a:cubicBezTo>
                    <a:pt x="667817" y="31347"/>
                    <a:pt x="666874" y="29070"/>
                    <a:pt x="665502" y="27165"/>
                  </a:cubicBezTo>
                  <a:cubicBezTo>
                    <a:pt x="664131" y="25260"/>
                    <a:pt x="662083" y="23717"/>
                    <a:pt x="659340" y="22536"/>
                  </a:cubicBezTo>
                  <a:cubicBezTo>
                    <a:pt x="656596" y="21365"/>
                    <a:pt x="653587" y="20783"/>
                    <a:pt x="650319" y="20783"/>
                  </a:cubicBezTo>
                  <a:cubicBezTo>
                    <a:pt x="642776" y="20783"/>
                    <a:pt x="637022" y="23765"/>
                    <a:pt x="633032" y="29728"/>
                  </a:cubicBezTo>
                  <a:lnTo>
                    <a:pt x="633032" y="22003"/>
                  </a:lnTo>
                  <a:lnTo>
                    <a:pt x="624745" y="22003"/>
                  </a:lnTo>
                  <a:lnTo>
                    <a:pt x="624745" y="76333"/>
                  </a:lnTo>
                  <a:lnTo>
                    <a:pt x="633955" y="76333"/>
                  </a:lnTo>
                  <a:lnTo>
                    <a:pt x="633955" y="76324"/>
                  </a:lnTo>
                  <a:close/>
                  <a:moveTo>
                    <a:pt x="692277" y="11906"/>
                  </a:moveTo>
                  <a:lnTo>
                    <a:pt x="692277" y="1324"/>
                  </a:lnTo>
                  <a:lnTo>
                    <a:pt x="683066" y="1324"/>
                  </a:lnTo>
                  <a:lnTo>
                    <a:pt x="683066" y="11906"/>
                  </a:lnTo>
                  <a:lnTo>
                    <a:pt x="692277" y="11906"/>
                  </a:lnTo>
                  <a:lnTo>
                    <a:pt x="692277" y="11906"/>
                  </a:lnTo>
                  <a:close/>
                  <a:moveTo>
                    <a:pt x="692277" y="76324"/>
                  </a:moveTo>
                  <a:lnTo>
                    <a:pt x="692277" y="21993"/>
                  </a:lnTo>
                  <a:lnTo>
                    <a:pt x="683066" y="21993"/>
                  </a:lnTo>
                  <a:lnTo>
                    <a:pt x="683066" y="76324"/>
                  </a:lnTo>
                  <a:lnTo>
                    <a:pt x="692277" y="76324"/>
                  </a:lnTo>
                  <a:lnTo>
                    <a:pt x="692277" y="76324"/>
                  </a:lnTo>
                  <a:close/>
                  <a:moveTo>
                    <a:pt x="749513" y="76324"/>
                  </a:moveTo>
                  <a:lnTo>
                    <a:pt x="749513" y="68389"/>
                  </a:lnTo>
                  <a:lnTo>
                    <a:pt x="724395" y="68389"/>
                  </a:lnTo>
                  <a:cubicBezTo>
                    <a:pt x="720776" y="68389"/>
                    <a:pt x="716909" y="68551"/>
                    <a:pt x="712775" y="68856"/>
                  </a:cubicBezTo>
                  <a:lnTo>
                    <a:pt x="718461" y="62560"/>
                  </a:lnTo>
                  <a:lnTo>
                    <a:pt x="747874" y="28080"/>
                  </a:lnTo>
                  <a:lnTo>
                    <a:pt x="747874" y="21993"/>
                  </a:lnTo>
                  <a:lnTo>
                    <a:pt x="703469" y="21993"/>
                  </a:lnTo>
                  <a:lnTo>
                    <a:pt x="703469" y="29461"/>
                  </a:lnTo>
                  <a:lnTo>
                    <a:pt x="725624" y="29461"/>
                  </a:lnTo>
                  <a:cubicBezTo>
                    <a:pt x="728615" y="29461"/>
                    <a:pt x="732082" y="29356"/>
                    <a:pt x="736006" y="29156"/>
                  </a:cubicBezTo>
                  <a:lnTo>
                    <a:pt x="701421" y="68856"/>
                  </a:lnTo>
                  <a:lnTo>
                    <a:pt x="701421" y="76324"/>
                  </a:lnTo>
                  <a:lnTo>
                    <a:pt x="749513" y="76324"/>
                  </a:lnTo>
                  <a:lnTo>
                    <a:pt x="749513" y="76324"/>
                  </a:lnTo>
                  <a:close/>
                  <a:moveTo>
                    <a:pt x="795966" y="76324"/>
                  </a:moveTo>
                  <a:lnTo>
                    <a:pt x="805586" y="76324"/>
                  </a:lnTo>
                  <a:cubicBezTo>
                    <a:pt x="804424" y="74238"/>
                    <a:pt x="803653" y="72066"/>
                    <a:pt x="803262" y="69790"/>
                  </a:cubicBezTo>
                  <a:cubicBezTo>
                    <a:pt x="802872" y="67532"/>
                    <a:pt x="802672" y="62112"/>
                    <a:pt x="802672" y="53549"/>
                  </a:cubicBezTo>
                  <a:lnTo>
                    <a:pt x="802672" y="41272"/>
                  </a:lnTo>
                  <a:cubicBezTo>
                    <a:pt x="802672" y="37176"/>
                    <a:pt x="802510" y="34347"/>
                    <a:pt x="802205" y="32775"/>
                  </a:cubicBezTo>
                  <a:cubicBezTo>
                    <a:pt x="801653" y="30251"/>
                    <a:pt x="800710" y="28165"/>
                    <a:pt x="799338" y="26508"/>
                  </a:cubicBezTo>
                  <a:cubicBezTo>
                    <a:pt x="797966" y="24860"/>
                    <a:pt x="795842" y="23489"/>
                    <a:pt x="792947" y="22393"/>
                  </a:cubicBezTo>
                  <a:cubicBezTo>
                    <a:pt x="790042" y="21298"/>
                    <a:pt x="786279" y="20755"/>
                    <a:pt x="781631" y="20755"/>
                  </a:cubicBezTo>
                  <a:cubicBezTo>
                    <a:pt x="776964" y="20755"/>
                    <a:pt x="772849" y="21384"/>
                    <a:pt x="769306" y="22670"/>
                  </a:cubicBezTo>
                  <a:cubicBezTo>
                    <a:pt x="765753" y="23946"/>
                    <a:pt x="763048" y="25775"/>
                    <a:pt x="761171" y="28137"/>
                  </a:cubicBezTo>
                  <a:cubicBezTo>
                    <a:pt x="759295" y="30509"/>
                    <a:pt x="757952" y="33623"/>
                    <a:pt x="757133" y="37471"/>
                  </a:cubicBezTo>
                  <a:lnTo>
                    <a:pt x="766134" y="38700"/>
                  </a:lnTo>
                  <a:cubicBezTo>
                    <a:pt x="767125" y="34852"/>
                    <a:pt x="768648" y="32156"/>
                    <a:pt x="770715" y="30642"/>
                  </a:cubicBezTo>
                  <a:cubicBezTo>
                    <a:pt x="772782" y="29127"/>
                    <a:pt x="775973" y="28365"/>
                    <a:pt x="780307" y="28365"/>
                  </a:cubicBezTo>
                  <a:cubicBezTo>
                    <a:pt x="784946" y="28365"/>
                    <a:pt x="788441" y="29404"/>
                    <a:pt x="790804" y="31490"/>
                  </a:cubicBezTo>
                  <a:cubicBezTo>
                    <a:pt x="792547" y="33023"/>
                    <a:pt x="793404" y="35662"/>
                    <a:pt x="793404" y="39414"/>
                  </a:cubicBezTo>
                  <a:cubicBezTo>
                    <a:pt x="793404" y="39757"/>
                    <a:pt x="793385" y="40557"/>
                    <a:pt x="793356" y="41824"/>
                  </a:cubicBezTo>
                  <a:cubicBezTo>
                    <a:pt x="789842" y="43053"/>
                    <a:pt x="784365" y="44101"/>
                    <a:pt x="776926" y="44996"/>
                  </a:cubicBezTo>
                  <a:cubicBezTo>
                    <a:pt x="773278" y="45434"/>
                    <a:pt x="770544" y="45901"/>
                    <a:pt x="768744" y="46377"/>
                  </a:cubicBezTo>
                  <a:cubicBezTo>
                    <a:pt x="766286" y="47054"/>
                    <a:pt x="764086" y="48073"/>
                    <a:pt x="762124" y="49397"/>
                  </a:cubicBezTo>
                  <a:cubicBezTo>
                    <a:pt x="760162" y="50730"/>
                    <a:pt x="758571" y="52483"/>
                    <a:pt x="757361" y="54693"/>
                  </a:cubicBezTo>
                  <a:cubicBezTo>
                    <a:pt x="756152" y="56883"/>
                    <a:pt x="755552" y="59322"/>
                    <a:pt x="755552" y="61989"/>
                  </a:cubicBezTo>
                  <a:cubicBezTo>
                    <a:pt x="755552" y="66523"/>
                    <a:pt x="757152" y="70247"/>
                    <a:pt x="760362" y="73162"/>
                  </a:cubicBezTo>
                  <a:cubicBezTo>
                    <a:pt x="763572" y="76086"/>
                    <a:pt x="768153" y="77543"/>
                    <a:pt x="774125" y="77543"/>
                  </a:cubicBezTo>
                  <a:cubicBezTo>
                    <a:pt x="777735" y="77543"/>
                    <a:pt x="781117" y="76933"/>
                    <a:pt x="784269" y="75743"/>
                  </a:cubicBezTo>
                  <a:cubicBezTo>
                    <a:pt x="787422" y="74552"/>
                    <a:pt x="790708" y="72504"/>
                    <a:pt x="794118" y="69599"/>
                  </a:cubicBezTo>
                  <a:cubicBezTo>
                    <a:pt x="794395" y="72171"/>
                    <a:pt x="795014" y="74409"/>
                    <a:pt x="795966" y="76324"/>
                  </a:cubicBezTo>
                  <a:lnTo>
                    <a:pt x="795966" y="76324"/>
                  </a:lnTo>
                  <a:lnTo>
                    <a:pt x="795966" y="76324"/>
                  </a:lnTo>
                  <a:close/>
                  <a:moveTo>
                    <a:pt x="793366" y="52426"/>
                  </a:moveTo>
                  <a:cubicBezTo>
                    <a:pt x="793366" y="56483"/>
                    <a:pt x="792861" y="59550"/>
                    <a:pt x="791880" y="61636"/>
                  </a:cubicBezTo>
                  <a:cubicBezTo>
                    <a:pt x="790585" y="64332"/>
                    <a:pt x="788556" y="66456"/>
                    <a:pt x="785793" y="68008"/>
                  </a:cubicBezTo>
                  <a:cubicBezTo>
                    <a:pt x="783031" y="69561"/>
                    <a:pt x="779869" y="70333"/>
                    <a:pt x="776326" y="70333"/>
                  </a:cubicBezTo>
                  <a:cubicBezTo>
                    <a:pt x="772744" y="70333"/>
                    <a:pt x="770030" y="69513"/>
                    <a:pt x="768172" y="67875"/>
                  </a:cubicBezTo>
                  <a:cubicBezTo>
                    <a:pt x="766315" y="66237"/>
                    <a:pt x="765381" y="64189"/>
                    <a:pt x="765381" y="61732"/>
                  </a:cubicBezTo>
                  <a:cubicBezTo>
                    <a:pt x="765381" y="60131"/>
                    <a:pt x="765810" y="58674"/>
                    <a:pt x="766667" y="57360"/>
                  </a:cubicBezTo>
                  <a:cubicBezTo>
                    <a:pt x="767515" y="56045"/>
                    <a:pt x="768725" y="55045"/>
                    <a:pt x="770296" y="54369"/>
                  </a:cubicBezTo>
                  <a:cubicBezTo>
                    <a:pt x="771868" y="53692"/>
                    <a:pt x="774544" y="53073"/>
                    <a:pt x="778335" y="52530"/>
                  </a:cubicBezTo>
                  <a:cubicBezTo>
                    <a:pt x="785012" y="51568"/>
                    <a:pt x="790032" y="50416"/>
                    <a:pt x="793375" y="49054"/>
                  </a:cubicBezTo>
                  <a:lnTo>
                    <a:pt x="793375" y="52426"/>
                  </a:lnTo>
                  <a:lnTo>
                    <a:pt x="793366" y="52426"/>
                  </a:lnTo>
                  <a:close/>
                  <a:moveTo>
                    <a:pt x="833009" y="68447"/>
                  </a:moveTo>
                  <a:cubicBezTo>
                    <a:pt x="831637" y="68447"/>
                    <a:pt x="830599" y="68228"/>
                    <a:pt x="829866" y="67780"/>
                  </a:cubicBezTo>
                  <a:cubicBezTo>
                    <a:pt x="829132" y="67332"/>
                    <a:pt x="828599" y="66742"/>
                    <a:pt x="828275" y="65989"/>
                  </a:cubicBezTo>
                  <a:cubicBezTo>
                    <a:pt x="827951" y="65237"/>
                    <a:pt x="827789" y="63551"/>
                    <a:pt x="827789" y="60922"/>
                  </a:cubicBezTo>
                  <a:lnTo>
                    <a:pt x="827789" y="29156"/>
                  </a:lnTo>
                  <a:lnTo>
                    <a:pt x="837057" y="29156"/>
                  </a:lnTo>
                  <a:lnTo>
                    <a:pt x="837057" y="21993"/>
                  </a:lnTo>
                  <a:lnTo>
                    <a:pt x="827789" y="21993"/>
                  </a:lnTo>
                  <a:lnTo>
                    <a:pt x="827789" y="3010"/>
                  </a:lnTo>
                  <a:lnTo>
                    <a:pt x="818636" y="8534"/>
                  </a:lnTo>
                  <a:lnTo>
                    <a:pt x="818636" y="21993"/>
                  </a:lnTo>
                  <a:lnTo>
                    <a:pt x="811882" y="21993"/>
                  </a:lnTo>
                  <a:lnTo>
                    <a:pt x="811882" y="29156"/>
                  </a:lnTo>
                  <a:lnTo>
                    <a:pt x="818636" y="29156"/>
                  </a:lnTo>
                  <a:lnTo>
                    <a:pt x="818636" y="60408"/>
                  </a:lnTo>
                  <a:cubicBezTo>
                    <a:pt x="818636" y="65932"/>
                    <a:pt x="819007" y="69561"/>
                    <a:pt x="819760" y="71285"/>
                  </a:cubicBezTo>
                  <a:cubicBezTo>
                    <a:pt x="820503" y="73009"/>
                    <a:pt x="821807" y="74400"/>
                    <a:pt x="823646" y="75457"/>
                  </a:cubicBezTo>
                  <a:cubicBezTo>
                    <a:pt x="825484" y="76514"/>
                    <a:pt x="828075" y="77048"/>
                    <a:pt x="831418" y="77048"/>
                  </a:cubicBezTo>
                  <a:cubicBezTo>
                    <a:pt x="833466" y="77048"/>
                    <a:pt x="835781" y="76771"/>
                    <a:pt x="838371" y="76228"/>
                  </a:cubicBezTo>
                  <a:lnTo>
                    <a:pt x="837038" y="68094"/>
                  </a:lnTo>
                  <a:cubicBezTo>
                    <a:pt x="835381" y="68323"/>
                    <a:pt x="834028" y="68447"/>
                    <a:pt x="833009" y="68447"/>
                  </a:cubicBezTo>
                  <a:lnTo>
                    <a:pt x="833009" y="68447"/>
                  </a:lnTo>
                  <a:lnTo>
                    <a:pt x="833009" y="68447"/>
                  </a:lnTo>
                  <a:close/>
                  <a:moveTo>
                    <a:pt x="855316" y="11906"/>
                  </a:moveTo>
                  <a:lnTo>
                    <a:pt x="855316" y="1324"/>
                  </a:lnTo>
                  <a:lnTo>
                    <a:pt x="846106" y="1324"/>
                  </a:lnTo>
                  <a:lnTo>
                    <a:pt x="846106" y="11906"/>
                  </a:lnTo>
                  <a:lnTo>
                    <a:pt x="855316" y="11906"/>
                  </a:lnTo>
                  <a:lnTo>
                    <a:pt x="855316" y="11906"/>
                  </a:lnTo>
                  <a:close/>
                  <a:moveTo>
                    <a:pt x="855316" y="76324"/>
                  </a:moveTo>
                  <a:lnTo>
                    <a:pt x="855316" y="21993"/>
                  </a:lnTo>
                  <a:lnTo>
                    <a:pt x="846106" y="21993"/>
                  </a:lnTo>
                  <a:lnTo>
                    <a:pt x="846106" y="76324"/>
                  </a:lnTo>
                  <a:lnTo>
                    <a:pt x="855316" y="76324"/>
                  </a:lnTo>
                  <a:lnTo>
                    <a:pt x="855316" y="76324"/>
                  </a:lnTo>
                  <a:close/>
                  <a:moveTo>
                    <a:pt x="872938" y="70228"/>
                  </a:moveTo>
                  <a:cubicBezTo>
                    <a:pt x="877624" y="75105"/>
                    <a:pt x="883777" y="77553"/>
                    <a:pt x="891388" y="77553"/>
                  </a:cubicBezTo>
                  <a:cubicBezTo>
                    <a:pt x="896122" y="77553"/>
                    <a:pt x="900494" y="76438"/>
                    <a:pt x="904504" y="74219"/>
                  </a:cubicBezTo>
                  <a:cubicBezTo>
                    <a:pt x="908514" y="72000"/>
                    <a:pt x="911562" y="68885"/>
                    <a:pt x="913667" y="64884"/>
                  </a:cubicBezTo>
                  <a:cubicBezTo>
                    <a:pt x="915762" y="60884"/>
                    <a:pt x="916810" y="55378"/>
                    <a:pt x="916810" y="48396"/>
                  </a:cubicBezTo>
                  <a:cubicBezTo>
                    <a:pt x="916810" y="39767"/>
                    <a:pt x="914438" y="33004"/>
                    <a:pt x="909704" y="28108"/>
                  </a:cubicBezTo>
                  <a:cubicBezTo>
                    <a:pt x="904961" y="23212"/>
                    <a:pt x="898855" y="20774"/>
                    <a:pt x="891388" y="20774"/>
                  </a:cubicBezTo>
                  <a:cubicBezTo>
                    <a:pt x="884663" y="20774"/>
                    <a:pt x="878967" y="22784"/>
                    <a:pt x="874300" y="26813"/>
                  </a:cubicBezTo>
                  <a:cubicBezTo>
                    <a:pt x="868699" y="31652"/>
                    <a:pt x="865908" y="39100"/>
                    <a:pt x="865908" y="49168"/>
                  </a:cubicBezTo>
                  <a:cubicBezTo>
                    <a:pt x="865908" y="58322"/>
                    <a:pt x="868251" y="65351"/>
                    <a:pt x="872938" y="70228"/>
                  </a:cubicBezTo>
                  <a:lnTo>
                    <a:pt x="872938" y="70228"/>
                  </a:lnTo>
                  <a:close/>
                  <a:moveTo>
                    <a:pt x="879929" y="33557"/>
                  </a:moveTo>
                  <a:cubicBezTo>
                    <a:pt x="882958" y="30108"/>
                    <a:pt x="886787" y="28384"/>
                    <a:pt x="891388" y="28384"/>
                  </a:cubicBezTo>
                  <a:cubicBezTo>
                    <a:pt x="895912" y="28384"/>
                    <a:pt x="899712" y="30118"/>
                    <a:pt x="902760" y="33576"/>
                  </a:cubicBezTo>
                  <a:cubicBezTo>
                    <a:pt x="905808" y="37043"/>
                    <a:pt x="907342" y="42129"/>
                    <a:pt x="907342" y="48844"/>
                  </a:cubicBezTo>
                  <a:cubicBezTo>
                    <a:pt x="907342" y="55978"/>
                    <a:pt x="905818" y="61284"/>
                    <a:pt x="902780" y="64760"/>
                  </a:cubicBezTo>
                  <a:cubicBezTo>
                    <a:pt x="899751" y="68237"/>
                    <a:pt x="895941" y="69980"/>
                    <a:pt x="891378" y="69980"/>
                  </a:cubicBezTo>
                  <a:cubicBezTo>
                    <a:pt x="886778" y="69980"/>
                    <a:pt x="882948" y="68247"/>
                    <a:pt x="879920" y="64779"/>
                  </a:cubicBezTo>
                  <a:cubicBezTo>
                    <a:pt x="876881" y="61322"/>
                    <a:pt x="875357" y="56112"/>
                    <a:pt x="875357" y="49149"/>
                  </a:cubicBezTo>
                  <a:cubicBezTo>
                    <a:pt x="875367" y="42196"/>
                    <a:pt x="876881" y="36995"/>
                    <a:pt x="879929" y="33557"/>
                  </a:cubicBezTo>
                  <a:lnTo>
                    <a:pt x="879929" y="33557"/>
                  </a:lnTo>
                  <a:close/>
                  <a:moveTo>
                    <a:pt x="936812" y="76324"/>
                  </a:moveTo>
                  <a:lnTo>
                    <a:pt x="936812" y="46653"/>
                  </a:lnTo>
                  <a:cubicBezTo>
                    <a:pt x="936812" y="39700"/>
                    <a:pt x="938232" y="34966"/>
                    <a:pt x="941080" y="32480"/>
                  </a:cubicBezTo>
                  <a:cubicBezTo>
                    <a:pt x="943928" y="29994"/>
                    <a:pt x="947309" y="28747"/>
                    <a:pt x="951233" y="28747"/>
                  </a:cubicBezTo>
                  <a:cubicBezTo>
                    <a:pt x="953691" y="28747"/>
                    <a:pt x="955824" y="29299"/>
                    <a:pt x="957653" y="30404"/>
                  </a:cubicBezTo>
                  <a:cubicBezTo>
                    <a:pt x="959472" y="31518"/>
                    <a:pt x="960749" y="32995"/>
                    <a:pt x="961463" y="34862"/>
                  </a:cubicBezTo>
                  <a:cubicBezTo>
                    <a:pt x="962177" y="36719"/>
                    <a:pt x="962530" y="39519"/>
                    <a:pt x="962530" y="43282"/>
                  </a:cubicBezTo>
                  <a:lnTo>
                    <a:pt x="962530" y="76333"/>
                  </a:lnTo>
                  <a:lnTo>
                    <a:pt x="971740" y="76333"/>
                  </a:lnTo>
                  <a:lnTo>
                    <a:pt x="971740" y="42920"/>
                  </a:lnTo>
                  <a:cubicBezTo>
                    <a:pt x="971740" y="38662"/>
                    <a:pt x="971569" y="35671"/>
                    <a:pt x="971226" y="33976"/>
                  </a:cubicBezTo>
                  <a:cubicBezTo>
                    <a:pt x="970674" y="31347"/>
                    <a:pt x="969731" y="29070"/>
                    <a:pt x="968359" y="27165"/>
                  </a:cubicBezTo>
                  <a:cubicBezTo>
                    <a:pt x="966988" y="25260"/>
                    <a:pt x="964940" y="23717"/>
                    <a:pt x="962187" y="22536"/>
                  </a:cubicBezTo>
                  <a:cubicBezTo>
                    <a:pt x="959444" y="21365"/>
                    <a:pt x="956443" y="20783"/>
                    <a:pt x="953167" y="20783"/>
                  </a:cubicBezTo>
                  <a:cubicBezTo>
                    <a:pt x="945623" y="20783"/>
                    <a:pt x="939870" y="23765"/>
                    <a:pt x="935879" y="29728"/>
                  </a:cubicBezTo>
                  <a:lnTo>
                    <a:pt x="935879" y="22003"/>
                  </a:lnTo>
                  <a:lnTo>
                    <a:pt x="927592" y="22003"/>
                  </a:lnTo>
                  <a:lnTo>
                    <a:pt x="927592" y="76333"/>
                  </a:lnTo>
                  <a:lnTo>
                    <a:pt x="936812" y="76333"/>
                  </a:lnTo>
                  <a:lnTo>
                    <a:pt x="936812" y="76324"/>
                  </a:lnTo>
                  <a:close/>
                </a:path>
              </a:pathLst>
            </a:custGeom>
            <a:grpFill/>
            <a:ln w="9525" cap="flat">
              <a:noFill/>
              <a:prstDash val="solid"/>
              <a:miter/>
            </a:ln>
          </p:spPr>
          <p:txBody>
            <a:bodyPr rtlCol="0" anchor="ctr"/>
            <a:lstStyle/>
            <a:p>
              <a:endParaRPr lang="en-GB"/>
            </a:p>
          </p:txBody>
        </p:sp>
      </p:grpSp>
      <p:sp>
        <p:nvSpPr>
          <p:cNvPr id="45" name="TextBox 44">
            <a:extLst>
              <a:ext uri="{FF2B5EF4-FFF2-40B4-BE49-F238E27FC236}">
                <a16:creationId xmlns:a16="http://schemas.microsoft.com/office/drawing/2014/main" id="{28C91CC0-32D0-449E-A02A-0B21533DFBE8}"/>
              </a:ext>
            </a:extLst>
          </p:cNvPr>
          <p:cNvSpPr txBox="1"/>
          <p:nvPr/>
        </p:nvSpPr>
        <p:spPr>
          <a:xfrm>
            <a:off x="0" y="6581001"/>
            <a:ext cx="4090598" cy="261610"/>
          </a:xfrm>
          <a:prstGeom prst="rect">
            <a:avLst/>
          </a:prstGeom>
          <a:noFill/>
        </p:spPr>
        <p:txBody>
          <a:bodyPr wrap="square" rtlCol="0">
            <a:spAutoFit/>
          </a:bodyPr>
          <a:lstStyle/>
          <a:p>
            <a:r>
              <a:rPr lang="en-GB" sz="1100" dirty="0"/>
              <a:t>UNESCO logo </a:t>
            </a:r>
            <a:r>
              <a:rPr lang="en-GB" sz="1100" dirty="0">
                <a:hlinkClick r:id="rId2"/>
              </a:rPr>
              <a:t>from Wikimedia Commons</a:t>
            </a:r>
            <a:r>
              <a:rPr lang="en-GB" sz="1100" dirty="0"/>
              <a:t>, public domain</a:t>
            </a:r>
          </a:p>
        </p:txBody>
      </p:sp>
    </p:spTree>
    <p:extLst>
      <p:ext uri="{BB962C8B-B14F-4D97-AF65-F5344CB8AC3E}">
        <p14:creationId xmlns:p14="http://schemas.microsoft.com/office/powerpoint/2010/main" val="3070011194"/>
      </p:ext>
    </p:extLst>
  </p:cSld>
  <p:clrMapOvr>
    <a:masterClrMapping/>
  </p:clrMapOvr>
</p:sld>
</file>

<file path=ppt/slides/slide5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MammalWeb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9965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51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http://schemas.openxmlformats.org/presentationml/2006/main" xmlns:r="http://schemas.openxmlformats.org/officeDocument/2006/relationships" xmlns:a="http://schemas.openxmlformats.org/drawingml/2006/main" xmlns="">
      <p:transition spd="med">
        <p:fade/>
      </p:transition>
    </mc:Fallback>
  </mc:AlternateContent>
</p:sld>
</file>

<file path=ppt/slides/slide5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2AE02-761A-43C7-A2A1-D0B9BD0597C0}"/>
              </a:ext>
            </a:extLst>
          </p:cNvPr>
          <p:cNvSpPr>
            <a:spLocks noGrp="1"/>
          </p:cNvSpPr>
          <p:nvPr>
            <p:ph type="ctrTitle"/>
          </p:nvPr>
        </p:nvSpPr>
        <p:spPr>
          <a:xfrm>
            <a:off x="1923803" y="1661896"/>
            <a:ext cx="6322741" cy="2484051"/>
          </a:xfrm>
        </p:spPr>
        <p:txBody>
          <a:bodyPr/>
          <a:lstStyle/>
          <a:p>
            <a:r>
              <a:rPr lang="en-GB" sz="16000" dirty="0"/>
              <a:t>50</a:t>
            </a:r>
            <a:r>
              <a:rPr lang="en-GB" sz="12800" dirty="0"/>
              <a:t>+</a:t>
            </a:r>
          </a:p>
        </p:txBody>
      </p:sp>
      <p:sp>
        <p:nvSpPr>
          <p:cNvPr id="3" name="Subtitle 2">
            <a:extLst>
              <a:ext uri="{FF2B5EF4-FFF2-40B4-BE49-F238E27FC236}">
                <a16:creationId xmlns:a16="http://schemas.microsoft.com/office/drawing/2014/main" id="{EAC9D9EB-FA87-4946-BAE4-F143D1679C30}"/>
              </a:ext>
            </a:extLst>
          </p:cNvPr>
          <p:cNvSpPr>
            <a:spLocks noGrp="1"/>
          </p:cNvSpPr>
          <p:nvPr>
            <p:ph type="subTitle" idx="1"/>
          </p:nvPr>
        </p:nvSpPr>
        <p:spPr>
          <a:xfrm>
            <a:off x="3949389" y="3691799"/>
            <a:ext cx="5253987" cy="813292"/>
          </a:xfrm>
        </p:spPr>
        <p:txBody>
          <a:bodyPr>
            <a:normAutofit/>
          </a:bodyPr>
          <a:lstStyle/>
          <a:p>
            <a:r>
              <a:rPr lang="en-GB" dirty="0"/>
              <a:t>schools &amp; museums!</a:t>
            </a:r>
          </a:p>
        </p:txBody>
      </p:sp>
      <p:sp>
        <p:nvSpPr>
          <p:cNvPr id="4" name="Subtitle 2">
            <a:extLst>
              <a:ext uri="{FF2B5EF4-FFF2-40B4-BE49-F238E27FC236}">
                <a16:creationId xmlns:a16="http://schemas.microsoft.com/office/drawing/2014/main" id="{9962B004-FA62-CDA0-DB2D-FE6E9BBBF0DD}"/>
              </a:ext>
            </a:extLst>
          </p:cNvPr>
          <p:cNvSpPr txBox="1">
            <a:spLocks/>
          </p:cNvSpPr>
          <p:nvPr/>
        </p:nvSpPr>
        <p:spPr>
          <a:xfrm>
            <a:off x="2166175" y="1459672"/>
            <a:ext cx="3066838" cy="813292"/>
          </a:xfrm>
          <a:prstGeom prst="rect">
            <a:avLst/>
          </a:prstGeom>
        </p:spPr>
        <p:txBody>
          <a:bodyPr vert="horz" lIns="91440" tIns="45720" rIns="91440" bIns="45720" rtlCol="0">
            <a:normAutofit/>
          </a:bodyPr>
          <a:lstStyle>
            <a:lvl1pPr marL="0" indent="0" algn="ctr" defTabSz="914400" rtl="0" eaLnBrk="1" latinLnBrk="0" hangingPunct="1">
              <a:lnSpc>
                <a:spcPct val="90%"/>
              </a:lnSpc>
              <a:spcBef>
                <a:spcPts val="1000"/>
              </a:spcBef>
              <a:buFont typeface="Arial" panose="020B0604020202020204" pitchFamily="34" charset="0"/>
              <a:buNone/>
              <a:defRPr sz="4000" kern="1200">
                <a:solidFill>
                  <a:schemeClr val="tx1"/>
                </a:solidFill>
                <a:latin typeface="+mn-lt"/>
                <a:ea typeface="+mn-ea"/>
                <a:cs typeface="+mn-cs"/>
              </a:defRPr>
            </a:lvl1pPr>
            <a:lvl2pPr marL="457200" indent="0" algn="ctr" defTabSz="914400" rtl="0" eaLnBrk="1" latinLnBrk="0" hangingPunct="1">
              <a:lnSpc>
                <a:spcPct val="9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now in….</a:t>
            </a:r>
          </a:p>
        </p:txBody>
      </p:sp>
    </p:spTree>
    <p:extLst>
      <p:ext uri="{BB962C8B-B14F-4D97-AF65-F5344CB8AC3E}">
        <p14:creationId xmlns:p14="http://schemas.microsoft.com/office/powerpoint/2010/main" val="413865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sld>
</file>

<file path=ppt/slides/slide5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C331-B3CC-440B-8F42-0F2A6EA6BAB0}"/>
              </a:ext>
            </a:extLst>
          </p:cNvPr>
          <p:cNvSpPr>
            <a:spLocks noGrp="1"/>
          </p:cNvSpPr>
          <p:nvPr>
            <p:ph type="ctrTitle"/>
          </p:nvPr>
        </p:nvSpPr>
        <p:spPr/>
        <p:txBody>
          <a:bodyPr/>
          <a:lstStyle/>
          <a:p>
            <a:r>
              <a:rPr lang="en-GB" dirty="0"/>
              <a:t>citizen science</a:t>
            </a:r>
          </a:p>
        </p:txBody>
      </p:sp>
      <p:sp>
        <p:nvSpPr>
          <p:cNvPr id="3" name="Subtitle 2">
            <a:extLst>
              <a:ext uri="{FF2B5EF4-FFF2-40B4-BE49-F238E27FC236}">
                <a16:creationId xmlns:a16="http://schemas.microsoft.com/office/drawing/2014/main" id="{ADDEEED4-E6D9-471D-B9A5-1F5B8B04AA60}"/>
              </a:ext>
            </a:extLst>
          </p:cNvPr>
          <p:cNvSpPr>
            <a:spLocks noGrp="1"/>
          </p:cNvSpPr>
          <p:nvPr>
            <p:ph type="subTitle" idx="1"/>
          </p:nvPr>
        </p:nvSpPr>
        <p:spPr/>
        <p:txBody>
          <a:bodyPr>
            <a:normAutofit/>
          </a:bodyPr>
          <a:lstStyle/>
          <a:p>
            <a:r>
              <a:rPr lang="en-GB" sz="4400" dirty="0"/>
              <a:t>as science engagement and crowdsourcing</a:t>
            </a:r>
          </a:p>
        </p:txBody>
      </p:sp>
    </p:spTree>
    <p:extLst>
      <p:ext uri="{BB962C8B-B14F-4D97-AF65-F5344CB8AC3E}">
        <p14:creationId xmlns:p14="http://schemas.microsoft.com/office/powerpoint/2010/main" val="2950747745"/>
      </p:ext>
    </p:extLst>
  </p:cSld>
  <p:clrMapOvr>
    <a:masterClrMapping/>
  </p:clrMapOvr>
</p:sld>
</file>

<file path=ppt/slides/slide5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08B63B-70A1-4014-ADF1-F08ED02DA5E9}"/>
              </a:ext>
            </a:extLst>
          </p:cNvPr>
          <p:cNvSpPr txBox="1"/>
          <p:nvPr/>
        </p:nvSpPr>
        <p:spPr>
          <a:xfrm>
            <a:off x="3850972" y="2118136"/>
            <a:ext cx="4490054" cy="1015663"/>
          </a:xfrm>
          <a:prstGeom prst="rect">
            <a:avLst/>
          </a:prstGeom>
          <a:noFill/>
        </p:spPr>
        <p:txBody>
          <a:bodyPr wrap="square" rtlCol="0">
            <a:spAutoFit/>
          </a:bodyPr>
          <a:lstStyle/>
          <a:p>
            <a:pPr algn="ctr"/>
            <a:r>
              <a:rPr lang="en-GB" sz="6000" dirty="0">
                <a:latin typeface="Ruji's Handwriting Font v.2.0" panose="02000603000000000000" pitchFamily="50" charset="0"/>
              </a:rPr>
              <a:t>“scientists”</a:t>
            </a:r>
          </a:p>
        </p:txBody>
      </p:sp>
      <p:sp>
        <p:nvSpPr>
          <p:cNvPr id="5" name="Oval 4">
            <a:extLst>
              <a:ext uri="{FF2B5EF4-FFF2-40B4-BE49-F238E27FC236}">
                <a16:creationId xmlns:a16="http://schemas.microsoft.com/office/drawing/2014/main" id="{40445DF6-2611-4F72-8FC2-B4646B65CF8D}"/>
              </a:ext>
            </a:extLst>
          </p:cNvPr>
          <p:cNvSpPr/>
          <p:nvPr/>
        </p:nvSpPr>
        <p:spPr>
          <a:xfrm>
            <a:off x="3317630" y="1324707"/>
            <a:ext cx="5556739" cy="2602523"/>
          </a:xfrm>
          <a:prstGeom prst="ellipse">
            <a:avLst/>
          </a:prstGeom>
          <a:noFill/>
          <a:ln w="101600">
            <a:solidFill>
              <a:schemeClr val="tx1"/>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63C1574-F1A2-41DA-BC18-81592C4EE055}"/>
              </a:ext>
            </a:extLst>
          </p:cNvPr>
          <p:cNvSpPr txBox="1"/>
          <p:nvPr/>
        </p:nvSpPr>
        <p:spPr>
          <a:xfrm>
            <a:off x="3156437" y="5267398"/>
            <a:ext cx="5879124" cy="1015663"/>
          </a:xfrm>
          <a:prstGeom prst="rect">
            <a:avLst/>
          </a:prstGeom>
          <a:noFill/>
        </p:spPr>
        <p:txBody>
          <a:bodyPr wrap="square" rtlCol="0">
            <a:spAutoFit/>
          </a:bodyPr>
          <a:lstStyle/>
          <a:p>
            <a:pPr algn="ctr"/>
            <a:r>
              <a:rPr lang="en-GB" sz="6000" dirty="0">
                <a:latin typeface="Ruji's Handwriting Font v.2.0" panose="02000603000000000000" pitchFamily="50" charset="0"/>
              </a:rPr>
              <a:t>everyone else</a:t>
            </a:r>
          </a:p>
        </p:txBody>
      </p:sp>
      <p:cxnSp>
        <p:nvCxnSpPr>
          <p:cNvPr id="8" name="Straight Arrow Connector 7">
            <a:extLst>
              <a:ext uri="{FF2B5EF4-FFF2-40B4-BE49-F238E27FC236}">
                <a16:creationId xmlns:a16="http://schemas.microsoft.com/office/drawing/2014/main" id="{8DB31DB6-B6A3-4EBD-B786-98AFD39DCBD5}"/>
              </a:ext>
            </a:extLst>
          </p:cNvPr>
          <p:cNvCxnSpPr>
            <a:cxnSpLocks/>
          </p:cNvCxnSpPr>
          <p:nvPr/>
        </p:nvCxnSpPr>
        <p:spPr>
          <a:xfrm flipH="1">
            <a:off x="2731477" y="3528646"/>
            <a:ext cx="586153" cy="586153"/>
          </a:xfrm>
          <a:prstGeom prst="straightConnector1">
            <a:avLst/>
          </a:prstGeom>
          <a:ln w="1016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F87DF32-C433-453D-9A5A-240CC4DC6093}"/>
              </a:ext>
            </a:extLst>
          </p:cNvPr>
          <p:cNvCxnSpPr>
            <a:cxnSpLocks/>
          </p:cNvCxnSpPr>
          <p:nvPr/>
        </p:nvCxnSpPr>
        <p:spPr>
          <a:xfrm>
            <a:off x="8874369" y="3528646"/>
            <a:ext cx="586153" cy="586153"/>
          </a:xfrm>
          <a:prstGeom prst="straightConnector1">
            <a:avLst/>
          </a:prstGeom>
          <a:ln w="1016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A76102C-85A9-4E3A-A558-43ED965CCE5B}"/>
              </a:ext>
            </a:extLst>
          </p:cNvPr>
          <p:cNvCxnSpPr>
            <a:cxnSpLocks/>
          </p:cNvCxnSpPr>
          <p:nvPr/>
        </p:nvCxnSpPr>
        <p:spPr>
          <a:xfrm flipV="1">
            <a:off x="8827476" y="1080647"/>
            <a:ext cx="586153" cy="586153"/>
          </a:xfrm>
          <a:prstGeom prst="straightConnector1">
            <a:avLst/>
          </a:prstGeom>
          <a:ln w="1016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2999AC1-1CAE-46E6-97D8-A6740D4022A3}"/>
              </a:ext>
            </a:extLst>
          </p:cNvPr>
          <p:cNvCxnSpPr>
            <a:cxnSpLocks/>
          </p:cNvCxnSpPr>
          <p:nvPr/>
        </p:nvCxnSpPr>
        <p:spPr>
          <a:xfrm flipH="1" flipV="1">
            <a:off x="2731476" y="1082770"/>
            <a:ext cx="586153" cy="586153"/>
          </a:xfrm>
          <a:prstGeom prst="straightConnector1">
            <a:avLst/>
          </a:prstGeom>
          <a:ln w="1016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F6144C1-C01F-4D41-BE7D-BD38D2CB0794}"/>
              </a:ext>
            </a:extLst>
          </p:cNvPr>
          <p:cNvCxnSpPr>
            <a:cxnSpLocks/>
          </p:cNvCxnSpPr>
          <p:nvPr/>
        </p:nvCxnSpPr>
        <p:spPr>
          <a:xfrm>
            <a:off x="6095999" y="4362957"/>
            <a:ext cx="0" cy="811016"/>
          </a:xfrm>
          <a:prstGeom prst="straightConnector1">
            <a:avLst/>
          </a:prstGeom>
          <a:ln w="1016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5FB5AA2-9AEB-49D3-AC37-B2D0BE9BBEA4}"/>
              </a:ext>
            </a:extLst>
          </p:cNvPr>
          <p:cNvCxnSpPr>
            <a:cxnSpLocks/>
          </p:cNvCxnSpPr>
          <p:nvPr/>
        </p:nvCxnSpPr>
        <p:spPr>
          <a:xfrm flipV="1">
            <a:off x="6099306" y="131075"/>
            <a:ext cx="0" cy="811016"/>
          </a:xfrm>
          <a:prstGeom prst="straightConnector1">
            <a:avLst/>
          </a:prstGeom>
          <a:ln w="1016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1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par>
                                <p:cTn id="30" presetID="22" presetClass="entr" presetSubtype="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22" presetClass="entr" presetSubtype="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5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84D904A-9C50-4374-AE89-BFAA0EDB7EA4}"/>
              </a:ext>
            </a:extLst>
          </p:cNvPr>
          <p:cNvSpPr/>
          <p:nvPr/>
        </p:nvSpPr>
        <p:spPr>
          <a:xfrm>
            <a:off x="198660" y="2259477"/>
            <a:ext cx="11794680" cy="1283823"/>
          </a:xfrm>
          <a:prstGeom prst="wedgeRoundRectCallout">
            <a:avLst>
              <a:gd name="adj1" fmla="val -34848"/>
              <a:gd name="adj2" fmla="val 83693"/>
              <a:gd name="adj3" fmla="val 16667"/>
            </a:avLst>
          </a:prstGeom>
          <a:solidFill>
            <a:schemeClr val="tx1">
              <a:lumMod val="2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B37C107-B376-4539-A016-6BDD197A5A08}"/>
              </a:ext>
            </a:extLst>
          </p:cNvPr>
          <p:cNvSpPr>
            <a:spLocks noGrp="1"/>
          </p:cNvSpPr>
          <p:nvPr>
            <p:ph type="title"/>
          </p:nvPr>
        </p:nvSpPr>
        <p:spPr>
          <a:xfrm>
            <a:off x="327470" y="2259477"/>
            <a:ext cx="11537059" cy="1094445"/>
          </a:xfrm>
        </p:spPr>
        <p:txBody>
          <a:bodyPr>
            <a:normAutofit fontScale="90%"/>
          </a:bodyPr>
          <a:lstStyle/>
          <a:p>
            <a:pPr algn="ctr"/>
            <a:r>
              <a:rPr lang="en-GB" dirty="0"/>
              <a:t>authority-driven</a:t>
            </a:r>
            <a:r>
              <a:rPr lang="en-GB" b="0" dirty="0">
                <a:solidFill>
                  <a:schemeClr val="tx1"/>
                </a:solidFill>
              </a:rPr>
              <a:t> citizen science</a:t>
            </a:r>
          </a:p>
        </p:txBody>
      </p:sp>
      <p:grpSp>
        <p:nvGrpSpPr>
          <p:cNvPr id="99" name="Graphic 6">
            <a:extLst>
              <a:ext uri="{FF2B5EF4-FFF2-40B4-BE49-F238E27FC236}">
                <a16:creationId xmlns:a16="http://schemas.microsoft.com/office/drawing/2014/main" id="{A2BC6861-4F23-4D30-9A8E-EA438EFFC792}"/>
              </a:ext>
            </a:extLst>
          </p:cNvPr>
          <p:cNvGrpSpPr/>
          <p:nvPr/>
        </p:nvGrpSpPr>
        <p:grpSpPr>
          <a:xfrm>
            <a:off x="-2064702" y="14706600"/>
            <a:ext cx="391477" cy="352425"/>
            <a:chOff x="-2064702" y="14706600"/>
            <a:chExt cx="391477" cy="352425"/>
          </a:xfrm>
          <a:solidFill>
            <a:schemeClr val="tx1"/>
          </a:solidFill>
        </p:grpSpPr>
        <p:sp>
          <p:nvSpPr>
            <p:cNvPr id="100" name="Freeform: Shape 99">
              <a:extLst>
                <a:ext uri="{FF2B5EF4-FFF2-40B4-BE49-F238E27FC236}">
                  <a16:creationId xmlns:a16="http://schemas.microsoft.com/office/drawing/2014/main" id="{115DC8FE-50B0-4E7E-A61E-7BFFE2109CDA}"/>
                </a:ext>
              </a:extLst>
            </p:cNvPr>
            <p:cNvSpPr/>
            <p:nvPr/>
          </p:nvSpPr>
          <p:spPr>
            <a:xfrm>
              <a:off x="-1773237" y="14952345"/>
              <a:ext cx="27622" cy="35242"/>
            </a:xfrm>
            <a:custGeom>
              <a:avLst/>
              <a:gdLst>
                <a:gd name="connsiteX0" fmla="*/ 27622 w 27622"/>
                <a:gd name="connsiteY0" fmla="*/ 0 h 35242"/>
                <a:gd name="connsiteX1" fmla="*/ 27622 w 27622"/>
                <a:gd name="connsiteY1" fmla="*/ 9525 h 35242"/>
                <a:gd name="connsiteX2" fmla="*/ 26670 w 27622"/>
                <a:gd name="connsiteY2" fmla="*/ 9525 h 35242"/>
                <a:gd name="connsiteX3" fmla="*/ 16193 w 27622"/>
                <a:gd name="connsiteY3" fmla="*/ 2857 h 35242"/>
                <a:gd name="connsiteX4" fmla="*/ 16193 w 27622"/>
                <a:gd name="connsiteY4" fmla="*/ 29527 h 35242"/>
                <a:gd name="connsiteX5" fmla="*/ 20955 w 27622"/>
                <a:gd name="connsiteY5" fmla="*/ 34290 h 35242"/>
                <a:gd name="connsiteX6" fmla="*/ 20955 w 27622"/>
                <a:gd name="connsiteY6" fmla="*/ 35242 h 35242"/>
                <a:gd name="connsiteX7" fmla="*/ 6668 w 27622"/>
                <a:gd name="connsiteY7" fmla="*/ 35242 h 35242"/>
                <a:gd name="connsiteX8" fmla="*/ 6668 w 27622"/>
                <a:gd name="connsiteY8" fmla="*/ 34290 h 35242"/>
                <a:gd name="connsiteX9" fmla="*/ 11430 w 27622"/>
                <a:gd name="connsiteY9" fmla="*/ 29527 h 35242"/>
                <a:gd name="connsiteX10" fmla="*/ 11430 w 27622"/>
                <a:gd name="connsiteY10" fmla="*/ 2857 h 35242"/>
                <a:gd name="connsiteX11" fmla="*/ 953 w 27622"/>
                <a:gd name="connsiteY11" fmla="*/ 9525 h 35242"/>
                <a:gd name="connsiteX12" fmla="*/ 0 w 27622"/>
                <a:gd name="connsiteY12" fmla="*/ 9525 h 35242"/>
                <a:gd name="connsiteX13" fmla="*/ 0 w 27622"/>
                <a:gd name="connsiteY13" fmla="*/ 0 h 35242"/>
                <a:gd name="connsiteX14" fmla="*/ 27622 w 27622"/>
                <a:gd name="connsiteY14" fmla="*/ 0 h 35242"/>
                <a:gd name="connsiteX15" fmla="*/ 27622 w 27622"/>
                <a:gd name="connsiteY15" fmla="*/ 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22" h="35242">
                  <a:moveTo>
                    <a:pt x="27622" y="0"/>
                  </a:moveTo>
                  <a:lnTo>
                    <a:pt x="27622" y="9525"/>
                  </a:lnTo>
                  <a:lnTo>
                    <a:pt x="26670" y="9525"/>
                  </a:lnTo>
                  <a:cubicBezTo>
                    <a:pt x="25718" y="3809"/>
                    <a:pt x="23813" y="2857"/>
                    <a:pt x="16193" y="2857"/>
                  </a:cubicBezTo>
                  <a:lnTo>
                    <a:pt x="16193" y="29527"/>
                  </a:lnTo>
                  <a:cubicBezTo>
                    <a:pt x="16193" y="32384"/>
                    <a:pt x="18097" y="34290"/>
                    <a:pt x="20955" y="34290"/>
                  </a:cubicBezTo>
                  <a:lnTo>
                    <a:pt x="20955" y="35242"/>
                  </a:lnTo>
                  <a:lnTo>
                    <a:pt x="6668" y="35242"/>
                  </a:lnTo>
                  <a:lnTo>
                    <a:pt x="6668" y="34290"/>
                  </a:lnTo>
                  <a:cubicBezTo>
                    <a:pt x="9525" y="34290"/>
                    <a:pt x="11430" y="33338"/>
                    <a:pt x="11430" y="29527"/>
                  </a:cubicBezTo>
                  <a:lnTo>
                    <a:pt x="11430" y="2857"/>
                  </a:lnTo>
                  <a:cubicBezTo>
                    <a:pt x="3810" y="2857"/>
                    <a:pt x="1905" y="3809"/>
                    <a:pt x="953" y="9525"/>
                  </a:cubicBezTo>
                  <a:lnTo>
                    <a:pt x="0" y="9525"/>
                  </a:lnTo>
                  <a:lnTo>
                    <a:pt x="0" y="0"/>
                  </a:lnTo>
                  <a:lnTo>
                    <a:pt x="27622" y="0"/>
                  </a:lnTo>
                  <a:lnTo>
                    <a:pt x="27622" y="0"/>
                  </a:lnTo>
                  <a:close/>
                </a:path>
              </a:pathLst>
            </a:custGeom>
            <a:solidFill>
              <a:schemeClr val="tx1"/>
            </a:solidFill>
            <a:ln w="9525"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E698861F-0290-4FF4-9081-7164E7AA685A}"/>
                </a:ext>
              </a:extLst>
            </p:cNvPr>
            <p:cNvSpPr/>
            <p:nvPr/>
          </p:nvSpPr>
          <p:spPr>
            <a:xfrm>
              <a:off x="-1740852" y="14953297"/>
              <a:ext cx="33337" cy="35242"/>
            </a:xfrm>
            <a:custGeom>
              <a:avLst/>
              <a:gdLst>
                <a:gd name="connsiteX0" fmla="*/ 22860 w 33337"/>
                <a:gd name="connsiteY0" fmla="*/ 952 h 35242"/>
                <a:gd name="connsiteX1" fmla="*/ 22860 w 33337"/>
                <a:gd name="connsiteY1" fmla="*/ 0 h 35242"/>
                <a:gd name="connsiteX2" fmla="*/ 33338 w 33337"/>
                <a:gd name="connsiteY2" fmla="*/ 0 h 35242"/>
                <a:gd name="connsiteX3" fmla="*/ 33338 w 33337"/>
                <a:gd name="connsiteY3" fmla="*/ 952 h 35242"/>
                <a:gd name="connsiteX4" fmla="*/ 28575 w 33337"/>
                <a:gd name="connsiteY4" fmla="*/ 4763 h 35242"/>
                <a:gd name="connsiteX5" fmla="*/ 20003 w 33337"/>
                <a:gd name="connsiteY5" fmla="*/ 19050 h 35242"/>
                <a:gd name="connsiteX6" fmla="*/ 20003 w 33337"/>
                <a:gd name="connsiteY6" fmla="*/ 29527 h 35242"/>
                <a:gd name="connsiteX7" fmla="*/ 24765 w 33337"/>
                <a:gd name="connsiteY7" fmla="*/ 34290 h 35242"/>
                <a:gd name="connsiteX8" fmla="*/ 24765 w 33337"/>
                <a:gd name="connsiteY8" fmla="*/ 35242 h 35242"/>
                <a:gd name="connsiteX9" fmla="*/ 9525 w 33337"/>
                <a:gd name="connsiteY9" fmla="*/ 35242 h 35242"/>
                <a:gd name="connsiteX10" fmla="*/ 9525 w 33337"/>
                <a:gd name="connsiteY10" fmla="*/ 34290 h 35242"/>
                <a:gd name="connsiteX11" fmla="*/ 14288 w 33337"/>
                <a:gd name="connsiteY11" fmla="*/ 29527 h 35242"/>
                <a:gd name="connsiteX12" fmla="*/ 14288 w 33337"/>
                <a:gd name="connsiteY12" fmla="*/ 20002 h 35242"/>
                <a:gd name="connsiteX13" fmla="*/ 4763 w 33337"/>
                <a:gd name="connsiteY13" fmla="*/ 4763 h 35242"/>
                <a:gd name="connsiteX14" fmla="*/ 0 w 33337"/>
                <a:gd name="connsiteY14" fmla="*/ 952 h 35242"/>
                <a:gd name="connsiteX15" fmla="*/ 0 w 33337"/>
                <a:gd name="connsiteY15" fmla="*/ 0 h 35242"/>
                <a:gd name="connsiteX16" fmla="*/ 14288 w 33337"/>
                <a:gd name="connsiteY16" fmla="*/ 0 h 35242"/>
                <a:gd name="connsiteX17" fmla="*/ 14288 w 33337"/>
                <a:gd name="connsiteY17" fmla="*/ 952 h 35242"/>
                <a:gd name="connsiteX18" fmla="*/ 11430 w 33337"/>
                <a:gd name="connsiteY18" fmla="*/ 2857 h 35242"/>
                <a:gd name="connsiteX19" fmla="*/ 12383 w 33337"/>
                <a:gd name="connsiteY19" fmla="*/ 4763 h 35242"/>
                <a:gd name="connsiteX20" fmla="*/ 19050 w 33337"/>
                <a:gd name="connsiteY20" fmla="*/ 16192 h 35242"/>
                <a:gd name="connsiteX21" fmla="*/ 25718 w 33337"/>
                <a:gd name="connsiteY21" fmla="*/ 3810 h 35242"/>
                <a:gd name="connsiteX22" fmla="*/ 25718 w 33337"/>
                <a:gd name="connsiteY22" fmla="*/ 2857 h 35242"/>
                <a:gd name="connsiteX23" fmla="*/ 22860 w 33337"/>
                <a:gd name="connsiteY23" fmla="*/ 952 h 35242"/>
                <a:gd name="connsiteX24" fmla="*/ 22860 w 33337"/>
                <a:gd name="connsiteY24" fmla="*/ 952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337" h="35242">
                  <a:moveTo>
                    <a:pt x="22860" y="952"/>
                  </a:moveTo>
                  <a:lnTo>
                    <a:pt x="22860" y="0"/>
                  </a:lnTo>
                  <a:lnTo>
                    <a:pt x="33338" y="0"/>
                  </a:lnTo>
                  <a:lnTo>
                    <a:pt x="33338" y="952"/>
                  </a:lnTo>
                  <a:cubicBezTo>
                    <a:pt x="31433" y="952"/>
                    <a:pt x="29528" y="2857"/>
                    <a:pt x="28575" y="4763"/>
                  </a:cubicBezTo>
                  <a:cubicBezTo>
                    <a:pt x="27622" y="6667"/>
                    <a:pt x="20003" y="19050"/>
                    <a:pt x="20003" y="19050"/>
                  </a:cubicBezTo>
                  <a:lnTo>
                    <a:pt x="20003" y="29527"/>
                  </a:lnTo>
                  <a:cubicBezTo>
                    <a:pt x="20003" y="33338"/>
                    <a:pt x="20955" y="34290"/>
                    <a:pt x="24765" y="34290"/>
                  </a:cubicBezTo>
                  <a:lnTo>
                    <a:pt x="24765" y="35242"/>
                  </a:lnTo>
                  <a:lnTo>
                    <a:pt x="9525" y="35242"/>
                  </a:lnTo>
                  <a:lnTo>
                    <a:pt x="9525" y="34290"/>
                  </a:lnTo>
                  <a:cubicBezTo>
                    <a:pt x="13335" y="34290"/>
                    <a:pt x="14288" y="33338"/>
                    <a:pt x="14288" y="29527"/>
                  </a:cubicBezTo>
                  <a:lnTo>
                    <a:pt x="14288" y="20002"/>
                  </a:lnTo>
                  <a:cubicBezTo>
                    <a:pt x="14288" y="20002"/>
                    <a:pt x="5715" y="6667"/>
                    <a:pt x="4763" y="4763"/>
                  </a:cubicBezTo>
                  <a:cubicBezTo>
                    <a:pt x="3810" y="2857"/>
                    <a:pt x="1905" y="952"/>
                    <a:pt x="0" y="952"/>
                  </a:cubicBezTo>
                  <a:lnTo>
                    <a:pt x="0" y="0"/>
                  </a:lnTo>
                  <a:lnTo>
                    <a:pt x="14288" y="0"/>
                  </a:lnTo>
                  <a:lnTo>
                    <a:pt x="14288" y="952"/>
                  </a:lnTo>
                  <a:cubicBezTo>
                    <a:pt x="12383" y="952"/>
                    <a:pt x="11430" y="1905"/>
                    <a:pt x="11430" y="2857"/>
                  </a:cubicBezTo>
                  <a:cubicBezTo>
                    <a:pt x="11430" y="3810"/>
                    <a:pt x="11430" y="3810"/>
                    <a:pt x="12383" y="4763"/>
                  </a:cubicBezTo>
                  <a:cubicBezTo>
                    <a:pt x="12383" y="4763"/>
                    <a:pt x="19050" y="16192"/>
                    <a:pt x="19050" y="16192"/>
                  </a:cubicBezTo>
                  <a:cubicBezTo>
                    <a:pt x="19050" y="16192"/>
                    <a:pt x="25718" y="4763"/>
                    <a:pt x="25718" y="3810"/>
                  </a:cubicBezTo>
                  <a:cubicBezTo>
                    <a:pt x="25718" y="3810"/>
                    <a:pt x="25718" y="2857"/>
                    <a:pt x="25718" y="2857"/>
                  </a:cubicBezTo>
                  <a:cubicBezTo>
                    <a:pt x="25718" y="1905"/>
                    <a:pt x="24765" y="952"/>
                    <a:pt x="22860" y="952"/>
                  </a:cubicBezTo>
                  <a:lnTo>
                    <a:pt x="22860" y="952"/>
                  </a:lnTo>
                  <a:close/>
                </a:path>
              </a:pathLst>
            </a:custGeom>
            <a:solidFill>
              <a:schemeClr val="tx1"/>
            </a:solidFill>
            <a:ln w="9525"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F96EA0E6-6306-4990-8BD9-F101392146CF}"/>
                </a:ext>
              </a:extLst>
            </p:cNvPr>
            <p:cNvSpPr/>
            <p:nvPr/>
          </p:nvSpPr>
          <p:spPr>
            <a:xfrm>
              <a:off x="-1821815" y="14950439"/>
              <a:ext cx="21907" cy="36195"/>
            </a:xfrm>
            <a:custGeom>
              <a:avLst/>
              <a:gdLst>
                <a:gd name="connsiteX0" fmla="*/ 20003 w 21907"/>
                <a:gd name="connsiteY0" fmla="*/ 952 h 36195"/>
                <a:gd name="connsiteX1" fmla="*/ 20955 w 21907"/>
                <a:gd name="connsiteY1" fmla="*/ 12383 h 36195"/>
                <a:gd name="connsiteX2" fmla="*/ 20003 w 21907"/>
                <a:gd name="connsiteY2" fmla="*/ 12383 h 36195"/>
                <a:gd name="connsiteX3" fmla="*/ 11430 w 21907"/>
                <a:gd name="connsiteY3" fmla="*/ 2858 h 36195"/>
                <a:gd name="connsiteX4" fmla="*/ 6668 w 21907"/>
                <a:gd name="connsiteY4" fmla="*/ 7620 h 36195"/>
                <a:gd name="connsiteX5" fmla="*/ 11430 w 21907"/>
                <a:gd name="connsiteY5" fmla="*/ 14288 h 36195"/>
                <a:gd name="connsiteX6" fmla="*/ 17145 w 21907"/>
                <a:gd name="connsiteY6" fmla="*/ 18098 h 36195"/>
                <a:gd name="connsiteX7" fmla="*/ 21908 w 21907"/>
                <a:gd name="connsiteY7" fmla="*/ 26670 h 36195"/>
                <a:gd name="connsiteX8" fmla="*/ 12383 w 21907"/>
                <a:gd name="connsiteY8" fmla="*/ 36195 h 36195"/>
                <a:gd name="connsiteX9" fmla="*/ 4763 w 21907"/>
                <a:gd name="connsiteY9" fmla="*/ 34290 h 36195"/>
                <a:gd name="connsiteX10" fmla="*/ 2858 w 21907"/>
                <a:gd name="connsiteY10" fmla="*/ 36195 h 36195"/>
                <a:gd name="connsiteX11" fmla="*/ 1905 w 21907"/>
                <a:gd name="connsiteY11" fmla="*/ 36195 h 36195"/>
                <a:gd name="connsiteX12" fmla="*/ 0 w 21907"/>
                <a:gd name="connsiteY12" fmla="*/ 24765 h 36195"/>
                <a:gd name="connsiteX13" fmla="*/ 953 w 21907"/>
                <a:gd name="connsiteY13" fmla="*/ 24765 h 36195"/>
                <a:gd name="connsiteX14" fmla="*/ 10478 w 21907"/>
                <a:gd name="connsiteY14" fmla="*/ 34290 h 36195"/>
                <a:gd name="connsiteX15" fmla="*/ 16193 w 21907"/>
                <a:gd name="connsiteY15" fmla="*/ 28575 h 36195"/>
                <a:gd name="connsiteX16" fmla="*/ 12383 w 21907"/>
                <a:gd name="connsiteY16" fmla="*/ 21908 h 36195"/>
                <a:gd name="connsiteX17" fmla="*/ 5715 w 21907"/>
                <a:gd name="connsiteY17" fmla="*/ 17145 h 36195"/>
                <a:gd name="connsiteX18" fmla="*/ 953 w 21907"/>
                <a:gd name="connsiteY18" fmla="*/ 8573 h 36195"/>
                <a:gd name="connsiteX19" fmla="*/ 9525 w 21907"/>
                <a:gd name="connsiteY19" fmla="*/ 0 h 36195"/>
                <a:gd name="connsiteX20" fmla="*/ 16193 w 21907"/>
                <a:gd name="connsiteY20" fmla="*/ 1906 h 36195"/>
                <a:gd name="connsiteX21" fmla="*/ 18097 w 21907"/>
                <a:gd name="connsiteY21" fmla="*/ 0 h 36195"/>
                <a:gd name="connsiteX22" fmla="*/ 20003 w 21907"/>
                <a:gd name="connsiteY22" fmla="*/ 0 h 36195"/>
                <a:gd name="connsiteX23" fmla="*/ 20003 w 21907"/>
                <a:gd name="connsiteY23" fmla="*/ 952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07" h="36195">
                  <a:moveTo>
                    <a:pt x="20003" y="952"/>
                  </a:moveTo>
                  <a:lnTo>
                    <a:pt x="20955" y="12383"/>
                  </a:lnTo>
                  <a:lnTo>
                    <a:pt x="20003" y="12383"/>
                  </a:lnTo>
                  <a:cubicBezTo>
                    <a:pt x="18097" y="6668"/>
                    <a:pt x="15240" y="2858"/>
                    <a:pt x="11430" y="2858"/>
                  </a:cubicBezTo>
                  <a:cubicBezTo>
                    <a:pt x="8572" y="2858"/>
                    <a:pt x="6668" y="4763"/>
                    <a:pt x="6668" y="7620"/>
                  </a:cubicBezTo>
                  <a:cubicBezTo>
                    <a:pt x="6668" y="10477"/>
                    <a:pt x="8572" y="12383"/>
                    <a:pt x="11430" y="14288"/>
                  </a:cubicBezTo>
                  <a:cubicBezTo>
                    <a:pt x="14288" y="16193"/>
                    <a:pt x="16193" y="17145"/>
                    <a:pt x="17145" y="18098"/>
                  </a:cubicBezTo>
                  <a:cubicBezTo>
                    <a:pt x="20003" y="20002"/>
                    <a:pt x="21908" y="22860"/>
                    <a:pt x="21908" y="26670"/>
                  </a:cubicBezTo>
                  <a:cubicBezTo>
                    <a:pt x="21908" y="32385"/>
                    <a:pt x="17145" y="36195"/>
                    <a:pt x="12383" y="36195"/>
                  </a:cubicBezTo>
                  <a:cubicBezTo>
                    <a:pt x="8572" y="36195"/>
                    <a:pt x="6668" y="34290"/>
                    <a:pt x="4763" y="34290"/>
                  </a:cubicBezTo>
                  <a:cubicBezTo>
                    <a:pt x="3810" y="34290"/>
                    <a:pt x="3810" y="35243"/>
                    <a:pt x="2858" y="36195"/>
                  </a:cubicBezTo>
                  <a:lnTo>
                    <a:pt x="1905" y="36195"/>
                  </a:lnTo>
                  <a:lnTo>
                    <a:pt x="0" y="24765"/>
                  </a:lnTo>
                  <a:lnTo>
                    <a:pt x="953" y="24765"/>
                  </a:lnTo>
                  <a:cubicBezTo>
                    <a:pt x="2858" y="30481"/>
                    <a:pt x="6668" y="34290"/>
                    <a:pt x="10478" y="34290"/>
                  </a:cubicBezTo>
                  <a:cubicBezTo>
                    <a:pt x="13335" y="34290"/>
                    <a:pt x="16193" y="32385"/>
                    <a:pt x="16193" y="28575"/>
                  </a:cubicBezTo>
                  <a:cubicBezTo>
                    <a:pt x="16193" y="24765"/>
                    <a:pt x="14288" y="23813"/>
                    <a:pt x="12383" y="21908"/>
                  </a:cubicBezTo>
                  <a:cubicBezTo>
                    <a:pt x="10478" y="20002"/>
                    <a:pt x="7620" y="18098"/>
                    <a:pt x="5715" y="17145"/>
                  </a:cubicBezTo>
                  <a:cubicBezTo>
                    <a:pt x="2858" y="15240"/>
                    <a:pt x="953" y="12383"/>
                    <a:pt x="953" y="8573"/>
                  </a:cubicBezTo>
                  <a:cubicBezTo>
                    <a:pt x="953" y="3810"/>
                    <a:pt x="3810" y="0"/>
                    <a:pt x="9525" y="0"/>
                  </a:cubicBezTo>
                  <a:cubicBezTo>
                    <a:pt x="11430" y="0"/>
                    <a:pt x="14288" y="1906"/>
                    <a:pt x="16193" y="1906"/>
                  </a:cubicBezTo>
                  <a:cubicBezTo>
                    <a:pt x="17145" y="1906"/>
                    <a:pt x="18097" y="952"/>
                    <a:pt x="18097" y="0"/>
                  </a:cubicBezTo>
                  <a:lnTo>
                    <a:pt x="20003" y="0"/>
                  </a:lnTo>
                  <a:lnTo>
                    <a:pt x="20003" y="952"/>
                  </a:lnTo>
                  <a:close/>
                </a:path>
              </a:pathLst>
            </a:custGeom>
            <a:solidFill>
              <a:schemeClr val="tx1"/>
            </a:solidFill>
            <a:ln w="9525"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B25E3B84-9793-494E-B6CC-5986EE13C185}"/>
                </a:ext>
              </a:extLst>
            </p:cNvPr>
            <p:cNvSpPr/>
            <p:nvPr/>
          </p:nvSpPr>
          <p:spPr>
            <a:xfrm>
              <a:off x="-1791334" y="14952345"/>
              <a:ext cx="14287" cy="35242"/>
            </a:xfrm>
            <a:custGeom>
              <a:avLst/>
              <a:gdLst>
                <a:gd name="connsiteX0" fmla="*/ 9525 w 14287"/>
                <a:gd name="connsiteY0" fmla="*/ 5715 h 35242"/>
                <a:gd name="connsiteX1" fmla="*/ 14288 w 14287"/>
                <a:gd name="connsiteY1" fmla="*/ 952 h 35242"/>
                <a:gd name="connsiteX2" fmla="*/ 14288 w 14287"/>
                <a:gd name="connsiteY2" fmla="*/ 0 h 35242"/>
                <a:gd name="connsiteX3" fmla="*/ 0 w 14287"/>
                <a:gd name="connsiteY3" fmla="*/ 0 h 35242"/>
                <a:gd name="connsiteX4" fmla="*/ 0 w 14287"/>
                <a:gd name="connsiteY4" fmla="*/ 952 h 35242"/>
                <a:gd name="connsiteX5" fmla="*/ 4763 w 14287"/>
                <a:gd name="connsiteY5" fmla="*/ 5715 h 35242"/>
                <a:gd name="connsiteX6" fmla="*/ 4763 w 14287"/>
                <a:gd name="connsiteY6" fmla="*/ 29527 h 35242"/>
                <a:gd name="connsiteX7" fmla="*/ 0 w 14287"/>
                <a:gd name="connsiteY7" fmla="*/ 34290 h 35242"/>
                <a:gd name="connsiteX8" fmla="*/ 0 w 14287"/>
                <a:gd name="connsiteY8" fmla="*/ 35242 h 35242"/>
                <a:gd name="connsiteX9" fmla="*/ 14288 w 14287"/>
                <a:gd name="connsiteY9" fmla="*/ 35242 h 35242"/>
                <a:gd name="connsiteX10" fmla="*/ 14288 w 14287"/>
                <a:gd name="connsiteY10" fmla="*/ 34290 h 35242"/>
                <a:gd name="connsiteX11" fmla="*/ 9525 w 14287"/>
                <a:gd name="connsiteY11" fmla="*/ 29527 h 35242"/>
                <a:gd name="connsiteX12" fmla="*/ 9525 w 14287"/>
                <a:gd name="connsiteY12" fmla="*/ 5715 h 35242"/>
                <a:gd name="connsiteX13" fmla="*/ 9525 w 14287"/>
                <a:gd name="connsiteY13" fmla="*/ 571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 h="35242">
                  <a:moveTo>
                    <a:pt x="9525" y="5715"/>
                  </a:moveTo>
                  <a:cubicBezTo>
                    <a:pt x="9525" y="2857"/>
                    <a:pt x="11430" y="952"/>
                    <a:pt x="14288" y="952"/>
                  </a:cubicBezTo>
                  <a:lnTo>
                    <a:pt x="14288" y="0"/>
                  </a:lnTo>
                  <a:lnTo>
                    <a:pt x="0" y="0"/>
                  </a:lnTo>
                  <a:lnTo>
                    <a:pt x="0" y="952"/>
                  </a:lnTo>
                  <a:cubicBezTo>
                    <a:pt x="2857" y="952"/>
                    <a:pt x="4763" y="1905"/>
                    <a:pt x="4763" y="5715"/>
                  </a:cubicBezTo>
                  <a:lnTo>
                    <a:pt x="4763" y="29527"/>
                  </a:lnTo>
                  <a:cubicBezTo>
                    <a:pt x="4763" y="32384"/>
                    <a:pt x="2857" y="34290"/>
                    <a:pt x="0" y="34290"/>
                  </a:cubicBezTo>
                  <a:lnTo>
                    <a:pt x="0" y="35242"/>
                  </a:lnTo>
                  <a:lnTo>
                    <a:pt x="14288" y="35242"/>
                  </a:lnTo>
                  <a:lnTo>
                    <a:pt x="14288" y="34290"/>
                  </a:lnTo>
                  <a:cubicBezTo>
                    <a:pt x="11430" y="34290"/>
                    <a:pt x="9525" y="33338"/>
                    <a:pt x="9525" y="29527"/>
                  </a:cubicBezTo>
                  <a:lnTo>
                    <a:pt x="9525" y="5715"/>
                  </a:lnTo>
                  <a:lnTo>
                    <a:pt x="9525" y="5715"/>
                  </a:lnTo>
                  <a:close/>
                </a:path>
              </a:pathLst>
            </a:custGeom>
            <a:solidFill>
              <a:schemeClr val="tx1"/>
            </a:solidFill>
            <a:ln w="952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E48C7424-BE96-4856-B795-5BBD6215984B}"/>
                </a:ext>
              </a:extLst>
            </p:cNvPr>
            <p:cNvSpPr/>
            <p:nvPr/>
          </p:nvSpPr>
          <p:spPr>
            <a:xfrm>
              <a:off x="-1890394" y="14953297"/>
              <a:ext cx="27622" cy="35242"/>
            </a:xfrm>
            <a:custGeom>
              <a:avLst/>
              <a:gdLst>
                <a:gd name="connsiteX0" fmla="*/ 27622 w 27622"/>
                <a:gd name="connsiteY0" fmla="*/ 25717 h 35242"/>
                <a:gd name="connsiteX1" fmla="*/ 18097 w 27622"/>
                <a:gd name="connsiteY1" fmla="*/ 32385 h 35242"/>
                <a:gd name="connsiteX2" fmla="*/ 12382 w 27622"/>
                <a:gd name="connsiteY2" fmla="*/ 32385 h 35242"/>
                <a:gd name="connsiteX3" fmla="*/ 9525 w 27622"/>
                <a:gd name="connsiteY3" fmla="*/ 30480 h 35242"/>
                <a:gd name="connsiteX4" fmla="*/ 9525 w 27622"/>
                <a:gd name="connsiteY4" fmla="*/ 18098 h 35242"/>
                <a:gd name="connsiteX5" fmla="*/ 17145 w 27622"/>
                <a:gd name="connsiteY5" fmla="*/ 18098 h 35242"/>
                <a:gd name="connsiteX6" fmla="*/ 21907 w 27622"/>
                <a:gd name="connsiteY6" fmla="*/ 22860 h 35242"/>
                <a:gd name="connsiteX7" fmla="*/ 22860 w 27622"/>
                <a:gd name="connsiteY7" fmla="*/ 22860 h 35242"/>
                <a:gd name="connsiteX8" fmla="*/ 22860 w 27622"/>
                <a:gd name="connsiteY8" fmla="*/ 10477 h 35242"/>
                <a:gd name="connsiteX9" fmla="*/ 21907 w 27622"/>
                <a:gd name="connsiteY9" fmla="*/ 10477 h 35242"/>
                <a:gd name="connsiteX10" fmla="*/ 17145 w 27622"/>
                <a:gd name="connsiteY10" fmla="*/ 15240 h 35242"/>
                <a:gd name="connsiteX11" fmla="*/ 9525 w 27622"/>
                <a:gd name="connsiteY11" fmla="*/ 15240 h 35242"/>
                <a:gd name="connsiteX12" fmla="*/ 9525 w 27622"/>
                <a:gd name="connsiteY12" fmla="*/ 3810 h 35242"/>
                <a:gd name="connsiteX13" fmla="*/ 11430 w 27622"/>
                <a:gd name="connsiteY13" fmla="*/ 1905 h 35242"/>
                <a:gd name="connsiteX14" fmla="*/ 18097 w 27622"/>
                <a:gd name="connsiteY14" fmla="*/ 1905 h 35242"/>
                <a:gd name="connsiteX15" fmla="*/ 24765 w 27622"/>
                <a:gd name="connsiteY15" fmla="*/ 7619 h 35242"/>
                <a:gd name="connsiteX16" fmla="*/ 25717 w 27622"/>
                <a:gd name="connsiteY16" fmla="*/ 7619 h 35242"/>
                <a:gd name="connsiteX17" fmla="*/ 25717 w 27622"/>
                <a:gd name="connsiteY17" fmla="*/ 0 h 35242"/>
                <a:gd name="connsiteX18" fmla="*/ 0 w 27622"/>
                <a:gd name="connsiteY18" fmla="*/ 0 h 35242"/>
                <a:gd name="connsiteX19" fmla="*/ 0 w 27622"/>
                <a:gd name="connsiteY19" fmla="*/ 952 h 35242"/>
                <a:gd name="connsiteX20" fmla="*/ 4763 w 27622"/>
                <a:gd name="connsiteY20" fmla="*/ 5715 h 35242"/>
                <a:gd name="connsiteX21" fmla="*/ 4763 w 27622"/>
                <a:gd name="connsiteY21" fmla="*/ 29527 h 35242"/>
                <a:gd name="connsiteX22" fmla="*/ 0 w 27622"/>
                <a:gd name="connsiteY22" fmla="*/ 34290 h 35242"/>
                <a:gd name="connsiteX23" fmla="*/ 0 w 27622"/>
                <a:gd name="connsiteY23" fmla="*/ 35242 h 35242"/>
                <a:gd name="connsiteX24" fmla="*/ 25717 w 27622"/>
                <a:gd name="connsiteY24" fmla="*/ 35242 h 35242"/>
                <a:gd name="connsiteX25" fmla="*/ 27622 w 27622"/>
                <a:gd name="connsiteY25" fmla="*/ 25717 h 35242"/>
                <a:gd name="connsiteX26" fmla="*/ 27622 w 27622"/>
                <a:gd name="connsiteY26" fmla="*/ 25717 h 35242"/>
                <a:gd name="connsiteX27" fmla="*/ 27622 w 27622"/>
                <a:gd name="connsiteY27" fmla="*/ 25717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22" h="35242">
                  <a:moveTo>
                    <a:pt x="27622" y="25717"/>
                  </a:moveTo>
                  <a:cubicBezTo>
                    <a:pt x="25717" y="29527"/>
                    <a:pt x="23813" y="32385"/>
                    <a:pt x="18097" y="32385"/>
                  </a:cubicBezTo>
                  <a:cubicBezTo>
                    <a:pt x="17145" y="32385"/>
                    <a:pt x="14288" y="32385"/>
                    <a:pt x="12382" y="32385"/>
                  </a:cubicBezTo>
                  <a:cubicBezTo>
                    <a:pt x="10477" y="32385"/>
                    <a:pt x="9525" y="31432"/>
                    <a:pt x="9525" y="30480"/>
                  </a:cubicBezTo>
                  <a:cubicBezTo>
                    <a:pt x="9525" y="29527"/>
                    <a:pt x="9525" y="23813"/>
                    <a:pt x="9525" y="18098"/>
                  </a:cubicBezTo>
                  <a:cubicBezTo>
                    <a:pt x="10477" y="18098"/>
                    <a:pt x="15240" y="18098"/>
                    <a:pt x="17145" y="18098"/>
                  </a:cubicBezTo>
                  <a:cubicBezTo>
                    <a:pt x="20002" y="18098"/>
                    <a:pt x="21907" y="20002"/>
                    <a:pt x="21907" y="22860"/>
                  </a:cubicBezTo>
                  <a:lnTo>
                    <a:pt x="22860" y="22860"/>
                  </a:lnTo>
                  <a:lnTo>
                    <a:pt x="22860" y="10477"/>
                  </a:lnTo>
                  <a:lnTo>
                    <a:pt x="21907" y="10477"/>
                  </a:lnTo>
                  <a:cubicBezTo>
                    <a:pt x="21907" y="14288"/>
                    <a:pt x="20002" y="15240"/>
                    <a:pt x="17145" y="15240"/>
                  </a:cubicBezTo>
                  <a:cubicBezTo>
                    <a:pt x="15240" y="15240"/>
                    <a:pt x="10477" y="15240"/>
                    <a:pt x="9525" y="15240"/>
                  </a:cubicBezTo>
                  <a:cubicBezTo>
                    <a:pt x="9525" y="9525"/>
                    <a:pt x="9525" y="3810"/>
                    <a:pt x="9525" y="3810"/>
                  </a:cubicBezTo>
                  <a:cubicBezTo>
                    <a:pt x="9525" y="2857"/>
                    <a:pt x="10477" y="1905"/>
                    <a:pt x="11430" y="1905"/>
                  </a:cubicBezTo>
                  <a:cubicBezTo>
                    <a:pt x="12382" y="1905"/>
                    <a:pt x="15240" y="1905"/>
                    <a:pt x="18097" y="1905"/>
                  </a:cubicBezTo>
                  <a:cubicBezTo>
                    <a:pt x="21907" y="1905"/>
                    <a:pt x="23813" y="3810"/>
                    <a:pt x="24765" y="7619"/>
                  </a:cubicBezTo>
                  <a:lnTo>
                    <a:pt x="25717" y="7619"/>
                  </a:lnTo>
                  <a:lnTo>
                    <a:pt x="25717" y="0"/>
                  </a:lnTo>
                  <a:lnTo>
                    <a:pt x="0" y="0"/>
                  </a:lnTo>
                  <a:lnTo>
                    <a:pt x="0" y="952"/>
                  </a:lnTo>
                  <a:cubicBezTo>
                    <a:pt x="2857" y="952"/>
                    <a:pt x="4763" y="1905"/>
                    <a:pt x="4763" y="5715"/>
                  </a:cubicBezTo>
                  <a:lnTo>
                    <a:pt x="4763" y="29527"/>
                  </a:lnTo>
                  <a:cubicBezTo>
                    <a:pt x="4763" y="32385"/>
                    <a:pt x="3810" y="34290"/>
                    <a:pt x="0" y="34290"/>
                  </a:cubicBezTo>
                  <a:lnTo>
                    <a:pt x="0" y="35242"/>
                  </a:lnTo>
                  <a:lnTo>
                    <a:pt x="25717" y="35242"/>
                  </a:lnTo>
                  <a:lnTo>
                    <a:pt x="27622" y="25717"/>
                  </a:lnTo>
                  <a:lnTo>
                    <a:pt x="27622" y="25717"/>
                  </a:lnTo>
                  <a:lnTo>
                    <a:pt x="27622" y="25717"/>
                  </a:lnTo>
                  <a:close/>
                </a:path>
              </a:pathLst>
            </a:custGeom>
            <a:solidFill>
              <a:schemeClr val="tx1"/>
            </a:solidFill>
            <a:ln w="9525"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75617A32-0818-4FB6-9764-DDB4675802AF}"/>
                </a:ext>
              </a:extLst>
            </p:cNvPr>
            <p:cNvSpPr/>
            <p:nvPr/>
          </p:nvSpPr>
          <p:spPr>
            <a:xfrm>
              <a:off x="-1857057" y="14951392"/>
              <a:ext cx="30479" cy="35243"/>
            </a:xfrm>
            <a:custGeom>
              <a:avLst/>
              <a:gdLst>
                <a:gd name="connsiteX0" fmla="*/ 27622 w 30479"/>
                <a:gd name="connsiteY0" fmla="*/ 33338 h 35243"/>
                <a:gd name="connsiteX1" fmla="*/ 17145 w 30479"/>
                <a:gd name="connsiteY1" fmla="*/ 19050 h 35243"/>
                <a:gd name="connsiteX2" fmla="*/ 25717 w 30479"/>
                <a:gd name="connsiteY2" fmla="*/ 9525 h 35243"/>
                <a:gd name="connsiteX3" fmla="*/ 14288 w 30479"/>
                <a:gd name="connsiteY3" fmla="*/ 0 h 35243"/>
                <a:gd name="connsiteX4" fmla="*/ 0 w 30479"/>
                <a:gd name="connsiteY4" fmla="*/ 0 h 35243"/>
                <a:gd name="connsiteX5" fmla="*/ 0 w 30479"/>
                <a:gd name="connsiteY5" fmla="*/ 953 h 35243"/>
                <a:gd name="connsiteX6" fmla="*/ 4763 w 30479"/>
                <a:gd name="connsiteY6" fmla="*/ 5716 h 35243"/>
                <a:gd name="connsiteX7" fmla="*/ 4763 w 30479"/>
                <a:gd name="connsiteY7" fmla="*/ 29528 h 35243"/>
                <a:gd name="connsiteX8" fmla="*/ 0 w 30479"/>
                <a:gd name="connsiteY8" fmla="*/ 34291 h 35243"/>
                <a:gd name="connsiteX9" fmla="*/ 0 w 30479"/>
                <a:gd name="connsiteY9" fmla="*/ 35243 h 35243"/>
                <a:gd name="connsiteX10" fmla="*/ 13335 w 30479"/>
                <a:gd name="connsiteY10" fmla="*/ 35243 h 35243"/>
                <a:gd name="connsiteX11" fmla="*/ 13335 w 30479"/>
                <a:gd name="connsiteY11" fmla="*/ 34291 h 35243"/>
                <a:gd name="connsiteX12" fmla="*/ 8572 w 30479"/>
                <a:gd name="connsiteY12" fmla="*/ 29528 h 35243"/>
                <a:gd name="connsiteX13" fmla="*/ 8572 w 30479"/>
                <a:gd name="connsiteY13" fmla="*/ 19050 h 35243"/>
                <a:gd name="connsiteX14" fmla="*/ 11430 w 30479"/>
                <a:gd name="connsiteY14" fmla="*/ 19050 h 35243"/>
                <a:gd name="connsiteX15" fmla="*/ 22860 w 30479"/>
                <a:gd name="connsiteY15" fmla="*/ 35243 h 35243"/>
                <a:gd name="connsiteX16" fmla="*/ 30480 w 30479"/>
                <a:gd name="connsiteY16" fmla="*/ 35243 h 35243"/>
                <a:gd name="connsiteX17" fmla="*/ 30480 w 30479"/>
                <a:gd name="connsiteY17" fmla="*/ 34291 h 35243"/>
                <a:gd name="connsiteX18" fmla="*/ 27622 w 30479"/>
                <a:gd name="connsiteY18" fmla="*/ 33338 h 35243"/>
                <a:gd name="connsiteX19" fmla="*/ 27622 w 30479"/>
                <a:gd name="connsiteY19" fmla="*/ 33338 h 35243"/>
                <a:gd name="connsiteX20" fmla="*/ 9525 w 30479"/>
                <a:gd name="connsiteY20" fmla="*/ 18098 h 35243"/>
                <a:gd name="connsiteX21" fmla="*/ 9525 w 30479"/>
                <a:gd name="connsiteY21" fmla="*/ 6668 h 35243"/>
                <a:gd name="connsiteX22" fmla="*/ 12382 w 30479"/>
                <a:gd name="connsiteY22" fmla="*/ 3810 h 35243"/>
                <a:gd name="connsiteX23" fmla="*/ 20955 w 30479"/>
                <a:gd name="connsiteY23" fmla="*/ 11431 h 35243"/>
                <a:gd name="connsiteX24" fmla="*/ 10477 w 30479"/>
                <a:gd name="connsiteY24" fmla="*/ 19050 h 35243"/>
                <a:gd name="connsiteX25" fmla="*/ 9525 w 30479"/>
                <a:gd name="connsiteY25" fmla="*/ 18098 h 35243"/>
                <a:gd name="connsiteX26" fmla="*/ 9525 w 30479"/>
                <a:gd name="connsiteY26" fmla="*/ 18098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9" h="35243">
                  <a:moveTo>
                    <a:pt x="27622" y="33338"/>
                  </a:moveTo>
                  <a:cubicBezTo>
                    <a:pt x="26670" y="32385"/>
                    <a:pt x="19050" y="21908"/>
                    <a:pt x="17145" y="19050"/>
                  </a:cubicBezTo>
                  <a:cubicBezTo>
                    <a:pt x="23813" y="18098"/>
                    <a:pt x="25717" y="14288"/>
                    <a:pt x="25717" y="9525"/>
                  </a:cubicBezTo>
                  <a:cubicBezTo>
                    <a:pt x="25717" y="3810"/>
                    <a:pt x="21907" y="0"/>
                    <a:pt x="14288" y="0"/>
                  </a:cubicBezTo>
                  <a:cubicBezTo>
                    <a:pt x="13335" y="0"/>
                    <a:pt x="0" y="0"/>
                    <a:pt x="0" y="0"/>
                  </a:cubicBezTo>
                  <a:lnTo>
                    <a:pt x="0" y="953"/>
                  </a:lnTo>
                  <a:cubicBezTo>
                    <a:pt x="2857" y="953"/>
                    <a:pt x="4763" y="1906"/>
                    <a:pt x="4763" y="5716"/>
                  </a:cubicBezTo>
                  <a:lnTo>
                    <a:pt x="4763" y="29528"/>
                  </a:lnTo>
                  <a:cubicBezTo>
                    <a:pt x="4763" y="32385"/>
                    <a:pt x="3810" y="34291"/>
                    <a:pt x="0" y="34291"/>
                  </a:cubicBezTo>
                  <a:lnTo>
                    <a:pt x="0" y="35243"/>
                  </a:lnTo>
                  <a:lnTo>
                    <a:pt x="13335" y="35243"/>
                  </a:lnTo>
                  <a:lnTo>
                    <a:pt x="13335" y="34291"/>
                  </a:lnTo>
                  <a:cubicBezTo>
                    <a:pt x="10477" y="34291"/>
                    <a:pt x="8572" y="33338"/>
                    <a:pt x="8572" y="29528"/>
                  </a:cubicBezTo>
                  <a:lnTo>
                    <a:pt x="8572" y="19050"/>
                  </a:lnTo>
                  <a:cubicBezTo>
                    <a:pt x="9525" y="19050"/>
                    <a:pt x="10477" y="19050"/>
                    <a:pt x="11430" y="19050"/>
                  </a:cubicBezTo>
                  <a:lnTo>
                    <a:pt x="22860" y="35243"/>
                  </a:lnTo>
                  <a:lnTo>
                    <a:pt x="30480" y="35243"/>
                  </a:lnTo>
                  <a:lnTo>
                    <a:pt x="30480" y="34291"/>
                  </a:lnTo>
                  <a:cubicBezTo>
                    <a:pt x="29527" y="35243"/>
                    <a:pt x="28575" y="34291"/>
                    <a:pt x="27622" y="33338"/>
                  </a:cubicBezTo>
                  <a:lnTo>
                    <a:pt x="27622" y="33338"/>
                  </a:lnTo>
                  <a:close/>
                  <a:moveTo>
                    <a:pt x="9525" y="18098"/>
                  </a:moveTo>
                  <a:lnTo>
                    <a:pt x="9525" y="6668"/>
                  </a:lnTo>
                  <a:cubicBezTo>
                    <a:pt x="9525" y="3810"/>
                    <a:pt x="10477" y="3810"/>
                    <a:pt x="12382" y="3810"/>
                  </a:cubicBezTo>
                  <a:cubicBezTo>
                    <a:pt x="18097" y="3810"/>
                    <a:pt x="20955" y="6668"/>
                    <a:pt x="20955" y="11431"/>
                  </a:cubicBezTo>
                  <a:cubicBezTo>
                    <a:pt x="20955" y="17145"/>
                    <a:pt x="17145" y="19050"/>
                    <a:pt x="10477" y="19050"/>
                  </a:cubicBezTo>
                  <a:cubicBezTo>
                    <a:pt x="10477" y="18098"/>
                    <a:pt x="9525" y="18098"/>
                    <a:pt x="9525" y="18098"/>
                  </a:cubicBezTo>
                  <a:lnTo>
                    <a:pt x="9525" y="18098"/>
                  </a:lnTo>
                  <a:close/>
                </a:path>
              </a:pathLst>
            </a:custGeom>
            <a:solidFill>
              <a:schemeClr val="tx1"/>
            </a:solidFill>
            <a:ln w="9525"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9DF5296F-8509-427D-B9D9-DB6B39058935}"/>
                </a:ext>
              </a:extLst>
            </p:cNvPr>
            <p:cNvSpPr/>
            <p:nvPr/>
          </p:nvSpPr>
          <p:spPr>
            <a:xfrm>
              <a:off x="-1946592" y="14952345"/>
              <a:ext cx="14287" cy="35242"/>
            </a:xfrm>
            <a:custGeom>
              <a:avLst/>
              <a:gdLst>
                <a:gd name="connsiteX0" fmla="*/ 9525 w 14287"/>
                <a:gd name="connsiteY0" fmla="*/ 5715 h 35242"/>
                <a:gd name="connsiteX1" fmla="*/ 14288 w 14287"/>
                <a:gd name="connsiteY1" fmla="*/ 952 h 35242"/>
                <a:gd name="connsiteX2" fmla="*/ 14288 w 14287"/>
                <a:gd name="connsiteY2" fmla="*/ 0 h 35242"/>
                <a:gd name="connsiteX3" fmla="*/ 0 w 14287"/>
                <a:gd name="connsiteY3" fmla="*/ 0 h 35242"/>
                <a:gd name="connsiteX4" fmla="*/ 0 w 14287"/>
                <a:gd name="connsiteY4" fmla="*/ 952 h 35242"/>
                <a:gd name="connsiteX5" fmla="*/ 4763 w 14287"/>
                <a:gd name="connsiteY5" fmla="*/ 5715 h 35242"/>
                <a:gd name="connsiteX6" fmla="*/ 4763 w 14287"/>
                <a:gd name="connsiteY6" fmla="*/ 29527 h 35242"/>
                <a:gd name="connsiteX7" fmla="*/ 0 w 14287"/>
                <a:gd name="connsiteY7" fmla="*/ 34290 h 35242"/>
                <a:gd name="connsiteX8" fmla="*/ 0 w 14287"/>
                <a:gd name="connsiteY8" fmla="*/ 35242 h 35242"/>
                <a:gd name="connsiteX9" fmla="*/ 14288 w 14287"/>
                <a:gd name="connsiteY9" fmla="*/ 35242 h 35242"/>
                <a:gd name="connsiteX10" fmla="*/ 14288 w 14287"/>
                <a:gd name="connsiteY10" fmla="*/ 34290 h 35242"/>
                <a:gd name="connsiteX11" fmla="*/ 9525 w 14287"/>
                <a:gd name="connsiteY11" fmla="*/ 29527 h 35242"/>
                <a:gd name="connsiteX12" fmla="*/ 9525 w 14287"/>
                <a:gd name="connsiteY12" fmla="*/ 5715 h 35242"/>
                <a:gd name="connsiteX13" fmla="*/ 9525 w 14287"/>
                <a:gd name="connsiteY13" fmla="*/ 571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 h="35242">
                  <a:moveTo>
                    <a:pt x="9525" y="5715"/>
                  </a:moveTo>
                  <a:cubicBezTo>
                    <a:pt x="9525" y="2857"/>
                    <a:pt x="11430" y="952"/>
                    <a:pt x="14288" y="952"/>
                  </a:cubicBezTo>
                  <a:lnTo>
                    <a:pt x="14288" y="0"/>
                  </a:lnTo>
                  <a:lnTo>
                    <a:pt x="0" y="0"/>
                  </a:lnTo>
                  <a:lnTo>
                    <a:pt x="0" y="952"/>
                  </a:lnTo>
                  <a:cubicBezTo>
                    <a:pt x="2858" y="952"/>
                    <a:pt x="4763" y="1905"/>
                    <a:pt x="4763" y="5715"/>
                  </a:cubicBezTo>
                  <a:lnTo>
                    <a:pt x="4763" y="29527"/>
                  </a:lnTo>
                  <a:cubicBezTo>
                    <a:pt x="4763" y="32384"/>
                    <a:pt x="2858" y="34290"/>
                    <a:pt x="0" y="34290"/>
                  </a:cubicBezTo>
                  <a:lnTo>
                    <a:pt x="0" y="35242"/>
                  </a:lnTo>
                  <a:lnTo>
                    <a:pt x="14288" y="35242"/>
                  </a:lnTo>
                  <a:lnTo>
                    <a:pt x="14288" y="34290"/>
                  </a:lnTo>
                  <a:cubicBezTo>
                    <a:pt x="11430" y="34290"/>
                    <a:pt x="9525" y="33338"/>
                    <a:pt x="9525" y="29527"/>
                  </a:cubicBezTo>
                  <a:lnTo>
                    <a:pt x="9525" y="5715"/>
                  </a:lnTo>
                  <a:lnTo>
                    <a:pt x="9525" y="5715"/>
                  </a:lnTo>
                  <a:close/>
                </a:path>
              </a:pathLst>
            </a:custGeom>
            <a:solidFill>
              <a:schemeClr val="tx1"/>
            </a:solidFill>
            <a:ln w="9525"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F1C6B4A0-5DF7-47A1-A56D-96E7199D809D}"/>
                </a:ext>
              </a:extLst>
            </p:cNvPr>
            <p:cNvSpPr/>
            <p:nvPr/>
          </p:nvSpPr>
          <p:spPr>
            <a:xfrm>
              <a:off x="-1927542" y="14953297"/>
              <a:ext cx="33337" cy="35242"/>
            </a:xfrm>
            <a:custGeom>
              <a:avLst/>
              <a:gdLst>
                <a:gd name="connsiteX0" fmla="*/ 13335 w 33337"/>
                <a:gd name="connsiteY0" fmla="*/ 952 h 35242"/>
                <a:gd name="connsiteX1" fmla="*/ 13335 w 33337"/>
                <a:gd name="connsiteY1" fmla="*/ 0 h 35242"/>
                <a:gd name="connsiteX2" fmla="*/ 0 w 33337"/>
                <a:gd name="connsiteY2" fmla="*/ 0 h 35242"/>
                <a:gd name="connsiteX3" fmla="*/ 0 w 33337"/>
                <a:gd name="connsiteY3" fmla="*/ 952 h 35242"/>
                <a:gd name="connsiteX4" fmla="*/ 4763 w 33337"/>
                <a:gd name="connsiteY4" fmla="*/ 4763 h 35242"/>
                <a:gd name="connsiteX5" fmla="*/ 17145 w 33337"/>
                <a:gd name="connsiteY5" fmla="*/ 35242 h 35242"/>
                <a:gd name="connsiteX6" fmla="*/ 18098 w 33337"/>
                <a:gd name="connsiteY6" fmla="*/ 35242 h 35242"/>
                <a:gd name="connsiteX7" fmla="*/ 29528 w 33337"/>
                <a:gd name="connsiteY7" fmla="*/ 4763 h 35242"/>
                <a:gd name="connsiteX8" fmla="*/ 33338 w 33337"/>
                <a:gd name="connsiteY8" fmla="*/ 952 h 35242"/>
                <a:gd name="connsiteX9" fmla="*/ 33338 w 33337"/>
                <a:gd name="connsiteY9" fmla="*/ 0 h 35242"/>
                <a:gd name="connsiteX10" fmla="*/ 23813 w 33337"/>
                <a:gd name="connsiteY10" fmla="*/ 0 h 35242"/>
                <a:gd name="connsiteX11" fmla="*/ 23813 w 33337"/>
                <a:gd name="connsiteY11" fmla="*/ 952 h 35242"/>
                <a:gd name="connsiteX12" fmla="*/ 27623 w 33337"/>
                <a:gd name="connsiteY12" fmla="*/ 3810 h 35242"/>
                <a:gd name="connsiteX13" fmla="*/ 27623 w 33337"/>
                <a:gd name="connsiteY13" fmla="*/ 4763 h 35242"/>
                <a:gd name="connsiteX14" fmla="*/ 20003 w 33337"/>
                <a:gd name="connsiteY14" fmla="*/ 25717 h 35242"/>
                <a:gd name="connsiteX15" fmla="*/ 11430 w 33337"/>
                <a:gd name="connsiteY15" fmla="*/ 4763 h 35242"/>
                <a:gd name="connsiteX16" fmla="*/ 11430 w 33337"/>
                <a:gd name="connsiteY16" fmla="*/ 2857 h 35242"/>
                <a:gd name="connsiteX17" fmla="*/ 13335 w 33337"/>
                <a:gd name="connsiteY17" fmla="*/ 952 h 35242"/>
                <a:gd name="connsiteX18" fmla="*/ 13335 w 33337"/>
                <a:gd name="connsiteY18" fmla="*/ 952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37" h="35242">
                  <a:moveTo>
                    <a:pt x="13335" y="952"/>
                  </a:moveTo>
                  <a:lnTo>
                    <a:pt x="13335" y="0"/>
                  </a:lnTo>
                  <a:lnTo>
                    <a:pt x="0" y="0"/>
                  </a:lnTo>
                  <a:lnTo>
                    <a:pt x="0" y="952"/>
                  </a:lnTo>
                  <a:cubicBezTo>
                    <a:pt x="1905" y="952"/>
                    <a:pt x="2858" y="1905"/>
                    <a:pt x="4763" y="4763"/>
                  </a:cubicBezTo>
                  <a:cubicBezTo>
                    <a:pt x="6668" y="7619"/>
                    <a:pt x="17145" y="35242"/>
                    <a:pt x="17145" y="35242"/>
                  </a:cubicBezTo>
                  <a:lnTo>
                    <a:pt x="18098" y="35242"/>
                  </a:lnTo>
                  <a:cubicBezTo>
                    <a:pt x="18098" y="35242"/>
                    <a:pt x="28575" y="6667"/>
                    <a:pt x="29528" y="4763"/>
                  </a:cubicBezTo>
                  <a:cubicBezTo>
                    <a:pt x="30480" y="1905"/>
                    <a:pt x="32385" y="952"/>
                    <a:pt x="33338" y="952"/>
                  </a:cubicBezTo>
                  <a:lnTo>
                    <a:pt x="33338" y="0"/>
                  </a:lnTo>
                  <a:lnTo>
                    <a:pt x="23813" y="0"/>
                  </a:lnTo>
                  <a:lnTo>
                    <a:pt x="23813" y="952"/>
                  </a:lnTo>
                  <a:cubicBezTo>
                    <a:pt x="25718" y="952"/>
                    <a:pt x="27623" y="1905"/>
                    <a:pt x="27623" y="3810"/>
                  </a:cubicBezTo>
                  <a:cubicBezTo>
                    <a:pt x="27623" y="3810"/>
                    <a:pt x="27623" y="4763"/>
                    <a:pt x="27623" y="4763"/>
                  </a:cubicBezTo>
                  <a:cubicBezTo>
                    <a:pt x="27623" y="5715"/>
                    <a:pt x="20003" y="25717"/>
                    <a:pt x="20003" y="25717"/>
                  </a:cubicBezTo>
                  <a:cubicBezTo>
                    <a:pt x="20003" y="25717"/>
                    <a:pt x="11430" y="5715"/>
                    <a:pt x="11430" y="4763"/>
                  </a:cubicBezTo>
                  <a:cubicBezTo>
                    <a:pt x="11430" y="4763"/>
                    <a:pt x="11430" y="3810"/>
                    <a:pt x="11430" y="2857"/>
                  </a:cubicBezTo>
                  <a:cubicBezTo>
                    <a:pt x="9525" y="952"/>
                    <a:pt x="11430" y="952"/>
                    <a:pt x="13335" y="952"/>
                  </a:cubicBezTo>
                  <a:lnTo>
                    <a:pt x="13335" y="952"/>
                  </a:lnTo>
                  <a:close/>
                </a:path>
              </a:pathLst>
            </a:custGeom>
            <a:solidFill>
              <a:schemeClr val="tx1"/>
            </a:solidFill>
            <a:ln w="9525"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545113C6-DB21-42D0-82F2-8FA902576672}"/>
                </a:ext>
              </a:extLst>
            </p:cNvPr>
            <p:cNvSpPr/>
            <p:nvPr/>
          </p:nvSpPr>
          <p:spPr>
            <a:xfrm>
              <a:off x="-2032317" y="14942820"/>
              <a:ext cx="43815" cy="46671"/>
            </a:xfrm>
            <a:custGeom>
              <a:avLst/>
              <a:gdLst>
                <a:gd name="connsiteX0" fmla="*/ 0 w 43815"/>
                <a:gd name="connsiteY0" fmla="*/ 0 h 46671"/>
                <a:gd name="connsiteX1" fmla="*/ 5715 w 43815"/>
                <a:gd name="connsiteY1" fmla="*/ 7619 h 46671"/>
                <a:gd name="connsiteX2" fmla="*/ 5715 w 43815"/>
                <a:gd name="connsiteY2" fmla="*/ 29527 h 46671"/>
                <a:gd name="connsiteX3" fmla="*/ 21908 w 43815"/>
                <a:gd name="connsiteY3" fmla="*/ 46672 h 46671"/>
                <a:gd name="connsiteX4" fmla="*/ 38100 w 43815"/>
                <a:gd name="connsiteY4" fmla="*/ 30480 h 46671"/>
                <a:gd name="connsiteX5" fmla="*/ 38100 w 43815"/>
                <a:gd name="connsiteY5" fmla="*/ 6667 h 46671"/>
                <a:gd name="connsiteX6" fmla="*/ 43815 w 43815"/>
                <a:gd name="connsiteY6" fmla="*/ 952 h 46671"/>
                <a:gd name="connsiteX7" fmla="*/ 43815 w 43815"/>
                <a:gd name="connsiteY7" fmla="*/ 0 h 46671"/>
                <a:gd name="connsiteX8" fmla="*/ 29528 w 43815"/>
                <a:gd name="connsiteY8" fmla="*/ 0 h 46671"/>
                <a:gd name="connsiteX9" fmla="*/ 29528 w 43815"/>
                <a:gd name="connsiteY9" fmla="*/ 952 h 46671"/>
                <a:gd name="connsiteX10" fmla="*/ 35243 w 43815"/>
                <a:gd name="connsiteY10" fmla="*/ 7619 h 46671"/>
                <a:gd name="connsiteX11" fmla="*/ 35243 w 43815"/>
                <a:gd name="connsiteY11" fmla="*/ 32384 h 46671"/>
                <a:gd name="connsiteX12" fmla="*/ 22860 w 43815"/>
                <a:gd name="connsiteY12" fmla="*/ 44767 h 46671"/>
                <a:gd name="connsiteX13" fmla="*/ 10478 w 43815"/>
                <a:gd name="connsiteY13" fmla="*/ 32384 h 46671"/>
                <a:gd name="connsiteX14" fmla="*/ 10478 w 43815"/>
                <a:gd name="connsiteY14" fmla="*/ 7619 h 46671"/>
                <a:gd name="connsiteX15" fmla="*/ 16193 w 43815"/>
                <a:gd name="connsiteY15" fmla="*/ 1905 h 46671"/>
                <a:gd name="connsiteX16" fmla="*/ 16193 w 43815"/>
                <a:gd name="connsiteY16" fmla="*/ 952 h 46671"/>
                <a:gd name="connsiteX17" fmla="*/ 0 w 43815"/>
                <a:gd name="connsiteY17" fmla="*/ 952 h 46671"/>
                <a:gd name="connsiteX18" fmla="*/ 0 w 43815"/>
                <a:gd name="connsiteY18" fmla="*/ 0 h 46671"/>
                <a:gd name="connsiteX19" fmla="*/ 0 w 43815"/>
                <a:gd name="connsiteY19" fmla="*/ 0 h 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15" h="46671">
                  <a:moveTo>
                    <a:pt x="0" y="0"/>
                  </a:moveTo>
                  <a:cubicBezTo>
                    <a:pt x="3810" y="0"/>
                    <a:pt x="5715" y="1905"/>
                    <a:pt x="5715" y="7619"/>
                  </a:cubicBezTo>
                  <a:cubicBezTo>
                    <a:pt x="5715" y="13334"/>
                    <a:pt x="5715" y="20002"/>
                    <a:pt x="5715" y="29527"/>
                  </a:cubicBezTo>
                  <a:cubicBezTo>
                    <a:pt x="5715" y="40957"/>
                    <a:pt x="11430" y="46672"/>
                    <a:pt x="21908" y="46672"/>
                  </a:cubicBezTo>
                  <a:cubicBezTo>
                    <a:pt x="31433" y="46672"/>
                    <a:pt x="38100" y="40957"/>
                    <a:pt x="38100" y="30480"/>
                  </a:cubicBezTo>
                  <a:cubicBezTo>
                    <a:pt x="38100" y="20955"/>
                    <a:pt x="38100" y="10477"/>
                    <a:pt x="38100" y="6667"/>
                  </a:cubicBezTo>
                  <a:cubicBezTo>
                    <a:pt x="38100" y="2857"/>
                    <a:pt x="39053" y="952"/>
                    <a:pt x="43815" y="952"/>
                  </a:cubicBezTo>
                  <a:lnTo>
                    <a:pt x="43815" y="0"/>
                  </a:lnTo>
                  <a:lnTo>
                    <a:pt x="29528" y="0"/>
                  </a:lnTo>
                  <a:lnTo>
                    <a:pt x="29528" y="952"/>
                  </a:lnTo>
                  <a:cubicBezTo>
                    <a:pt x="33338" y="952"/>
                    <a:pt x="35243" y="2857"/>
                    <a:pt x="35243" y="7619"/>
                  </a:cubicBezTo>
                  <a:cubicBezTo>
                    <a:pt x="35243" y="12382"/>
                    <a:pt x="35243" y="24765"/>
                    <a:pt x="35243" y="32384"/>
                  </a:cubicBezTo>
                  <a:cubicBezTo>
                    <a:pt x="35243" y="40005"/>
                    <a:pt x="29528" y="44767"/>
                    <a:pt x="22860" y="44767"/>
                  </a:cubicBezTo>
                  <a:cubicBezTo>
                    <a:pt x="16193" y="44767"/>
                    <a:pt x="10478" y="40957"/>
                    <a:pt x="10478" y="32384"/>
                  </a:cubicBezTo>
                  <a:cubicBezTo>
                    <a:pt x="10478" y="23813"/>
                    <a:pt x="10478" y="11430"/>
                    <a:pt x="10478" y="7619"/>
                  </a:cubicBezTo>
                  <a:cubicBezTo>
                    <a:pt x="10478" y="3809"/>
                    <a:pt x="11430" y="1905"/>
                    <a:pt x="16193" y="1905"/>
                  </a:cubicBezTo>
                  <a:lnTo>
                    <a:pt x="16193" y="952"/>
                  </a:lnTo>
                  <a:lnTo>
                    <a:pt x="0" y="952"/>
                  </a:lnTo>
                  <a:lnTo>
                    <a:pt x="0" y="0"/>
                  </a:lnTo>
                  <a:lnTo>
                    <a:pt x="0" y="0"/>
                  </a:lnTo>
                  <a:close/>
                </a:path>
              </a:pathLst>
            </a:custGeom>
            <a:solidFill>
              <a:schemeClr val="tx1"/>
            </a:solidFill>
            <a:ln w="9525"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EE852136-639F-41F8-872A-765CDC25BF05}"/>
                </a:ext>
              </a:extLst>
            </p:cNvPr>
            <p:cNvSpPr/>
            <p:nvPr/>
          </p:nvSpPr>
          <p:spPr>
            <a:xfrm>
              <a:off x="-1986597" y="14952345"/>
              <a:ext cx="33337" cy="35242"/>
            </a:xfrm>
            <a:custGeom>
              <a:avLst/>
              <a:gdLst>
                <a:gd name="connsiteX0" fmla="*/ 20955 w 33337"/>
                <a:gd name="connsiteY0" fmla="*/ 0 h 35242"/>
                <a:gd name="connsiteX1" fmla="*/ 20955 w 33337"/>
                <a:gd name="connsiteY1" fmla="*/ 952 h 35242"/>
                <a:gd name="connsiteX2" fmla="*/ 25717 w 33337"/>
                <a:gd name="connsiteY2" fmla="*/ 6667 h 35242"/>
                <a:gd name="connsiteX3" fmla="*/ 25717 w 33337"/>
                <a:gd name="connsiteY3" fmla="*/ 24765 h 35242"/>
                <a:gd name="connsiteX4" fmla="*/ 7620 w 33337"/>
                <a:gd name="connsiteY4" fmla="*/ 0 h 35242"/>
                <a:gd name="connsiteX5" fmla="*/ 0 w 33337"/>
                <a:gd name="connsiteY5" fmla="*/ 0 h 35242"/>
                <a:gd name="connsiteX6" fmla="*/ 0 w 33337"/>
                <a:gd name="connsiteY6" fmla="*/ 952 h 35242"/>
                <a:gd name="connsiteX7" fmla="*/ 3810 w 33337"/>
                <a:gd name="connsiteY7" fmla="*/ 2857 h 35242"/>
                <a:gd name="connsiteX8" fmla="*/ 4763 w 33337"/>
                <a:gd name="connsiteY8" fmla="*/ 3809 h 35242"/>
                <a:gd name="connsiteX9" fmla="*/ 4763 w 33337"/>
                <a:gd name="connsiteY9" fmla="*/ 27622 h 35242"/>
                <a:gd name="connsiteX10" fmla="*/ 0 w 33337"/>
                <a:gd name="connsiteY10" fmla="*/ 33338 h 35242"/>
                <a:gd name="connsiteX11" fmla="*/ 0 w 33337"/>
                <a:gd name="connsiteY11" fmla="*/ 34290 h 35242"/>
                <a:gd name="connsiteX12" fmla="*/ 11430 w 33337"/>
                <a:gd name="connsiteY12" fmla="*/ 34290 h 35242"/>
                <a:gd name="connsiteX13" fmla="*/ 11430 w 33337"/>
                <a:gd name="connsiteY13" fmla="*/ 33338 h 35242"/>
                <a:gd name="connsiteX14" fmla="*/ 6667 w 33337"/>
                <a:gd name="connsiteY14" fmla="*/ 28575 h 35242"/>
                <a:gd name="connsiteX15" fmla="*/ 6667 w 33337"/>
                <a:gd name="connsiteY15" fmla="*/ 6667 h 35242"/>
                <a:gd name="connsiteX16" fmla="*/ 27622 w 33337"/>
                <a:gd name="connsiteY16" fmla="*/ 35242 h 35242"/>
                <a:gd name="connsiteX17" fmla="*/ 28575 w 33337"/>
                <a:gd name="connsiteY17" fmla="*/ 35242 h 35242"/>
                <a:gd name="connsiteX18" fmla="*/ 28575 w 33337"/>
                <a:gd name="connsiteY18" fmla="*/ 6667 h 35242"/>
                <a:gd name="connsiteX19" fmla="*/ 33338 w 33337"/>
                <a:gd name="connsiteY19" fmla="*/ 952 h 35242"/>
                <a:gd name="connsiteX20" fmla="*/ 33338 w 33337"/>
                <a:gd name="connsiteY20" fmla="*/ 0 h 35242"/>
                <a:gd name="connsiteX21" fmla="*/ 20955 w 33337"/>
                <a:gd name="connsiteY21" fmla="*/ 0 h 35242"/>
                <a:gd name="connsiteX22" fmla="*/ 20955 w 33337"/>
                <a:gd name="connsiteY22" fmla="*/ 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37" h="35242">
                  <a:moveTo>
                    <a:pt x="20955" y="0"/>
                  </a:moveTo>
                  <a:lnTo>
                    <a:pt x="20955" y="952"/>
                  </a:lnTo>
                  <a:cubicBezTo>
                    <a:pt x="23813" y="952"/>
                    <a:pt x="25717" y="2857"/>
                    <a:pt x="25717" y="6667"/>
                  </a:cubicBezTo>
                  <a:cubicBezTo>
                    <a:pt x="25717" y="8572"/>
                    <a:pt x="25717" y="19050"/>
                    <a:pt x="25717" y="24765"/>
                  </a:cubicBezTo>
                  <a:lnTo>
                    <a:pt x="7620" y="0"/>
                  </a:lnTo>
                  <a:lnTo>
                    <a:pt x="0" y="0"/>
                  </a:lnTo>
                  <a:lnTo>
                    <a:pt x="0" y="952"/>
                  </a:lnTo>
                  <a:cubicBezTo>
                    <a:pt x="1905" y="952"/>
                    <a:pt x="2857" y="1905"/>
                    <a:pt x="3810" y="2857"/>
                  </a:cubicBezTo>
                  <a:cubicBezTo>
                    <a:pt x="3810" y="2857"/>
                    <a:pt x="3810" y="3809"/>
                    <a:pt x="4763" y="3809"/>
                  </a:cubicBezTo>
                  <a:cubicBezTo>
                    <a:pt x="4763" y="7619"/>
                    <a:pt x="4763" y="23813"/>
                    <a:pt x="4763" y="27622"/>
                  </a:cubicBezTo>
                  <a:cubicBezTo>
                    <a:pt x="4763" y="31432"/>
                    <a:pt x="3810" y="33338"/>
                    <a:pt x="0" y="33338"/>
                  </a:cubicBezTo>
                  <a:lnTo>
                    <a:pt x="0" y="34290"/>
                  </a:lnTo>
                  <a:lnTo>
                    <a:pt x="11430" y="34290"/>
                  </a:lnTo>
                  <a:lnTo>
                    <a:pt x="11430" y="33338"/>
                  </a:lnTo>
                  <a:cubicBezTo>
                    <a:pt x="8572" y="33338"/>
                    <a:pt x="6667" y="31432"/>
                    <a:pt x="6667" y="28575"/>
                  </a:cubicBezTo>
                  <a:cubicBezTo>
                    <a:pt x="6667" y="25717"/>
                    <a:pt x="6667" y="12382"/>
                    <a:pt x="6667" y="6667"/>
                  </a:cubicBezTo>
                  <a:cubicBezTo>
                    <a:pt x="13335" y="15240"/>
                    <a:pt x="27622" y="35242"/>
                    <a:pt x="27622" y="35242"/>
                  </a:cubicBezTo>
                  <a:lnTo>
                    <a:pt x="28575" y="35242"/>
                  </a:lnTo>
                  <a:cubicBezTo>
                    <a:pt x="28575" y="35242"/>
                    <a:pt x="28575" y="10477"/>
                    <a:pt x="28575" y="6667"/>
                  </a:cubicBezTo>
                  <a:cubicBezTo>
                    <a:pt x="28575" y="1905"/>
                    <a:pt x="30480" y="952"/>
                    <a:pt x="33338" y="952"/>
                  </a:cubicBezTo>
                  <a:lnTo>
                    <a:pt x="33338" y="0"/>
                  </a:lnTo>
                  <a:lnTo>
                    <a:pt x="20955" y="0"/>
                  </a:lnTo>
                  <a:lnTo>
                    <a:pt x="20955" y="0"/>
                  </a:lnTo>
                  <a:close/>
                </a:path>
              </a:pathLst>
            </a:custGeom>
            <a:solidFill>
              <a:schemeClr val="tx1"/>
            </a:solidFill>
            <a:ln w="9525"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FACD7943-51B7-4F5C-9BB3-E91593FE4ED7}"/>
                </a:ext>
              </a:extLst>
            </p:cNvPr>
            <p:cNvSpPr/>
            <p:nvPr/>
          </p:nvSpPr>
          <p:spPr>
            <a:xfrm>
              <a:off x="-1732280" y="15022829"/>
              <a:ext cx="27622" cy="35243"/>
            </a:xfrm>
            <a:custGeom>
              <a:avLst/>
              <a:gdLst>
                <a:gd name="connsiteX0" fmla="*/ 27623 w 27622"/>
                <a:gd name="connsiteY0" fmla="*/ 0 h 35243"/>
                <a:gd name="connsiteX1" fmla="*/ 27623 w 27622"/>
                <a:gd name="connsiteY1" fmla="*/ 9525 h 35243"/>
                <a:gd name="connsiteX2" fmla="*/ 26670 w 27622"/>
                <a:gd name="connsiteY2" fmla="*/ 9525 h 35243"/>
                <a:gd name="connsiteX3" fmla="*/ 16193 w 27622"/>
                <a:gd name="connsiteY3" fmla="*/ 2858 h 35243"/>
                <a:gd name="connsiteX4" fmla="*/ 16193 w 27622"/>
                <a:gd name="connsiteY4" fmla="*/ 29528 h 35243"/>
                <a:gd name="connsiteX5" fmla="*/ 20955 w 27622"/>
                <a:gd name="connsiteY5" fmla="*/ 34291 h 35243"/>
                <a:gd name="connsiteX6" fmla="*/ 20955 w 27622"/>
                <a:gd name="connsiteY6" fmla="*/ 35243 h 35243"/>
                <a:gd name="connsiteX7" fmla="*/ 6668 w 27622"/>
                <a:gd name="connsiteY7" fmla="*/ 35243 h 35243"/>
                <a:gd name="connsiteX8" fmla="*/ 6668 w 27622"/>
                <a:gd name="connsiteY8" fmla="*/ 34291 h 35243"/>
                <a:gd name="connsiteX9" fmla="*/ 11430 w 27622"/>
                <a:gd name="connsiteY9" fmla="*/ 29528 h 35243"/>
                <a:gd name="connsiteX10" fmla="*/ 11430 w 27622"/>
                <a:gd name="connsiteY10" fmla="*/ 2858 h 35243"/>
                <a:gd name="connsiteX11" fmla="*/ 953 w 27622"/>
                <a:gd name="connsiteY11" fmla="*/ 9525 h 35243"/>
                <a:gd name="connsiteX12" fmla="*/ 0 w 27622"/>
                <a:gd name="connsiteY12" fmla="*/ 9525 h 35243"/>
                <a:gd name="connsiteX13" fmla="*/ 0 w 27622"/>
                <a:gd name="connsiteY13" fmla="*/ 0 h 35243"/>
                <a:gd name="connsiteX14" fmla="*/ 27623 w 27622"/>
                <a:gd name="connsiteY14" fmla="*/ 0 h 35243"/>
                <a:gd name="connsiteX15" fmla="*/ 27623 w 27622"/>
                <a:gd name="connsiteY15" fmla="*/ 0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22" h="35243">
                  <a:moveTo>
                    <a:pt x="27623" y="0"/>
                  </a:moveTo>
                  <a:lnTo>
                    <a:pt x="27623" y="9525"/>
                  </a:lnTo>
                  <a:lnTo>
                    <a:pt x="26670" y="9525"/>
                  </a:lnTo>
                  <a:cubicBezTo>
                    <a:pt x="25718" y="3810"/>
                    <a:pt x="23813" y="2858"/>
                    <a:pt x="16193" y="2858"/>
                  </a:cubicBezTo>
                  <a:lnTo>
                    <a:pt x="16193" y="29528"/>
                  </a:lnTo>
                  <a:cubicBezTo>
                    <a:pt x="16193" y="32385"/>
                    <a:pt x="18098" y="34291"/>
                    <a:pt x="20955" y="34291"/>
                  </a:cubicBezTo>
                  <a:lnTo>
                    <a:pt x="20955" y="35243"/>
                  </a:lnTo>
                  <a:lnTo>
                    <a:pt x="6668" y="35243"/>
                  </a:lnTo>
                  <a:lnTo>
                    <a:pt x="6668" y="34291"/>
                  </a:lnTo>
                  <a:cubicBezTo>
                    <a:pt x="9525" y="34291"/>
                    <a:pt x="11430" y="33338"/>
                    <a:pt x="11430" y="29528"/>
                  </a:cubicBezTo>
                  <a:lnTo>
                    <a:pt x="11430" y="2858"/>
                  </a:lnTo>
                  <a:cubicBezTo>
                    <a:pt x="3810" y="2858"/>
                    <a:pt x="1905" y="3810"/>
                    <a:pt x="953" y="9525"/>
                  </a:cubicBezTo>
                  <a:lnTo>
                    <a:pt x="0" y="9525"/>
                  </a:lnTo>
                  <a:lnTo>
                    <a:pt x="0" y="0"/>
                  </a:lnTo>
                  <a:lnTo>
                    <a:pt x="27623" y="0"/>
                  </a:lnTo>
                  <a:lnTo>
                    <a:pt x="27623" y="0"/>
                  </a:lnTo>
                  <a:close/>
                </a:path>
              </a:pathLst>
            </a:custGeom>
            <a:solidFill>
              <a:schemeClr val="tx1"/>
            </a:solidFill>
            <a:ln w="9525"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DFF455A1-B3AD-4C40-BF64-E0C124D919B3}"/>
                </a:ext>
              </a:extLst>
            </p:cNvPr>
            <p:cNvSpPr/>
            <p:nvPr/>
          </p:nvSpPr>
          <p:spPr>
            <a:xfrm>
              <a:off x="-1767522" y="15022829"/>
              <a:ext cx="32384" cy="36195"/>
            </a:xfrm>
            <a:custGeom>
              <a:avLst/>
              <a:gdLst>
                <a:gd name="connsiteX0" fmla="*/ 16192 w 32384"/>
                <a:gd name="connsiteY0" fmla="*/ 0 h 36195"/>
                <a:gd name="connsiteX1" fmla="*/ 0 w 32384"/>
                <a:gd name="connsiteY1" fmla="*/ 18098 h 36195"/>
                <a:gd name="connsiteX2" fmla="*/ 16192 w 32384"/>
                <a:gd name="connsiteY2" fmla="*/ 36195 h 36195"/>
                <a:gd name="connsiteX3" fmla="*/ 32385 w 32384"/>
                <a:gd name="connsiteY3" fmla="*/ 18098 h 36195"/>
                <a:gd name="connsiteX4" fmla="*/ 16192 w 32384"/>
                <a:gd name="connsiteY4" fmla="*/ 0 h 36195"/>
                <a:gd name="connsiteX5" fmla="*/ 16192 w 32384"/>
                <a:gd name="connsiteY5" fmla="*/ 0 h 36195"/>
                <a:gd name="connsiteX6" fmla="*/ 16192 w 32384"/>
                <a:gd name="connsiteY6" fmla="*/ 34291 h 36195"/>
                <a:gd name="connsiteX7" fmla="*/ 5715 w 32384"/>
                <a:gd name="connsiteY7" fmla="*/ 18098 h 36195"/>
                <a:gd name="connsiteX8" fmla="*/ 16192 w 32384"/>
                <a:gd name="connsiteY8" fmla="*/ 1906 h 36195"/>
                <a:gd name="connsiteX9" fmla="*/ 26670 w 32384"/>
                <a:gd name="connsiteY9" fmla="*/ 18098 h 36195"/>
                <a:gd name="connsiteX10" fmla="*/ 16192 w 32384"/>
                <a:gd name="connsiteY10" fmla="*/ 34291 h 36195"/>
                <a:gd name="connsiteX11" fmla="*/ 16192 w 32384"/>
                <a:gd name="connsiteY11" fmla="*/ 34291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4" h="36195">
                  <a:moveTo>
                    <a:pt x="16192" y="0"/>
                  </a:moveTo>
                  <a:cubicBezTo>
                    <a:pt x="7620" y="0"/>
                    <a:pt x="0" y="6668"/>
                    <a:pt x="0" y="18098"/>
                  </a:cubicBezTo>
                  <a:cubicBezTo>
                    <a:pt x="0" y="29528"/>
                    <a:pt x="6667" y="36195"/>
                    <a:pt x="16192" y="36195"/>
                  </a:cubicBezTo>
                  <a:cubicBezTo>
                    <a:pt x="24765" y="36195"/>
                    <a:pt x="32385" y="29528"/>
                    <a:pt x="32385" y="18098"/>
                  </a:cubicBezTo>
                  <a:cubicBezTo>
                    <a:pt x="31432" y="6668"/>
                    <a:pt x="24765" y="0"/>
                    <a:pt x="16192" y="0"/>
                  </a:cubicBezTo>
                  <a:lnTo>
                    <a:pt x="16192" y="0"/>
                  </a:lnTo>
                  <a:close/>
                  <a:moveTo>
                    <a:pt x="16192" y="34291"/>
                  </a:moveTo>
                  <a:cubicBezTo>
                    <a:pt x="9525" y="34291"/>
                    <a:pt x="5715" y="27623"/>
                    <a:pt x="5715" y="18098"/>
                  </a:cubicBezTo>
                  <a:cubicBezTo>
                    <a:pt x="5715" y="8573"/>
                    <a:pt x="9525" y="1906"/>
                    <a:pt x="16192" y="1906"/>
                  </a:cubicBezTo>
                  <a:cubicBezTo>
                    <a:pt x="22860" y="1906"/>
                    <a:pt x="26670" y="8573"/>
                    <a:pt x="26670" y="18098"/>
                  </a:cubicBezTo>
                  <a:cubicBezTo>
                    <a:pt x="26670" y="27623"/>
                    <a:pt x="22860" y="34291"/>
                    <a:pt x="16192" y="34291"/>
                  </a:cubicBezTo>
                  <a:lnTo>
                    <a:pt x="16192" y="34291"/>
                  </a:lnTo>
                  <a:close/>
                </a:path>
              </a:pathLst>
            </a:custGeom>
            <a:solidFill>
              <a:schemeClr val="tx1"/>
            </a:solidFill>
            <a:ln w="952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C7923A11-ADCC-4583-99FA-0DD05B6DF3A0}"/>
                </a:ext>
              </a:extLst>
            </p:cNvPr>
            <p:cNvSpPr/>
            <p:nvPr/>
          </p:nvSpPr>
          <p:spPr>
            <a:xfrm>
              <a:off x="-1705609" y="15022829"/>
              <a:ext cx="32384" cy="35243"/>
            </a:xfrm>
            <a:custGeom>
              <a:avLst/>
              <a:gdLst>
                <a:gd name="connsiteX0" fmla="*/ 28575 w 32384"/>
                <a:gd name="connsiteY0" fmla="*/ 31433 h 35243"/>
                <a:gd name="connsiteX1" fmla="*/ 16192 w 32384"/>
                <a:gd name="connsiteY1" fmla="*/ 0 h 35243"/>
                <a:gd name="connsiteX2" fmla="*/ 15240 w 32384"/>
                <a:gd name="connsiteY2" fmla="*/ 0 h 35243"/>
                <a:gd name="connsiteX3" fmla="*/ 3810 w 32384"/>
                <a:gd name="connsiteY3" fmla="*/ 30481 h 35243"/>
                <a:gd name="connsiteX4" fmla="*/ 0 w 32384"/>
                <a:gd name="connsiteY4" fmla="*/ 34291 h 35243"/>
                <a:gd name="connsiteX5" fmla="*/ 0 w 32384"/>
                <a:gd name="connsiteY5" fmla="*/ 35243 h 35243"/>
                <a:gd name="connsiteX6" fmla="*/ 9525 w 32384"/>
                <a:gd name="connsiteY6" fmla="*/ 35243 h 35243"/>
                <a:gd name="connsiteX7" fmla="*/ 9525 w 32384"/>
                <a:gd name="connsiteY7" fmla="*/ 34291 h 35243"/>
                <a:gd name="connsiteX8" fmla="*/ 6667 w 32384"/>
                <a:gd name="connsiteY8" fmla="*/ 31433 h 35243"/>
                <a:gd name="connsiteX9" fmla="*/ 6667 w 32384"/>
                <a:gd name="connsiteY9" fmla="*/ 30481 h 35243"/>
                <a:gd name="connsiteX10" fmla="*/ 8572 w 32384"/>
                <a:gd name="connsiteY10" fmla="*/ 23813 h 35243"/>
                <a:gd name="connsiteX11" fmla="*/ 20955 w 32384"/>
                <a:gd name="connsiteY11" fmla="*/ 23813 h 35243"/>
                <a:gd name="connsiteX12" fmla="*/ 22860 w 32384"/>
                <a:gd name="connsiteY12" fmla="*/ 29528 h 35243"/>
                <a:gd name="connsiteX13" fmla="*/ 22860 w 32384"/>
                <a:gd name="connsiteY13" fmla="*/ 31433 h 35243"/>
                <a:gd name="connsiteX14" fmla="*/ 20003 w 32384"/>
                <a:gd name="connsiteY14" fmla="*/ 34291 h 35243"/>
                <a:gd name="connsiteX15" fmla="*/ 20003 w 32384"/>
                <a:gd name="connsiteY15" fmla="*/ 35243 h 35243"/>
                <a:gd name="connsiteX16" fmla="*/ 32385 w 32384"/>
                <a:gd name="connsiteY16" fmla="*/ 35243 h 35243"/>
                <a:gd name="connsiteX17" fmla="*/ 32385 w 32384"/>
                <a:gd name="connsiteY17" fmla="*/ 34291 h 35243"/>
                <a:gd name="connsiteX18" fmla="*/ 28575 w 32384"/>
                <a:gd name="connsiteY18" fmla="*/ 31433 h 35243"/>
                <a:gd name="connsiteX19" fmla="*/ 28575 w 32384"/>
                <a:gd name="connsiteY19" fmla="*/ 31433 h 35243"/>
                <a:gd name="connsiteX20" fmla="*/ 9525 w 32384"/>
                <a:gd name="connsiteY20" fmla="*/ 21908 h 35243"/>
                <a:gd name="connsiteX21" fmla="*/ 14288 w 32384"/>
                <a:gd name="connsiteY21" fmla="*/ 7620 h 35243"/>
                <a:gd name="connsiteX22" fmla="*/ 19050 w 32384"/>
                <a:gd name="connsiteY22" fmla="*/ 21908 h 35243"/>
                <a:gd name="connsiteX23" fmla="*/ 9525 w 32384"/>
                <a:gd name="connsiteY23" fmla="*/ 21908 h 35243"/>
                <a:gd name="connsiteX24" fmla="*/ 9525 w 32384"/>
                <a:gd name="connsiteY24" fmla="*/ 21908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84" h="35243">
                  <a:moveTo>
                    <a:pt x="28575" y="31433"/>
                  </a:moveTo>
                  <a:cubicBezTo>
                    <a:pt x="27622" y="29528"/>
                    <a:pt x="16192" y="0"/>
                    <a:pt x="16192" y="0"/>
                  </a:cubicBezTo>
                  <a:lnTo>
                    <a:pt x="15240" y="0"/>
                  </a:lnTo>
                  <a:cubicBezTo>
                    <a:pt x="15240" y="0"/>
                    <a:pt x="4763" y="27623"/>
                    <a:pt x="3810" y="30481"/>
                  </a:cubicBezTo>
                  <a:cubicBezTo>
                    <a:pt x="2857" y="33338"/>
                    <a:pt x="953" y="34291"/>
                    <a:pt x="0" y="34291"/>
                  </a:cubicBezTo>
                  <a:lnTo>
                    <a:pt x="0" y="35243"/>
                  </a:lnTo>
                  <a:lnTo>
                    <a:pt x="9525" y="35243"/>
                  </a:lnTo>
                  <a:lnTo>
                    <a:pt x="9525" y="34291"/>
                  </a:lnTo>
                  <a:cubicBezTo>
                    <a:pt x="8572" y="34291"/>
                    <a:pt x="6667" y="33338"/>
                    <a:pt x="6667" y="31433"/>
                  </a:cubicBezTo>
                  <a:cubicBezTo>
                    <a:pt x="6667" y="31433"/>
                    <a:pt x="6667" y="30481"/>
                    <a:pt x="6667" y="30481"/>
                  </a:cubicBezTo>
                  <a:cubicBezTo>
                    <a:pt x="6667" y="30481"/>
                    <a:pt x="7620" y="27623"/>
                    <a:pt x="8572" y="23813"/>
                  </a:cubicBezTo>
                  <a:lnTo>
                    <a:pt x="20955" y="23813"/>
                  </a:lnTo>
                  <a:cubicBezTo>
                    <a:pt x="21907" y="27623"/>
                    <a:pt x="22860" y="29528"/>
                    <a:pt x="22860" y="29528"/>
                  </a:cubicBezTo>
                  <a:cubicBezTo>
                    <a:pt x="22860" y="29528"/>
                    <a:pt x="22860" y="30481"/>
                    <a:pt x="22860" y="31433"/>
                  </a:cubicBezTo>
                  <a:cubicBezTo>
                    <a:pt x="22860" y="32385"/>
                    <a:pt x="21907" y="34291"/>
                    <a:pt x="20003" y="34291"/>
                  </a:cubicBezTo>
                  <a:lnTo>
                    <a:pt x="20003" y="35243"/>
                  </a:lnTo>
                  <a:lnTo>
                    <a:pt x="32385" y="35243"/>
                  </a:lnTo>
                  <a:lnTo>
                    <a:pt x="32385" y="34291"/>
                  </a:lnTo>
                  <a:cubicBezTo>
                    <a:pt x="30480" y="34291"/>
                    <a:pt x="29528" y="32385"/>
                    <a:pt x="28575" y="31433"/>
                  </a:cubicBezTo>
                  <a:lnTo>
                    <a:pt x="28575" y="31433"/>
                  </a:lnTo>
                  <a:close/>
                  <a:moveTo>
                    <a:pt x="9525" y="21908"/>
                  </a:moveTo>
                  <a:cubicBezTo>
                    <a:pt x="12382" y="15241"/>
                    <a:pt x="14288" y="7620"/>
                    <a:pt x="14288" y="7620"/>
                  </a:cubicBezTo>
                  <a:cubicBezTo>
                    <a:pt x="14288" y="7620"/>
                    <a:pt x="17145" y="15241"/>
                    <a:pt x="19050" y="21908"/>
                  </a:cubicBezTo>
                  <a:lnTo>
                    <a:pt x="9525" y="21908"/>
                  </a:lnTo>
                  <a:lnTo>
                    <a:pt x="9525" y="21908"/>
                  </a:lnTo>
                  <a:close/>
                </a:path>
              </a:pathLst>
            </a:custGeom>
            <a:solidFill>
              <a:schemeClr val="tx1"/>
            </a:solidFill>
            <a:ln w="9525"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17F09CFE-5E90-4C0C-BFC3-A2E755959DD1}"/>
                </a:ext>
              </a:extLst>
            </p:cNvPr>
            <p:cNvSpPr/>
            <p:nvPr/>
          </p:nvSpPr>
          <p:spPr>
            <a:xfrm>
              <a:off x="-1829434" y="15023782"/>
              <a:ext cx="27622" cy="35242"/>
            </a:xfrm>
            <a:custGeom>
              <a:avLst/>
              <a:gdLst>
                <a:gd name="connsiteX0" fmla="*/ 27622 w 27622"/>
                <a:gd name="connsiteY0" fmla="*/ 25717 h 35242"/>
                <a:gd name="connsiteX1" fmla="*/ 18097 w 27622"/>
                <a:gd name="connsiteY1" fmla="*/ 32384 h 35242"/>
                <a:gd name="connsiteX2" fmla="*/ 12382 w 27622"/>
                <a:gd name="connsiteY2" fmla="*/ 32384 h 35242"/>
                <a:gd name="connsiteX3" fmla="*/ 9525 w 27622"/>
                <a:gd name="connsiteY3" fmla="*/ 30480 h 35242"/>
                <a:gd name="connsiteX4" fmla="*/ 9525 w 27622"/>
                <a:gd name="connsiteY4" fmla="*/ 18097 h 35242"/>
                <a:gd name="connsiteX5" fmla="*/ 17145 w 27622"/>
                <a:gd name="connsiteY5" fmla="*/ 18097 h 35242"/>
                <a:gd name="connsiteX6" fmla="*/ 21907 w 27622"/>
                <a:gd name="connsiteY6" fmla="*/ 22859 h 35242"/>
                <a:gd name="connsiteX7" fmla="*/ 22860 w 27622"/>
                <a:gd name="connsiteY7" fmla="*/ 22859 h 35242"/>
                <a:gd name="connsiteX8" fmla="*/ 22860 w 27622"/>
                <a:gd name="connsiteY8" fmla="*/ 10477 h 35242"/>
                <a:gd name="connsiteX9" fmla="*/ 21907 w 27622"/>
                <a:gd name="connsiteY9" fmla="*/ 10477 h 35242"/>
                <a:gd name="connsiteX10" fmla="*/ 17145 w 27622"/>
                <a:gd name="connsiteY10" fmla="*/ 15240 h 35242"/>
                <a:gd name="connsiteX11" fmla="*/ 9525 w 27622"/>
                <a:gd name="connsiteY11" fmla="*/ 15240 h 35242"/>
                <a:gd name="connsiteX12" fmla="*/ 9525 w 27622"/>
                <a:gd name="connsiteY12" fmla="*/ 3809 h 35242"/>
                <a:gd name="connsiteX13" fmla="*/ 11430 w 27622"/>
                <a:gd name="connsiteY13" fmla="*/ 1905 h 35242"/>
                <a:gd name="connsiteX14" fmla="*/ 18097 w 27622"/>
                <a:gd name="connsiteY14" fmla="*/ 1905 h 35242"/>
                <a:gd name="connsiteX15" fmla="*/ 24765 w 27622"/>
                <a:gd name="connsiteY15" fmla="*/ 7619 h 35242"/>
                <a:gd name="connsiteX16" fmla="*/ 25717 w 27622"/>
                <a:gd name="connsiteY16" fmla="*/ 7619 h 35242"/>
                <a:gd name="connsiteX17" fmla="*/ 25717 w 27622"/>
                <a:gd name="connsiteY17" fmla="*/ 0 h 35242"/>
                <a:gd name="connsiteX18" fmla="*/ 0 w 27622"/>
                <a:gd name="connsiteY18" fmla="*/ 0 h 35242"/>
                <a:gd name="connsiteX19" fmla="*/ 0 w 27622"/>
                <a:gd name="connsiteY19" fmla="*/ 952 h 35242"/>
                <a:gd name="connsiteX20" fmla="*/ 4763 w 27622"/>
                <a:gd name="connsiteY20" fmla="*/ 5715 h 35242"/>
                <a:gd name="connsiteX21" fmla="*/ 4763 w 27622"/>
                <a:gd name="connsiteY21" fmla="*/ 29527 h 35242"/>
                <a:gd name="connsiteX22" fmla="*/ 0 w 27622"/>
                <a:gd name="connsiteY22" fmla="*/ 34290 h 35242"/>
                <a:gd name="connsiteX23" fmla="*/ 0 w 27622"/>
                <a:gd name="connsiteY23" fmla="*/ 35242 h 35242"/>
                <a:gd name="connsiteX24" fmla="*/ 25717 w 27622"/>
                <a:gd name="connsiteY24" fmla="*/ 35242 h 35242"/>
                <a:gd name="connsiteX25" fmla="*/ 27622 w 27622"/>
                <a:gd name="connsiteY25" fmla="*/ 25717 h 35242"/>
                <a:gd name="connsiteX26" fmla="*/ 27622 w 27622"/>
                <a:gd name="connsiteY26" fmla="*/ 25717 h 35242"/>
                <a:gd name="connsiteX27" fmla="*/ 27622 w 27622"/>
                <a:gd name="connsiteY27" fmla="*/ 25717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22" h="35242">
                  <a:moveTo>
                    <a:pt x="27622" y="25717"/>
                  </a:moveTo>
                  <a:cubicBezTo>
                    <a:pt x="25717" y="29527"/>
                    <a:pt x="23813" y="32384"/>
                    <a:pt x="18097" y="32384"/>
                  </a:cubicBezTo>
                  <a:cubicBezTo>
                    <a:pt x="17145" y="32384"/>
                    <a:pt x="14288" y="32384"/>
                    <a:pt x="12382" y="32384"/>
                  </a:cubicBezTo>
                  <a:cubicBezTo>
                    <a:pt x="10478" y="32384"/>
                    <a:pt x="9525" y="31432"/>
                    <a:pt x="9525" y="30480"/>
                  </a:cubicBezTo>
                  <a:cubicBezTo>
                    <a:pt x="9525" y="29527"/>
                    <a:pt x="9525" y="23813"/>
                    <a:pt x="9525" y="18097"/>
                  </a:cubicBezTo>
                  <a:cubicBezTo>
                    <a:pt x="10478" y="18097"/>
                    <a:pt x="15240" y="18097"/>
                    <a:pt x="17145" y="18097"/>
                  </a:cubicBezTo>
                  <a:cubicBezTo>
                    <a:pt x="20003" y="18097"/>
                    <a:pt x="21907" y="20002"/>
                    <a:pt x="21907" y="22859"/>
                  </a:cubicBezTo>
                  <a:lnTo>
                    <a:pt x="22860" y="22859"/>
                  </a:lnTo>
                  <a:lnTo>
                    <a:pt x="22860" y="10477"/>
                  </a:lnTo>
                  <a:lnTo>
                    <a:pt x="21907" y="10477"/>
                  </a:lnTo>
                  <a:cubicBezTo>
                    <a:pt x="21907" y="14288"/>
                    <a:pt x="20003" y="15240"/>
                    <a:pt x="17145" y="15240"/>
                  </a:cubicBezTo>
                  <a:cubicBezTo>
                    <a:pt x="15240" y="15240"/>
                    <a:pt x="10478" y="15240"/>
                    <a:pt x="9525" y="15240"/>
                  </a:cubicBezTo>
                  <a:cubicBezTo>
                    <a:pt x="9525" y="9525"/>
                    <a:pt x="9525" y="3809"/>
                    <a:pt x="9525" y="3809"/>
                  </a:cubicBezTo>
                  <a:cubicBezTo>
                    <a:pt x="9525" y="2857"/>
                    <a:pt x="10478" y="1905"/>
                    <a:pt x="11430" y="1905"/>
                  </a:cubicBezTo>
                  <a:cubicBezTo>
                    <a:pt x="12382" y="1905"/>
                    <a:pt x="15240" y="1905"/>
                    <a:pt x="18097" y="1905"/>
                  </a:cubicBezTo>
                  <a:cubicBezTo>
                    <a:pt x="21907" y="1905"/>
                    <a:pt x="23813" y="3809"/>
                    <a:pt x="24765" y="7619"/>
                  </a:cubicBezTo>
                  <a:lnTo>
                    <a:pt x="25717" y="7619"/>
                  </a:lnTo>
                  <a:lnTo>
                    <a:pt x="25717" y="0"/>
                  </a:lnTo>
                  <a:lnTo>
                    <a:pt x="0" y="0"/>
                  </a:lnTo>
                  <a:lnTo>
                    <a:pt x="0" y="952"/>
                  </a:lnTo>
                  <a:cubicBezTo>
                    <a:pt x="2857" y="952"/>
                    <a:pt x="4763" y="1905"/>
                    <a:pt x="4763" y="5715"/>
                  </a:cubicBezTo>
                  <a:lnTo>
                    <a:pt x="4763" y="29527"/>
                  </a:lnTo>
                  <a:cubicBezTo>
                    <a:pt x="4763" y="32384"/>
                    <a:pt x="3810" y="34290"/>
                    <a:pt x="0" y="34290"/>
                  </a:cubicBezTo>
                  <a:lnTo>
                    <a:pt x="0" y="35242"/>
                  </a:lnTo>
                  <a:lnTo>
                    <a:pt x="25717" y="35242"/>
                  </a:lnTo>
                  <a:lnTo>
                    <a:pt x="27622" y="25717"/>
                  </a:lnTo>
                  <a:lnTo>
                    <a:pt x="27622" y="25717"/>
                  </a:lnTo>
                  <a:lnTo>
                    <a:pt x="27622" y="25717"/>
                  </a:lnTo>
                  <a:close/>
                </a:path>
              </a:pathLst>
            </a:custGeom>
            <a:solidFill>
              <a:schemeClr val="tx1"/>
            </a:solidFill>
            <a:ln w="952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6A26DA67-3B2E-429D-B6E8-83BCE11941DF}"/>
                </a:ext>
              </a:extLst>
            </p:cNvPr>
            <p:cNvSpPr/>
            <p:nvPr/>
          </p:nvSpPr>
          <p:spPr>
            <a:xfrm>
              <a:off x="-1795144" y="15020925"/>
              <a:ext cx="21907" cy="36195"/>
            </a:xfrm>
            <a:custGeom>
              <a:avLst/>
              <a:gdLst>
                <a:gd name="connsiteX0" fmla="*/ 20002 w 21907"/>
                <a:gd name="connsiteY0" fmla="*/ 952 h 36195"/>
                <a:gd name="connsiteX1" fmla="*/ 20955 w 21907"/>
                <a:gd name="connsiteY1" fmla="*/ 12383 h 36195"/>
                <a:gd name="connsiteX2" fmla="*/ 20002 w 21907"/>
                <a:gd name="connsiteY2" fmla="*/ 12383 h 36195"/>
                <a:gd name="connsiteX3" fmla="*/ 11430 w 21907"/>
                <a:gd name="connsiteY3" fmla="*/ 2858 h 36195"/>
                <a:gd name="connsiteX4" fmla="*/ 6667 w 21907"/>
                <a:gd name="connsiteY4" fmla="*/ 7620 h 36195"/>
                <a:gd name="connsiteX5" fmla="*/ 11430 w 21907"/>
                <a:gd name="connsiteY5" fmla="*/ 14288 h 36195"/>
                <a:gd name="connsiteX6" fmla="*/ 17145 w 21907"/>
                <a:gd name="connsiteY6" fmla="*/ 18098 h 36195"/>
                <a:gd name="connsiteX7" fmla="*/ 21907 w 21907"/>
                <a:gd name="connsiteY7" fmla="*/ 26670 h 36195"/>
                <a:gd name="connsiteX8" fmla="*/ 12382 w 21907"/>
                <a:gd name="connsiteY8" fmla="*/ 36195 h 36195"/>
                <a:gd name="connsiteX9" fmla="*/ 4763 w 21907"/>
                <a:gd name="connsiteY9" fmla="*/ 34290 h 36195"/>
                <a:gd name="connsiteX10" fmla="*/ 2857 w 21907"/>
                <a:gd name="connsiteY10" fmla="*/ 36195 h 36195"/>
                <a:gd name="connsiteX11" fmla="*/ 1905 w 21907"/>
                <a:gd name="connsiteY11" fmla="*/ 36195 h 36195"/>
                <a:gd name="connsiteX12" fmla="*/ 0 w 21907"/>
                <a:gd name="connsiteY12" fmla="*/ 24765 h 36195"/>
                <a:gd name="connsiteX13" fmla="*/ 952 w 21907"/>
                <a:gd name="connsiteY13" fmla="*/ 24765 h 36195"/>
                <a:gd name="connsiteX14" fmla="*/ 10477 w 21907"/>
                <a:gd name="connsiteY14" fmla="*/ 34290 h 36195"/>
                <a:gd name="connsiteX15" fmla="*/ 16192 w 21907"/>
                <a:gd name="connsiteY15" fmla="*/ 28575 h 36195"/>
                <a:gd name="connsiteX16" fmla="*/ 12382 w 21907"/>
                <a:gd name="connsiteY16" fmla="*/ 21908 h 36195"/>
                <a:gd name="connsiteX17" fmla="*/ 5715 w 21907"/>
                <a:gd name="connsiteY17" fmla="*/ 17145 h 36195"/>
                <a:gd name="connsiteX18" fmla="*/ 952 w 21907"/>
                <a:gd name="connsiteY18" fmla="*/ 8573 h 36195"/>
                <a:gd name="connsiteX19" fmla="*/ 9525 w 21907"/>
                <a:gd name="connsiteY19" fmla="*/ 0 h 36195"/>
                <a:gd name="connsiteX20" fmla="*/ 16192 w 21907"/>
                <a:gd name="connsiteY20" fmla="*/ 1905 h 36195"/>
                <a:gd name="connsiteX21" fmla="*/ 18097 w 21907"/>
                <a:gd name="connsiteY21" fmla="*/ 0 h 36195"/>
                <a:gd name="connsiteX22" fmla="*/ 20002 w 21907"/>
                <a:gd name="connsiteY22" fmla="*/ 0 h 36195"/>
                <a:gd name="connsiteX23" fmla="*/ 20002 w 21907"/>
                <a:gd name="connsiteY23" fmla="*/ 952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07" h="36195">
                  <a:moveTo>
                    <a:pt x="20002" y="952"/>
                  </a:moveTo>
                  <a:lnTo>
                    <a:pt x="20955" y="12383"/>
                  </a:lnTo>
                  <a:lnTo>
                    <a:pt x="20002" y="12383"/>
                  </a:lnTo>
                  <a:cubicBezTo>
                    <a:pt x="18097" y="6667"/>
                    <a:pt x="15240" y="2858"/>
                    <a:pt x="11430" y="2858"/>
                  </a:cubicBezTo>
                  <a:cubicBezTo>
                    <a:pt x="8572" y="2858"/>
                    <a:pt x="6667" y="4763"/>
                    <a:pt x="6667" y="7620"/>
                  </a:cubicBezTo>
                  <a:cubicBezTo>
                    <a:pt x="6667" y="10477"/>
                    <a:pt x="8572" y="12383"/>
                    <a:pt x="11430" y="14288"/>
                  </a:cubicBezTo>
                  <a:cubicBezTo>
                    <a:pt x="14288" y="16192"/>
                    <a:pt x="16192" y="17145"/>
                    <a:pt x="17145" y="18098"/>
                  </a:cubicBezTo>
                  <a:cubicBezTo>
                    <a:pt x="20002" y="20002"/>
                    <a:pt x="21907" y="22860"/>
                    <a:pt x="21907" y="26670"/>
                  </a:cubicBezTo>
                  <a:cubicBezTo>
                    <a:pt x="21907" y="32385"/>
                    <a:pt x="17145" y="36195"/>
                    <a:pt x="12382" y="36195"/>
                  </a:cubicBezTo>
                  <a:cubicBezTo>
                    <a:pt x="8572" y="36195"/>
                    <a:pt x="6667" y="34290"/>
                    <a:pt x="4763" y="34290"/>
                  </a:cubicBezTo>
                  <a:cubicBezTo>
                    <a:pt x="3810" y="34290"/>
                    <a:pt x="3810" y="35242"/>
                    <a:pt x="2857" y="36195"/>
                  </a:cubicBezTo>
                  <a:lnTo>
                    <a:pt x="1905" y="36195"/>
                  </a:lnTo>
                  <a:lnTo>
                    <a:pt x="0" y="24765"/>
                  </a:lnTo>
                  <a:lnTo>
                    <a:pt x="952" y="24765"/>
                  </a:lnTo>
                  <a:cubicBezTo>
                    <a:pt x="2857" y="30480"/>
                    <a:pt x="6667" y="34290"/>
                    <a:pt x="10477" y="34290"/>
                  </a:cubicBezTo>
                  <a:cubicBezTo>
                    <a:pt x="13335" y="34290"/>
                    <a:pt x="16192" y="32385"/>
                    <a:pt x="16192" y="28575"/>
                  </a:cubicBezTo>
                  <a:cubicBezTo>
                    <a:pt x="16192" y="24765"/>
                    <a:pt x="14288" y="23813"/>
                    <a:pt x="12382" y="21908"/>
                  </a:cubicBezTo>
                  <a:cubicBezTo>
                    <a:pt x="10477" y="20002"/>
                    <a:pt x="7620" y="18098"/>
                    <a:pt x="5715" y="17145"/>
                  </a:cubicBezTo>
                  <a:cubicBezTo>
                    <a:pt x="2857" y="15240"/>
                    <a:pt x="952" y="12383"/>
                    <a:pt x="952" y="8573"/>
                  </a:cubicBezTo>
                  <a:cubicBezTo>
                    <a:pt x="952" y="3810"/>
                    <a:pt x="3810" y="0"/>
                    <a:pt x="9525" y="0"/>
                  </a:cubicBezTo>
                  <a:cubicBezTo>
                    <a:pt x="11430" y="0"/>
                    <a:pt x="14288" y="1905"/>
                    <a:pt x="16192" y="1905"/>
                  </a:cubicBezTo>
                  <a:cubicBezTo>
                    <a:pt x="17145" y="1905"/>
                    <a:pt x="18097" y="952"/>
                    <a:pt x="18097" y="0"/>
                  </a:cubicBezTo>
                  <a:lnTo>
                    <a:pt x="20002" y="0"/>
                  </a:lnTo>
                  <a:lnTo>
                    <a:pt x="20002" y="952"/>
                  </a:lnTo>
                  <a:close/>
                </a:path>
              </a:pathLst>
            </a:custGeom>
            <a:solidFill>
              <a:schemeClr val="tx1"/>
            </a:solidFill>
            <a:ln w="9525"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3691629A-B3F0-4A5A-9B5D-E8A1D6245013}"/>
                </a:ext>
              </a:extLst>
            </p:cNvPr>
            <p:cNvSpPr/>
            <p:nvPr/>
          </p:nvSpPr>
          <p:spPr>
            <a:xfrm>
              <a:off x="-1866582" y="15022829"/>
              <a:ext cx="33337" cy="35243"/>
            </a:xfrm>
            <a:custGeom>
              <a:avLst/>
              <a:gdLst>
                <a:gd name="connsiteX0" fmla="*/ 20955 w 33337"/>
                <a:gd name="connsiteY0" fmla="*/ 0 h 35243"/>
                <a:gd name="connsiteX1" fmla="*/ 20955 w 33337"/>
                <a:gd name="connsiteY1" fmla="*/ 953 h 35243"/>
                <a:gd name="connsiteX2" fmla="*/ 25717 w 33337"/>
                <a:gd name="connsiteY2" fmla="*/ 6668 h 35243"/>
                <a:gd name="connsiteX3" fmla="*/ 25717 w 33337"/>
                <a:gd name="connsiteY3" fmla="*/ 24766 h 35243"/>
                <a:gd name="connsiteX4" fmla="*/ 7620 w 33337"/>
                <a:gd name="connsiteY4" fmla="*/ 0 h 35243"/>
                <a:gd name="connsiteX5" fmla="*/ 0 w 33337"/>
                <a:gd name="connsiteY5" fmla="*/ 0 h 35243"/>
                <a:gd name="connsiteX6" fmla="*/ 0 w 33337"/>
                <a:gd name="connsiteY6" fmla="*/ 953 h 35243"/>
                <a:gd name="connsiteX7" fmla="*/ 3810 w 33337"/>
                <a:gd name="connsiteY7" fmla="*/ 2858 h 35243"/>
                <a:gd name="connsiteX8" fmla="*/ 4763 w 33337"/>
                <a:gd name="connsiteY8" fmla="*/ 3810 h 35243"/>
                <a:gd name="connsiteX9" fmla="*/ 4763 w 33337"/>
                <a:gd name="connsiteY9" fmla="*/ 27623 h 35243"/>
                <a:gd name="connsiteX10" fmla="*/ 0 w 33337"/>
                <a:gd name="connsiteY10" fmla="*/ 33338 h 35243"/>
                <a:gd name="connsiteX11" fmla="*/ 0 w 33337"/>
                <a:gd name="connsiteY11" fmla="*/ 34291 h 35243"/>
                <a:gd name="connsiteX12" fmla="*/ 11430 w 33337"/>
                <a:gd name="connsiteY12" fmla="*/ 34291 h 35243"/>
                <a:gd name="connsiteX13" fmla="*/ 11430 w 33337"/>
                <a:gd name="connsiteY13" fmla="*/ 33338 h 35243"/>
                <a:gd name="connsiteX14" fmla="*/ 6667 w 33337"/>
                <a:gd name="connsiteY14" fmla="*/ 28575 h 35243"/>
                <a:gd name="connsiteX15" fmla="*/ 6667 w 33337"/>
                <a:gd name="connsiteY15" fmla="*/ 6668 h 35243"/>
                <a:gd name="connsiteX16" fmla="*/ 27622 w 33337"/>
                <a:gd name="connsiteY16" fmla="*/ 35243 h 35243"/>
                <a:gd name="connsiteX17" fmla="*/ 28575 w 33337"/>
                <a:gd name="connsiteY17" fmla="*/ 35243 h 35243"/>
                <a:gd name="connsiteX18" fmla="*/ 28575 w 33337"/>
                <a:gd name="connsiteY18" fmla="*/ 6668 h 35243"/>
                <a:gd name="connsiteX19" fmla="*/ 33338 w 33337"/>
                <a:gd name="connsiteY19" fmla="*/ 953 h 35243"/>
                <a:gd name="connsiteX20" fmla="*/ 33338 w 33337"/>
                <a:gd name="connsiteY20" fmla="*/ 0 h 35243"/>
                <a:gd name="connsiteX21" fmla="*/ 20955 w 33337"/>
                <a:gd name="connsiteY21" fmla="*/ 0 h 35243"/>
                <a:gd name="connsiteX22" fmla="*/ 20955 w 33337"/>
                <a:gd name="connsiteY22" fmla="*/ 0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37" h="35243">
                  <a:moveTo>
                    <a:pt x="20955" y="0"/>
                  </a:moveTo>
                  <a:lnTo>
                    <a:pt x="20955" y="953"/>
                  </a:lnTo>
                  <a:cubicBezTo>
                    <a:pt x="23813" y="953"/>
                    <a:pt x="25717" y="2858"/>
                    <a:pt x="25717" y="6668"/>
                  </a:cubicBezTo>
                  <a:cubicBezTo>
                    <a:pt x="25717" y="8573"/>
                    <a:pt x="25717" y="19050"/>
                    <a:pt x="25717" y="24766"/>
                  </a:cubicBezTo>
                  <a:lnTo>
                    <a:pt x="7620" y="0"/>
                  </a:lnTo>
                  <a:lnTo>
                    <a:pt x="0" y="0"/>
                  </a:lnTo>
                  <a:lnTo>
                    <a:pt x="0" y="953"/>
                  </a:lnTo>
                  <a:cubicBezTo>
                    <a:pt x="1905" y="953"/>
                    <a:pt x="2857" y="1906"/>
                    <a:pt x="3810" y="2858"/>
                  </a:cubicBezTo>
                  <a:cubicBezTo>
                    <a:pt x="3810" y="2858"/>
                    <a:pt x="3810" y="3810"/>
                    <a:pt x="4763" y="3810"/>
                  </a:cubicBezTo>
                  <a:cubicBezTo>
                    <a:pt x="4763" y="7620"/>
                    <a:pt x="4763" y="23813"/>
                    <a:pt x="4763" y="27623"/>
                  </a:cubicBezTo>
                  <a:cubicBezTo>
                    <a:pt x="4763" y="31433"/>
                    <a:pt x="3810" y="33338"/>
                    <a:pt x="0" y="33338"/>
                  </a:cubicBezTo>
                  <a:lnTo>
                    <a:pt x="0" y="34291"/>
                  </a:lnTo>
                  <a:lnTo>
                    <a:pt x="11430" y="34291"/>
                  </a:lnTo>
                  <a:lnTo>
                    <a:pt x="11430" y="33338"/>
                  </a:lnTo>
                  <a:cubicBezTo>
                    <a:pt x="8572" y="33338"/>
                    <a:pt x="6667" y="31433"/>
                    <a:pt x="6667" y="28575"/>
                  </a:cubicBezTo>
                  <a:cubicBezTo>
                    <a:pt x="6667" y="25718"/>
                    <a:pt x="6667" y="12383"/>
                    <a:pt x="6667" y="6668"/>
                  </a:cubicBezTo>
                  <a:cubicBezTo>
                    <a:pt x="13335" y="15241"/>
                    <a:pt x="27622" y="35243"/>
                    <a:pt x="27622" y="35243"/>
                  </a:cubicBezTo>
                  <a:lnTo>
                    <a:pt x="28575" y="35243"/>
                  </a:lnTo>
                  <a:cubicBezTo>
                    <a:pt x="28575" y="35243"/>
                    <a:pt x="28575" y="10478"/>
                    <a:pt x="28575" y="6668"/>
                  </a:cubicBezTo>
                  <a:cubicBezTo>
                    <a:pt x="28575" y="1906"/>
                    <a:pt x="30480" y="953"/>
                    <a:pt x="33338" y="953"/>
                  </a:cubicBezTo>
                  <a:lnTo>
                    <a:pt x="33338" y="0"/>
                  </a:lnTo>
                  <a:lnTo>
                    <a:pt x="20955" y="0"/>
                  </a:lnTo>
                  <a:lnTo>
                    <a:pt x="20955" y="0"/>
                  </a:lnTo>
                  <a:close/>
                </a:path>
              </a:pathLst>
            </a:custGeom>
            <a:solidFill>
              <a:schemeClr val="tx1"/>
            </a:solid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58B143B6-8AB3-4162-BCF2-2045CB90E4E2}"/>
                </a:ext>
              </a:extLst>
            </p:cNvPr>
            <p:cNvSpPr/>
            <p:nvPr/>
          </p:nvSpPr>
          <p:spPr>
            <a:xfrm>
              <a:off x="-1905634" y="15022829"/>
              <a:ext cx="33337" cy="35243"/>
            </a:xfrm>
            <a:custGeom>
              <a:avLst/>
              <a:gdLst>
                <a:gd name="connsiteX0" fmla="*/ 20955 w 33337"/>
                <a:gd name="connsiteY0" fmla="*/ 0 h 35243"/>
                <a:gd name="connsiteX1" fmla="*/ 20955 w 33337"/>
                <a:gd name="connsiteY1" fmla="*/ 953 h 35243"/>
                <a:gd name="connsiteX2" fmla="*/ 25717 w 33337"/>
                <a:gd name="connsiteY2" fmla="*/ 6668 h 35243"/>
                <a:gd name="connsiteX3" fmla="*/ 25717 w 33337"/>
                <a:gd name="connsiteY3" fmla="*/ 24766 h 35243"/>
                <a:gd name="connsiteX4" fmla="*/ 7620 w 33337"/>
                <a:gd name="connsiteY4" fmla="*/ 0 h 35243"/>
                <a:gd name="connsiteX5" fmla="*/ 0 w 33337"/>
                <a:gd name="connsiteY5" fmla="*/ 0 h 35243"/>
                <a:gd name="connsiteX6" fmla="*/ 0 w 33337"/>
                <a:gd name="connsiteY6" fmla="*/ 953 h 35243"/>
                <a:gd name="connsiteX7" fmla="*/ 3810 w 33337"/>
                <a:gd name="connsiteY7" fmla="*/ 2858 h 35243"/>
                <a:gd name="connsiteX8" fmla="*/ 4763 w 33337"/>
                <a:gd name="connsiteY8" fmla="*/ 3810 h 35243"/>
                <a:gd name="connsiteX9" fmla="*/ 4763 w 33337"/>
                <a:gd name="connsiteY9" fmla="*/ 27623 h 35243"/>
                <a:gd name="connsiteX10" fmla="*/ 0 w 33337"/>
                <a:gd name="connsiteY10" fmla="*/ 33338 h 35243"/>
                <a:gd name="connsiteX11" fmla="*/ 0 w 33337"/>
                <a:gd name="connsiteY11" fmla="*/ 34291 h 35243"/>
                <a:gd name="connsiteX12" fmla="*/ 11430 w 33337"/>
                <a:gd name="connsiteY12" fmla="*/ 34291 h 35243"/>
                <a:gd name="connsiteX13" fmla="*/ 11430 w 33337"/>
                <a:gd name="connsiteY13" fmla="*/ 33338 h 35243"/>
                <a:gd name="connsiteX14" fmla="*/ 6667 w 33337"/>
                <a:gd name="connsiteY14" fmla="*/ 28575 h 35243"/>
                <a:gd name="connsiteX15" fmla="*/ 6667 w 33337"/>
                <a:gd name="connsiteY15" fmla="*/ 6668 h 35243"/>
                <a:gd name="connsiteX16" fmla="*/ 27622 w 33337"/>
                <a:gd name="connsiteY16" fmla="*/ 35243 h 35243"/>
                <a:gd name="connsiteX17" fmla="*/ 28575 w 33337"/>
                <a:gd name="connsiteY17" fmla="*/ 35243 h 35243"/>
                <a:gd name="connsiteX18" fmla="*/ 28575 w 33337"/>
                <a:gd name="connsiteY18" fmla="*/ 6668 h 35243"/>
                <a:gd name="connsiteX19" fmla="*/ 33338 w 33337"/>
                <a:gd name="connsiteY19" fmla="*/ 953 h 35243"/>
                <a:gd name="connsiteX20" fmla="*/ 33338 w 33337"/>
                <a:gd name="connsiteY20" fmla="*/ 0 h 35243"/>
                <a:gd name="connsiteX21" fmla="*/ 20955 w 33337"/>
                <a:gd name="connsiteY21" fmla="*/ 0 h 35243"/>
                <a:gd name="connsiteX22" fmla="*/ 20955 w 33337"/>
                <a:gd name="connsiteY22" fmla="*/ 0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37" h="35243">
                  <a:moveTo>
                    <a:pt x="20955" y="0"/>
                  </a:moveTo>
                  <a:lnTo>
                    <a:pt x="20955" y="953"/>
                  </a:lnTo>
                  <a:cubicBezTo>
                    <a:pt x="23813" y="953"/>
                    <a:pt x="25717" y="2858"/>
                    <a:pt x="25717" y="6668"/>
                  </a:cubicBezTo>
                  <a:cubicBezTo>
                    <a:pt x="25717" y="8573"/>
                    <a:pt x="25717" y="19050"/>
                    <a:pt x="25717" y="24766"/>
                  </a:cubicBezTo>
                  <a:lnTo>
                    <a:pt x="7620" y="0"/>
                  </a:lnTo>
                  <a:lnTo>
                    <a:pt x="0" y="0"/>
                  </a:lnTo>
                  <a:lnTo>
                    <a:pt x="0" y="953"/>
                  </a:lnTo>
                  <a:cubicBezTo>
                    <a:pt x="1905" y="953"/>
                    <a:pt x="2857" y="1906"/>
                    <a:pt x="3810" y="2858"/>
                  </a:cubicBezTo>
                  <a:cubicBezTo>
                    <a:pt x="3810" y="2858"/>
                    <a:pt x="3810" y="3810"/>
                    <a:pt x="4763" y="3810"/>
                  </a:cubicBezTo>
                  <a:cubicBezTo>
                    <a:pt x="4763" y="7620"/>
                    <a:pt x="4763" y="23813"/>
                    <a:pt x="4763" y="27623"/>
                  </a:cubicBezTo>
                  <a:cubicBezTo>
                    <a:pt x="4763" y="31433"/>
                    <a:pt x="3810" y="33338"/>
                    <a:pt x="0" y="33338"/>
                  </a:cubicBezTo>
                  <a:lnTo>
                    <a:pt x="0" y="34291"/>
                  </a:lnTo>
                  <a:lnTo>
                    <a:pt x="11430" y="34291"/>
                  </a:lnTo>
                  <a:lnTo>
                    <a:pt x="11430" y="33338"/>
                  </a:lnTo>
                  <a:cubicBezTo>
                    <a:pt x="8572" y="33338"/>
                    <a:pt x="6667" y="31433"/>
                    <a:pt x="6667" y="28575"/>
                  </a:cubicBezTo>
                  <a:cubicBezTo>
                    <a:pt x="6667" y="25718"/>
                    <a:pt x="6667" y="12383"/>
                    <a:pt x="6667" y="6668"/>
                  </a:cubicBezTo>
                  <a:cubicBezTo>
                    <a:pt x="13335" y="15241"/>
                    <a:pt x="27622" y="35243"/>
                    <a:pt x="27622" y="35243"/>
                  </a:cubicBezTo>
                  <a:lnTo>
                    <a:pt x="28575" y="35243"/>
                  </a:lnTo>
                  <a:cubicBezTo>
                    <a:pt x="28575" y="35243"/>
                    <a:pt x="28575" y="10478"/>
                    <a:pt x="28575" y="6668"/>
                  </a:cubicBezTo>
                  <a:cubicBezTo>
                    <a:pt x="28575" y="1906"/>
                    <a:pt x="30480" y="953"/>
                    <a:pt x="33338" y="953"/>
                  </a:cubicBezTo>
                  <a:lnTo>
                    <a:pt x="33338" y="0"/>
                  </a:lnTo>
                  <a:lnTo>
                    <a:pt x="20955" y="0"/>
                  </a:lnTo>
                  <a:lnTo>
                    <a:pt x="20955" y="0"/>
                  </a:lnTo>
                  <a:close/>
                </a:path>
              </a:pathLst>
            </a:custGeom>
            <a:solidFill>
              <a:schemeClr val="tx1"/>
            </a:solid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8669E889-5BD8-42A8-91D1-6B138A0C9455}"/>
                </a:ext>
              </a:extLst>
            </p:cNvPr>
            <p:cNvSpPr/>
            <p:nvPr/>
          </p:nvSpPr>
          <p:spPr>
            <a:xfrm>
              <a:off x="-1981834" y="15012352"/>
              <a:ext cx="50482" cy="46672"/>
            </a:xfrm>
            <a:custGeom>
              <a:avLst/>
              <a:gdLst>
                <a:gd name="connsiteX0" fmla="*/ 50482 w 50482"/>
                <a:gd name="connsiteY0" fmla="*/ 952 h 46672"/>
                <a:gd name="connsiteX1" fmla="*/ 50482 w 50482"/>
                <a:gd name="connsiteY1" fmla="*/ 0 h 46672"/>
                <a:gd name="connsiteX2" fmla="*/ 40005 w 50482"/>
                <a:gd name="connsiteY2" fmla="*/ 0 h 46672"/>
                <a:gd name="connsiteX3" fmla="*/ 25717 w 50482"/>
                <a:gd name="connsiteY3" fmla="*/ 38100 h 46672"/>
                <a:gd name="connsiteX4" fmla="*/ 11430 w 50482"/>
                <a:gd name="connsiteY4" fmla="*/ 0 h 46672"/>
                <a:gd name="connsiteX5" fmla="*/ 0 w 50482"/>
                <a:gd name="connsiteY5" fmla="*/ 0 h 46672"/>
                <a:gd name="connsiteX6" fmla="*/ 0 w 50482"/>
                <a:gd name="connsiteY6" fmla="*/ 952 h 46672"/>
                <a:gd name="connsiteX7" fmla="*/ 5715 w 50482"/>
                <a:gd name="connsiteY7" fmla="*/ 7620 h 46672"/>
                <a:gd name="connsiteX8" fmla="*/ 5715 w 50482"/>
                <a:gd name="connsiteY8" fmla="*/ 36195 h 46672"/>
                <a:gd name="connsiteX9" fmla="*/ 0 w 50482"/>
                <a:gd name="connsiteY9" fmla="*/ 44768 h 46672"/>
                <a:gd name="connsiteX10" fmla="*/ 0 w 50482"/>
                <a:gd name="connsiteY10" fmla="*/ 45720 h 46672"/>
                <a:gd name="connsiteX11" fmla="*/ 14288 w 50482"/>
                <a:gd name="connsiteY11" fmla="*/ 45720 h 46672"/>
                <a:gd name="connsiteX12" fmla="*/ 14288 w 50482"/>
                <a:gd name="connsiteY12" fmla="*/ 44768 h 46672"/>
                <a:gd name="connsiteX13" fmla="*/ 8572 w 50482"/>
                <a:gd name="connsiteY13" fmla="*/ 36195 h 46672"/>
                <a:gd name="connsiteX14" fmla="*/ 8572 w 50482"/>
                <a:gd name="connsiteY14" fmla="*/ 6668 h 46672"/>
                <a:gd name="connsiteX15" fmla="*/ 23813 w 50482"/>
                <a:gd name="connsiteY15" fmla="*/ 46673 h 46672"/>
                <a:gd name="connsiteX16" fmla="*/ 24765 w 50482"/>
                <a:gd name="connsiteY16" fmla="*/ 46673 h 46672"/>
                <a:gd name="connsiteX17" fmla="*/ 40005 w 50482"/>
                <a:gd name="connsiteY17" fmla="*/ 6668 h 46672"/>
                <a:gd name="connsiteX18" fmla="*/ 40005 w 50482"/>
                <a:gd name="connsiteY18" fmla="*/ 37148 h 46672"/>
                <a:gd name="connsiteX19" fmla="*/ 34290 w 50482"/>
                <a:gd name="connsiteY19" fmla="*/ 45720 h 46672"/>
                <a:gd name="connsiteX20" fmla="*/ 34290 w 50482"/>
                <a:gd name="connsiteY20" fmla="*/ 46673 h 46672"/>
                <a:gd name="connsiteX21" fmla="*/ 50482 w 50482"/>
                <a:gd name="connsiteY21" fmla="*/ 46673 h 46672"/>
                <a:gd name="connsiteX22" fmla="*/ 50482 w 50482"/>
                <a:gd name="connsiteY22" fmla="*/ 45720 h 46672"/>
                <a:gd name="connsiteX23" fmla="*/ 44767 w 50482"/>
                <a:gd name="connsiteY23" fmla="*/ 37148 h 46672"/>
                <a:gd name="connsiteX24" fmla="*/ 44767 w 50482"/>
                <a:gd name="connsiteY24" fmla="*/ 7620 h 46672"/>
                <a:gd name="connsiteX25" fmla="*/ 50482 w 50482"/>
                <a:gd name="connsiteY25" fmla="*/ 952 h 46672"/>
                <a:gd name="connsiteX26" fmla="*/ 50482 w 50482"/>
                <a:gd name="connsiteY26" fmla="*/ 952 h 4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482" h="46672">
                  <a:moveTo>
                    <a:pt x="50482" y="952"/>
                  </a:moveTo>
                  <a:lnTo>
                    <a:pt x="50482" y="0"/>
                  </a:lnTo>
                  <a:lnTo>
                    <a:pt x="40005" y="0"/>
                  </a:lnTo>
                  <a:lnTo>
                    <a:pt x="25717" y="38100"/>
                  </a:lnTo>
                  <a:lnTo>
                    <a:pt x="11430" y="0"/>
                  </a:lnTo>
                  <a:lnTo>
                    <a:pt x="0" y="0"/>
                  </a:lnTo>
                  <a:lnTo>
                    <a:pt x="0" y="952"/>
                  </a:lnTo>
                  <a:cubicBezTo>
                    <a:pt x="4763" y="952"/>
                    <a:pt x="5715" y="3810"/>
                    <a:pt x="5715" y="7620"/>
                  </a:cubicBezTo>
                  <a:cubicBezTo>
                    <a:pt x="5715" y="11431"/>
                    <a:pt x="5715" y="35243"/>
                    <a:pt x="5715" y="36195"/>
                  </a:cubicBezTo>
                  <a:cubicBezTo>
                    <a:pt x="5715" y="42863"/>
                    <a:pt x="3810" y="44768"/>
                    <a:pt x="0" y="44768"/>
                  </a:cubicBezTo>
                  <a:lnTo>
                    <a:pt x="0" y="45720"/>
                  </a:lnTo>
                  <a:lnTo>
                    <a:pt x="14288" y="45720"/>
                  </a:lnTo>
                  <a:lnTo>
                    <a:pt x="14288" y="44768"/>
                  </a:lnTo>
                  <a:cubicBezTo>
                    <a:pt x="10478" y="44768"/>
                    <a:pt x="8572" y="42863"/>
                    <a:pt x="8572" y="36195"/>
                  </a:cubicBezTo>
                  <a:cubicBezTo>
                    <a:pt x="8572" y="29527"/>
                    <a:pt x="8572" y="6668"/>
                    <a:pt x="8572" y="6668"/>
                  </a:cubicBezTo>
                  <a:lnTo>
                    <a:pt x="23813" y="46673"/>
                  </a:lnTo>
                  <a:lnTo>
                    <a:pt x="24765" y="46673"/>
                  </a:lnTo>
                  <a:lnTo>
                    <a:pt x="40005" y="6668"/>
                  </a:lnTo>
                  <a:cubicBezTo>
                    <a:pt x="40005" y="6668"/>
                    <a:pt x="40005" y="36195"/>
                    <a:pt x="40005" y="37148"/>
                  </a:cubicBezTo>
                  <a:cubicBezTo>
                    <a:pt x="40005" y="43815"/>
                    <a:pt x="38100" y="45720"/>
                    <a:pt x="34290" y="45720"/>
                  </a:cubicBezTo>
                  <a:lnTo>
                    <a:pt x="34290" y="46673"/>
                  </a:lnTo>
                  <a:lnTo>
                    <a:pt x="50482" y="46673"/>
                  </a:lnTo>
                  <a:lnTo>
                    <a:pt x="50482" y="45720"/>
                  </a:lnTo>
                  <a:cubicBezTo>
                    <a:pt x="46672" y="45720"/>
                    <a:pt x="44767" y="43815"/>
                    <a:pt x="44767" y="37148"/>
                  </a:cubicBezTo>
                  <a:cubicBezTo>
                    <a:pt x="44767" y="34290"/>
                    <a:pt x="44767" y="11431"/>
                    <a:pt x="44767" y="7620"/>
                  </a:cubicBezTo>
                  <a:cubicBezTo>
                    <a:pt x="44767" y="1906"/>
                    <a:pt x="47625" y="952"/>
                    <a:pt x="50482" y="952"/>
                  </a:cubicBezTo>
                  <a:lnTo>
                    <a:pt x="50482" y="952"/>
                  </a:lnTo>
                  <a:close/>
                </a:path>
              </a:pathLst>
            </a:custGeom>
            <a:solidFill>
              <a:schemeClr val="tx1"/>
            </a:solidFill>
            <a:ln w="952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A5CDD01F-7259-45B2-BE59-9C0D5A64F3C9}"/>
                </a:ext>
              </a:extLst>
            </p:cNvPr>
            <p:cNvSpPr/>
            <p:nvPr/>
          </p:nvSpPr>
          <p:spPr>
            <a:xfrm>
              <a:off x="-1927542" y="15022829"/>
              <a:ext cx="14287" cy="35243"/>
            </a:xfrm>
            <a:custGeom>
              <a:avLst/>
              <a:gdLst>
                <a:gd name="connsiteX0" fmla="*/ 9525 w 14287"/>
                <a:gd name="connsiteY0" fmla="*/ 5716 h 35243"/>
                <a:gd name="connsiteX1" fmla="*/ 14288 w 14287"/>
                <a:gd name="connsiteY1" fmla="*/ 953 h 35243"/>
                <a:gd name="connsiteX2" fmla="*/ 14288 w 14287"/>
                <a:gd name="connsiteY2" fmla="*/ 0 h 35243"/>
                <a:gd name="connsiteX3" fmla="*/ 0 w 14287"/>
                <a:gd name="connsiteY3" fmla="*/ 0 h 35243"/>
                <a:gd name="connsiteX4" fmla="*/ 0 w 14287"/>
                <a:gd name="connsiteY4" fmla="*/ 953 h 35243"/>
                <a:gd name="connsiteX5" fmla="*/ 4763 w 14287"/>
                <a:gd name="connsiteY5" fmla="*/ 5716 h 35243"/>
                <a:gd name="connsiteX6" fmla="*/ 4763 w 14287"/>
                <a:gd name="connsiteY6" fmla="*/ 29528 h 35243"/>
                <a:gd name="connsiteX7" fmla="*/ 0 w 14287"/>
                <a:gd name="connsiteY7" fmla="*/ 34291 h 35243"/>
                <a:gd name="connsiteX8" fmla="*/ 0 w 14287"/>
                <a:gd name="connsiteY8" fmla="*/ 35243 h 35243"/>
                <a:gd name="connsiteX9" fmla="*/ 14288 w 14287"/>
                <a:gd name="connsiteY9" fmla="*/ 35243 h 35243"/>
                <a:gd name="connsiteX10" fmla="*/ 14288 w 14287"/>
                <a:gd name="connsiteY10" fmla="*/ 34291 h 35243"/>
                <a:gd name="connsiteX11" fmla="*/ 9525 w 14287"/>
                <a:gd name="connsiteY11" fmla="*/ 29528 h 35243"/>
                <a:gd name="connsiteX12" fmla="*/ 9525 w 14287"/>
                <a:gd name="connsiteY12" fmla="*/ 5716 h 35243"/>
                <a:gd name="connsiteX13" fmla="*/ 9525 w 14287"/>
                <a:gd name="connsiteY13" fmla="*/ 5716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 h="35243">
                  <a:moveTo>
                    <a:pt x="9525" y="5716"/>
                  </a:moveTo>
                  <a:cubicBezTo>
                    <a:pt x="9525" y="2858"/>
                    <a:pt x="11430" y="953"/>
                    <a:pt x="14288" y="953"/>
                  </a:cubicBezTo>
                  <a:lnTo>
                    <a:pt x="14288" y="0"/>
                  </a:lnTo>
                  <a:lnTo>
                    <a:pt x="0" y="0"/>
                  </a:lnTo>
                  <a:lnTo>
                    <a:pt x="0" y="953"/>
                  </a:lnTo>
                  <a:cubicBezTo>
                    <a:pt x="2858" y="953"/>
                    <a:pt x="4763" y="1906"/>
                    <a:pt x="4763" y="5716"/>
                  </a:cubicBezTo>
                  <a:lnTo>
                    <a:pt x="4763" y="29528"/>
                  </a:lnTo>
                  <a:cubicBezTo>
                    <a:pt x="4763" y="32385"/>
                    <a:pt x="2858" y="34291"/>
                    <a:pt x="0" y="34291"/>
                  </a:cubicBezTo>
                  <a:lnTo>
                    <a:pt x="0" y="35243"/>
                  </a:lnTo>
                  <a:lnTo>
                    <a:pt x="14288" y="35243"/>
                  </a:lnTo>
                  <a:lnTo>
                    <a:pt x="14288" y="34291"/>
                  </a:lnTo>
                  <a:cubicBezTo>
                    <a:pt x="11430" y="34291"/>
                    <a:pt x="9525" y="33338"/>
                    <a:pt x="9525" y="29528"/>
                  </a:cubicBezTo>
                  <a:lnTo>
                    <a:pt x="9525" y="5716"/>
                  </a:lnTo>
                  <a:lnTo>
                    <a:pt x="9525" y="5716"/>
                  </a:lnTo>
                  <a:close/>
                </a:path>
              </a:pathLst>
            </a:custGeom>
            <a:solidFill>
              <a:schemeClr val="tx1"/>
            </a:solidFill>
            <a:ln w="952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59FFE434-4C0C-46E2-AAB0-B326FA6DD405}"/>
                </a:ext>
              </a:extLst>
            </p:cNvPr>
            <p:cNvSpPr/>
            <p:nvPr/>
          </p:nvSpPr>
          <p:spPr>
            <a:xfrm>
              <a:off x="-2064702" y="15022829"/>
              <a:ext cx="32384" cy="36195"/>
            </a:xfrm>
            <a:custGeom>
              <a:avLst/>
              <a:gdLst>
                <a:gd name="connsiteX0" fmla="*/ 16193 w 32384"/>
                <a:gd name="connsiteY0" fmla="*/ 0 h 36195"/>
                <a:gd name="connsiteX1" fmla="*/ 0 w 32384"/>
                <a:gd name="connsiteY1" fmla="*/ 18098 h 36195"/>
                <a:gd name="connsiteX2" fmla="*/ 16193 w 32384"/>
                <a:gd name="connsiteY2" fmla="*/ 36195 h 36195"/>
                <a:gd name="connsiteX3" fmla="*/ 32385 w 32384"/>
                <a:gd name="connsiteY3" fmla="*/ 18098 h 36195"/>
                <a:gd name="connsiteX4" fmla="*/ 16193 w 32384"/>
                <a:gd name="connsiteY4" fmla="*/ 0 h 36195"/>
                <a:gd name="connsiteX5" fmla="*/ 16193 w 32384"/>
                <a:gd name="connsiteY5" fmla="*/ 0 h 36195"/>
                <a:gd name="connsiteX6" fmla="*/ 16193 w 32384"/>
                <a:gd name="connsiteY6" fmla="*/ 34291 h 36195"/>
                <a:gd name="connsiteX7" fmla="*/ 5715 w 32384"/>
                <a:gd name="connsiteY7" fmla="*/ 18098 h 36195"/>
                <a:gd name="connsiteX8" fmla="*/ 16193 w 32384"/>
                <a:gd name="connsiteY8" fmla="*/ 1906 h 36195"/>
                <a:gd name="connsiteX9" fmla="*/ 26670 w 32384"/>
                <a:gd name="connsiteY9" fmla="*/ 18098 h 36195"/>
                <a:gd name="connsiteX10" fmla="*/ 16193 w 32384"/>
                <a:gd name="connsiteY10" fmla="*/ 34291 h 36195"/>
                <a:gd name="connsiteX11" fmla="*/ 16193 w 32384"/>
                <a:gd name="connsiteY11" fmla="*/ 34291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4" h="36195">
                  <a:moveTo>
                    <a:pt x="16193" y="0"/>
                  </a:moveTo>
                  <a:cubicBezTo>
                    <a:pt x="7620" y="0"/>
                    <a:pt x="0" y="6668"/>
                    <a:pt x="0" y="18098"/>
                  </a:cubicBezTo>
                  <a:cubicBezTo>
                    <a:pt x="0" y="29528"/>
                    <a:pt x="6668" y="36195"/>
                    <a:pt x="16193" y="36195"/>
                  </a:cubicBezTo>
                  <a:cubicBezTo>
                    <a:pt x="25718" y="36195"/>
                    <a:pt x="32385" y="29528"/>
                    <a:pt x="32385" y="18098"/>
                  </a:cubicBezTo>
                  <a:cubicBezTo>
                    <a:pt x="32385" y="6668"/>
                    <a:pt x="25718" y="0"/>
                    <a:pt x="16193" y="0"/>
                  </a:cubicBezTo>
                  <a:lnTo>
                    <a:pt x="16193" y="0"/>
                  </a:lnTo>
                  <a:close/>
                  <a:moveTo>
                    <a:pt x="16193" y="34291"/>
                  </a:moveTo>
                  <a:cubicBezTo>
                    <a:pt x="9525" y="34291"/>
                    <a:pt x="5715" y="27623"/>
                    <a:pt x="5715" y="18098"/>
                  </a:cubicBezTo>
                  <a:cubicBezTo>
                    <a:pt x="5715" y="8573"/>
                    <a:pt x="9525" y="1906"/>
                    <a:pt x="16193" y="1906"/>
                  </a:cubicBezTo>
                  <a:cubicBezTo>
                    <a:pt x="22860" y="1906"/>
                    <a:pt x="26670" y="8573"/>
                    <a:pt x="26670" y="18098"/>
                  </a:cubicBezTo>
                  <a:cubicBezTo>
                    <a:pt x="26670" y="27623"/>
                    <a:pt x="22860" y="34291"/>
                    <a:pt x="16193" y="34291"/>
                  </a:cubicBezTo>
                  <a:lnTo>
                    <a:pt x="16193" y="34291"/>
                  </a:lnTo>
                  <a:close/>
                </a:path>
              </a:pathLst>
            </a:custGeom>
            <a:solidFill>
              <a:schemeClr val="tx1"/>
            </a:solid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9DF3D40C-5C17-4D59-9A70-43E0FDB26B0E}"/>
                </a:ext>
              </a:extLst>
            </p:cNvPr>
            <p:cNvSpPr/>
            <p:nvPr/>
          </p:nvSpPr>
          <p:spPr>
            <a:xfrm>
              <a:off x="-2027555" y="15022829"/>
              <a:ext cx="25717" cy="35243"/>
            </a:xfrm>
            <a:custGeom>
              <a:avLst/>
              <a:gdLst>
                <a:gd name="connsiteX0" fmla="*/ 25718 w 25717"/>
                <a:gd name="connsiteY0" fmla="*/ 0 h 35243"/>
                <a:gd name="connsiteX1" fmla="*/ 0 w 25717"/>
                <a:gd name="connsiteY1" fmla="*/ 0 h 35243"/>
                <a:gd name="connsiteX2" fmla="*/ 0 w 25717"/>
                <a:gd name="connsiteY2" fmla="*/ 953 h 35243"/>
                <a:gd name="connsiteX3" fmla="*/ 4763 w 25717"/>
                <a:gd name="connsiteY3" fmla="*/ 5716 h 35243"/>
                <a:gd name="connsiteX4" fmla="*/ 4763 w 25717"/>
                <a:gd name="connsiteY4" fmla="*/ 29528 h 35243"/>
                <a:gd name="connsiteX5" fmla="*/ 0 w 25717"/>
                <a:gd name="connsiteY5" fmla="*/ 34291 h 35243"/>
                <a:gd name="connsiteX6" fmla="*/ 0 w 25717"/>
                <a:gd name="connsiteY6" fmla="*/ 35243 h 35243"/>
                <a:gd name="connsiteX7" fmla="*/ 13335 w 25717"/>
                <a:gd name="connsiteY7" fmla="*/ 35243 h 35243"/>
                <a:gd name="connsiteX8" fmla="*/ 13335 w 25717"/>
                <a:gd name="connsiteY8" fmla="*/ 34291 h 35243"/>
                <a:gd name="connsiteX9" fmla="*/ 8573 w 25717"/>
                <a:gd name="connsiteY9" fmla="*/ 29528 h 35243"/>
                <a:gd name="connsiteX10" fmla="*/ 8573 w 25717"/>
                <a:gd name="connsiteY10" fmla="*/ 18098 h 35243"/>
                <a:gd name="connsiteX11" fmla="*/ 16193 w 25717"/>
                <a:gd name="connsiteY11" fmla="*/ 18098 h 35243"/>
                <a:gd name="connsiteX12" fmla="*/ 20955 w 25717"/>
                <a:gd name="connsiteY12" fmla="*/ 22860 h 35243"/>
                <a:gd name="connsiteX13" fmla="*/ 21908 w 25717"/>
                <a:gd name="connsiteY13" fmla="*/ 22860 h 35243"/>
                <a:gd name="connsiteX14" fmla="*/ 21908 w 25717"/>
                <a:gd name="connsiteY14" fmla="*/ 10478 h 35243"/>
                <a:gd name="connsiteX15" fmla="*/ 20955 w 25717"/>
                <a:gd name="connsiteY15" fmla="*/ 10478 h 35243"/>
                <a:gd name="connsiteX16" fmla="*/ 16193 w 25717"/>
                <a:gd name="connsiteY16" fmla="*/ 15241 h 35243"/>
                <a:gd name="connsiteX17" fmla="*/ 8573 w 25717"/>
                <a:gd name="connsiteY17" fmla="*/ 15241 h 35243"/>
                <a:gd name="connsiteX18" fmla="*/ 8573 w 25717"/>
                <a:gd name="connsiteY18" fmla="*/ 3810 h 35243"/>
                <a:gd name="connsiteX19" fmla="*/ 10478 w 25717"/>
                <a:gd name="connsiteY19" fmla="*/ 1906 h 35243"/>
                <a:gd name="connsiteX20" fmla="*/ 17145 w 25717"/>
                <a:gd name="connsiteY20" fmla="*/ 1906 h 35243"/>
                <a:gd name="connsiteX21" fmla="*/ 23813 w 25717"/>
                <a:gd name="connsiteY21" fmla="*/ 7620 h 35243"/>
                <a:gd name="connsiteX22" fmla="*/ 24765 w 25717"/>
                <a:gd name="connsiteY22" fmla="*/ 7620 h 35243"/>
                <a:gd name="connsiteX23" fmla="*/ 25718 w 25717"/>
                <a:gd name="connsiteY23" fmla="*/ 0 h 35243"/>
                <a:gd name="connsiteX24" fmla="*/ 25718 w 25717"/>
                <a:gd name="connsiteY24" fmla="*/ 0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717" h="35243">
                  <a:moveTo>
                    <a:pt x="25718" y="0"/>
                  </a:moveTo>
                  <a:lnTo>
                    <a:pt x="0" y="0"/>
                  </a:lnTo>
                  <a:lnTo>
                    <a:pt x="0" y="953"/>
                  </a:lnTo>
                  <a:cubicBezTo>
                    <a:pt x="2858" y="953"/>
                    <a:pt x="4763" y="1906"/>
                    <a:pt x="4763" y="5716"/>
                  </a:cubicBezTo>
                  <a:lnTo>
                    <a:pt x="4763" y="29528"/>
                  </a:lnTo>
                  <a:cubicBezTo>
                    <a:pt x="4763" y="32385"/>
                    <a:pt x="3810" y="34291"/>
                    <a:pt x="0" y="34291"/>
                  </a:cubicBezTo>
                  <a:lnTo>
                    <a:pt x="0" y="35243"/>
                  </a:lnTo>
                  <a:lnTo>
                    <a:pt x="13335" y="35243"/>
                  </a:lnTo>
                  <a:lnTo>
                    <a:pt x="13335" y="34291"/>
                  </a:lnTo>
                  <a:cubicBezTo>
                    <a:pt x="10478" y="34291"/>
                    <a:pt x="8573" y="33338"/>
                    <a:pt x="8573" y="29528"/>
                  </a:cubicBezTo>
                  <a:cubicBezTo>
                    <a:pt x="8573" y="28575"/>
                    <a:pt x="8573" y="23813"/>
                    <a:pt x="8573" y="18098"/>
                  </a:cubicBezTo>
                  <a:cubicBezTo>
                    <a:pt x="9525" y="18098"/>
                    <a:pt x="14288" y="18098"/>
                    <a:pt x="16193" y="18098"/>
                  </a:cubicBezTo>
                  <a:cubicBezTo>
                    <a:pt x="19050" y="18098"/>
                    <a:pt x="20955" y="20003"/>
                    <a:pt x="20955" y="22860"/>
                  </a:cubicBezTo>
                  <a:lnTo>
                    <a:pt x="21908" y="22860"/>
                  </a:lnTo>
                  <a:lnTo>
                    <a:pt x="21908" y="10478"/>
                  </a:lnTo>
                  <a:lnTo>
                    <a:pt x="20955" y="10478"/>
                  </a:lnTo>
                  <a:cubicBezTo>
                    <a:pt x="20955" y="14288"/>
                    <a:pt x="19050" y="15241"/>
                    <a:pt x="16193" y="15241"/>
                  </a:cubicBezTo>
                  <a:cubicBezTo>
                    <a:pt x="14288" y="15241"/>
                    <a:pt x="9525" y="15241"/>
                    <a:pt x="8573" y="15241"/>
                  </a:cubicBezTo>
                  <a:cubicBezTo>
                    <a:pt x="8573" y="9525"/>
                    <a:pt x="8573" y="3810"/>
                    <a:pt x="8573" y="3810"/>
                  </a:cubicBezTo>
                  <a:cubicBezTo>
                    <a:pt x="8573" y="2858"/>
                    <a:pt x="9525" y="1906"/>
                    <a:pt x="10478" y="1906"/>
                  </a:cubicBezTo>
                  <a:cubicBezTo>
                    <a:pt x="11430" y="1906"/>
                    <a:pt x="14288" y="1906"/>
                    <a:pt x="17145" y="1906"/>
                  </a:cubicBezTo>
                  <a:cubicBezTo>
                    <a:pt x="20955" y="1906"/>
                    <a:pt x="22860" y="3810"/>
                    <a:pt x="23813" y="7620"/>
                  </a:cubicBezTo>
                  <a:lnTo>
                    <a:pt x="24765" y="7620"/>
                  </a:lnTo>
                  <a:lnTo>
                    <a:pt x="25718" y="0"/>
                  </a:lnTo>
                  <a:lnTo>
                    <a:pt x="25718" y="0"/>
                  </a:lnTo>
                  <a:close/>
                </a:path>
              </a:pathLst>
            </a:custGeom>
            <a:solidFill>
              <a:schemeClr val="tx1"/>
            </a:solidFill>
            <a:ln w="952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0308F757-1C66-4FB2-A6C5-81DC38DA08CD}"/>
                </a:ext>
              </a:extLst>
            </p:cNvPr>
            <p:cNvSpPr/>
            <p:nvPr/>
          </p:nvSpPr>
          <p:spPr>
            <a:xfrm>
              <a:off x="-1698942" y="14879002"/>
              <a:ext cx="19050" cy="19050"/>
            </a:xfrm>
            <a:custGeom>
              <a:avLst/>
              <a:gdLst>
                <a:gd name="connsiteX0" fmla="*/ 12383 w 19050"/>
                <a:gd name="connsiteY0" fmla="*/ 2858 h 19050"/>
                <a:gd name="connsiteX1" fmla="*/ 15240 w 19050"/>
                <a:gd name="connsiteY1" fmla="*/ 4763 h 19050"/>
                <a:gd name="connsiteX2" fmla="*/ 17145 w 19050"/>
                <a:gd name="connsiteY2" fmla="*/ 6668 h 19050"/>
                <a:gd name="connsiteX3" fmla="*/ 18098 w 19050"/>
                <a:gd name="connsiteY3" fmla="*/ 10477 h 19050"/>
                <a:gd name="connsiteX4" fmla="*/ 17145 w 19050"/>
                <a:gd name="connsiteY4" fmla="*/ 14288 h 19050"/>
                <a:gd name="connsiteX5" fmla="*/ 14288 w 19050"/>
                <a:gd name="connsiteY5" fmla="*/ 17145 h 19050"/>
                <a:gd name="connsiteX6" fmla="*/ 10478 w 19050"/>
                <a:gd name="connsiteY6" fmla="*/ 18098 h 19050"/>
                <a:gd name="connsiteX7" fmla="*/ 6668 w 19050"/>
                <a:gd name="connsiteY7" fmla="*/ 17145 h 19050"/>
                <a:gd name="connsiteX8" fmla="*/ 3810 w 19050"/>
                <a:gd name="connsiteY8" fmla="*/ 14288 h 19050"/>
                <a:gd name="connsiteX9" fmla="*/ 2858 w 19050"/>
                <a:gd name="connsiteY9" fmla="*/ 10477 h 19050"/>
                <a:gd name="connsiteX10" fmla="*/ 3810 w 19050"/>
                <a:gd name="connsiteY10" fmla="*/ 6668 h 19050"/>
                <a:gd name="connsiteX11" fmla="*/ 5715 w 19050"/>
                <a:gd name="connsiteY11" fmla="*/ 3810 h 19050"/>
                <a:gd name="connsiteX12" fmla="*/ 7620 w 19050"/>
                <a:gd name="connsiteY12" fmla="*/ 1906 h 19050"/>
                <a:gd name="connsiteX13" fmla="*/ 11430 w 19050"/>
                <a:gd name="connsiteY13" fmla="*/ 952 h 19050"/>
                <a:gd name="connsiteX14" fmla="*/ 12383 w 19050"/>
                <a:gd name="connsiteY14" fmla="*/ 2858 h 19050"/>
                <a:gd name="connsiteX15" fmla="*/ 12383 w 19050"/>
                <a:gd name="connsiteY15" fmla="*/ 2858 h 19050"/>
                <a:gd name="connsiteX16" fmla="*/ 18098 w 19050"/>
                <a:gd name="connsiteY16" fmla="*/ 5715 h 19050"/>
                <a:gd name="connsiteX17" fmla="*/ 16193 w 19050"/>
                <a:gd name="connsiteY17" fmla="*/ 2858 h 19050"/>
                <a:gd name="connsiteX18" fmla="*/ 13335 w 19050"/>
                <a:gd name="connsiteY18" fmla="*/ 952 h 19050"/>
                <a:gd name="connsiteX19" fmla="*/ 9525 w 19050"/>
                <a:gd name="connsiteY19" fmla="*/ 0 h 19050"/>
                <a:gd name="connsiteX20" fmla="*/ 5715 w 19050"/>
                <a:gd name="connsiteY20" fmla="*/ 952 h 19050"/>
                <a:gd name="connsiteX21" fmla="*/ 2858 w 19050"/>
                <a:gd name="connsiteY21" fmla="*/ 2858 h 19050"/>
                <a:gd name="connsiteX22" fmla="*/ 953 w 19050"/>
                <a:gd name="connsiteY22" fmla="*/ 5715 h 19050"/>
                <a:gd name="connsiteX23" fmla="*/ 0 w 19050"/>
                <a:gd name="connsiteY23" fmla="*/ 9525 h 19050"/>
                <a:gd name="connsiteX24" fmla="*/ 953 w 19050"/>
                <a:gd name="connsiteY24" fmla="*/ 14288 h 19050"/>
                <a:gd name="connsiteX25" fmla="*/ 4763 w 19050"/>
                <a:gd name="connsiteY25" fmla="*/ 18098 h 19050"/>
                <a:gd name="connsiteX26" fmla="*/ 9525 w 19050"/>
                <a:gd name="connsiteY26" fmla="*/ 19050 h 19050"/>
                <a:gd name="connsiteX27" fmla="*/ 13335 w 19050"/>
                <a:gd name="connsiteY27" fmla="*/ 18098 h 19050"/>
                <a:gd name="connsiteX28" fmla="*/ 16193 w 19050"/>
                <a:gd name="connsiteY28" fmla="*/ 16193 h 19050"/>
                <a:gd name="connsiteX29" fmla="*/ 18098 w 19050"/>
                <a:gd name="connsiteY29" fmla="*/ 13335 h 19050"/>
                <a:gd name="connsiteX30" fmla="*/ 19050 w 19050"/>
                <a:gd name="connsiteY30" fmla="*/ 9525 h 19050"/>
                <a:gd name="connsiteX31" fmla="*/ 18098 w 19050"/>
                <a:gd name="connsiteY31" fmla="*/ 5715 h 19050"/>
                <a:gd name="connsiteX32" fmla="*/ 18098 w 19050"/>
                <a:gd name="connsiteY32" fmla="*/ 5715 h 19050"/>
                <a:gd name="connsiteX33" fmla="*/ 8573 w 19050"/>
                <a:gd name="connsiteY33" fmla="*/ 11431 h 19050"/>
                <a:gd name="connsiteX34" fmla="*/ 9525 w 19050"/>
                <a:gd name="connsiteY34" fmla="*/ 11431 h 19050"/>
                <a:gd name="connsiteX35" fmla="*/ 10478 w 19050"/>
                <a:gd name="connsiteY35" fmla="*/ 12383 h 19050"/>
                <a:gd name="connsiteX36" fmla="*/ 10478 w 19050"/>
                <a:gd name="connsiteY36" fmla="*/ 13335 h 19050"/>
                <a:gd name="connsiteX37" fmla="*/ 10478 w 19050"/>
                <a:gd name="connsiteY37" fmla="*/ 15240 h 19050"/>
                <a:gd name="connsiteX38" fmla="*/ 12383 w 19050"/>
                <a:gd name="connsiteY38" fmla="*/ 15240 h 19050"/>
                <a:gd name="connsiteX39" fmla="*/ 12383 w 19050"/>
                <a:gd name="connsiteY39" fmla="*/ 14288 h 19050"/>
                <a:gd name="connsiteX40" fmla="*/ 12383 w 19050"/>
                <a:gd name="connsiteY40" fmla="*/ 13335 h 19050"/>
                <a:gd name="connsiteX41" fmla="*/ 12383 w 19050"/>
                <a:gd name="connsiteY41" fmla="*/ 12383 h 19050"/>
                <a:gd name="connsiteX42" fmla="*/ 11430 w 19050"/>
                <a:gd name="connsiteY42" fmla="*/ 11431 h 19050"/>
                <a:gd name="connsiteX43" fmla="*/ 10478 w 19050"/>
                <a:gd name="connsiteY43" fmla="*/ 11431 h 19050"/>
                <a:gd name="connsiteX44" fmla="*/ 11430 w 19050"/>
                <a:gd name="connsiteY44" fmla="*/ 11431 h 19050"/>
                <a:gd name="connsiteX45" fmla="*/ 12383 w 19050"/>
                <a:gd name="connsiteY45" fmla="*/ 10477 h 19050"/>
                <a:gd name="connsiteX46" fmla="*/ 12383 w 19050"/>
                <a:gd name="connsiteY46" fmla="*/ 8573 h 19050"/>
                <a:gd name="connsiteX47" fmla="*/ 12383 w 19050"/>
                <a:gd name="connsiteY47" fmla="*/ 6668 h 19050"/>
                <a:gd name="connsiteX48" fmla="*/ 11430 w 19050"/>
                <a:gd name="connsiteY48" fmla="*/ 5715 h 19050"/>
                <a:gd name="connsiteX49" fmla="*/ 9525 w 19050"/>
                <a:gd name="connsiteY49" fmla="*/ 4763 h 19050"/>
                <a:gd name="connsiteX50" fmla="*/ 7620 w 19050"/>
                <a:gd name="connsiteY50" fmla="*/ 4763 h 19050"/>
                <a:gd name="connsiteX51" fmla="*/ 3810 w 19050"/>
                <a:gd name="connsiteY51" fmla="*/ 4763 h 19050"/>
                <a:gd name="connsiteX52" fmla="*/ 3810 w 19050"/>
                <a:gd name="connsiteY52" fmla="*/ 15240 h 19050"/>
                <a:gd name="connsiteX53" fmla="*/ 6668 w 19050"/>
                <a:gd name="connsiteY53" fmla="*/ 15240 h 19050"/>
                <a:gd name="connsiteX54" fmla="*/ 6668 w 19050"/>
                <a:gd name="connsiteY54" fmla="*/ 11431 h 19050"/>
                <a:gd name="connsiteX55" fmla="*/ 8573 w 19050"/>
                <a:gd name="connsiteY55" fmla="*/ 11431 h 19050"/>
                <a:gd name="connsiteX56" fmla="*/ 8573 w 19050"/>
                <a:gd name="connsiteY56" fmla="*/ 11431 h 19050"/>
                <a:gd name="connsiteX57" fmla="*/ 9525 w 19050"/>
                <a:gd name="connsiteY57" fmla="*/ 6668 h 19050"/>
                <a:gd name="connsiteX58" fmla="*/ 9525 w 19050"/>
                <a:gd name="connsiteY58" fmla="*/ 6668 h 19050"/>
                <a:gd name="connsiteX59" fmla="*/ 10478 w 19050"/>
                <a:gd name="connsiteY59" fmla="*/ 8573 h 19050"/>
                <a:gd name="connsiteX60" fmla="*/ 10478 w 19050"/>
                <a:gd name="connsiteY60" fmla="*/ 9525 h 19050"/>
                <a:gd name="connsiteX61" fmla="*/ 9525 w 19050"/>
                <a:gd name="connsiteY61" fmla="*/ 10477 h 19050"/>
                <a:gd name="connsiteX62" fmla="*/ 8573 w 19050"/>
                <a:gd name="connsiteY62" fmla="*/ 10477 h 19050"/>
                <a:gd name="connsiteX63" fmla="*/ 6668 w 19050"/>
                <a:gd name="connsiteY63" fmla="*/ 10477 h 19050"/>
                <a:gd name="connsiteX64" fmla="*/ 6668 w 19050"/>
                <a:gd name="connsiteY64" fmla="*/ 6668 h 19050"/>
                <a:gd name="connsiteX65" fmla="*/ 8573 w 19050"/>
                <a:gd name="connsiteY65" fmla="*/ 6668 h 19050"/>
                <a:gd name="connsiteX66" fmla="*/ 9525 w 19050"/>
                <a:gd name="connsiteY66" fmla="*/ 6668 h 19050"/>
                <a:gd name="connsiteX67" fmla="*/ 9525 w 19050"/>
                <a:gd name="connsiteY67" fmla="*/ 66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50" h="19050">
                  <a:moveTo>
                    <a:pt x="12383" y="2858"/>
                  </a:moveTo>
                  <a:cubicBezTo>
                    <a:pt x="13335" y="2858"/>
                    <a:pt x="14288" y="3810"/>
                    <a:pt x="15240" y="4763"/>
                  </a:cubicBezTo>
                  <a:cubicBezTo>
                    <a:pt x="16193" y="5715"/>
                    <a:pt x="16193" y="6668"/>
                    <a:pt x="17145" y="6668"/>
                  </a:cubicBezTo>
                  <a:cubicBezTo>
                    <a:pt x="18098" y="7620"/>
                    <a:pt x="18098" y="8573"/>
                    <a:pt x="18098" y="10477"/>
                  </a:cubicBezTo>
                  <a:cubicBezTo>
                    <a:pt x="18098" y="12383"/>
                    <a:pt x="18098" y="13335"/>
                    <a:pt x="17145" y="14288"/>
                  </a:cubicBezTo>
                  <a:cubicBezTo>
                    <a:pt x="16193" y="15240"/>
                    <a:pt x="15240" y="16193"/>
                    <a:pt x="14288" y="17145"/>
                  </a:cubicBezTo>
                  <a:cubicBezTo>
                    <a:pt x="13335" y="18098"/>
                    <a:pt x="11430" y="18098"/>
                    <a:pt x="10478" y="18098"/>
                  </a:cubicBezTo>
                  <a:cubicBezTo>
                    <a:pt x="9525" y="18098"/>
                    <a:pt x="7620" y="18098"/>
                    <a:pt x="6668" y="17145"/>
                  </a:cubicBezTo>
                  <a:cubicBezTo>
                    <a:pt x="5715" y="16193"/>
                    <a:pt x="4763" y="15240"/>
                    <a:pt x="3810" y="14288"/>
                  </a:cubicBezTo>
                  <a:cubicBezTo>
                    <a:pt x="2858" y="13335"/>
                    <a:pt x="2858" y="11431"/>
                    <a:pt x="2858" y="10477"/>
                  </a:cubicBezTo>
                  <a:cubicBezTo>
                    <a:pt x="2858" y="9525"/>
                    <a:pt x="2858" y="8573"/>
                    <a:pt x="3810" y="6668"/>
                  </a:cubicBezTo>
                  <a:cubicBezTo>
                    <a:pt x="3810" y="5715"/>
                    <a:pt x="4763" y="4763"/>
                    <a:pt x="5715" y="3810"/>
                  </a:cubicBezTo>
                  <a:cubicBezTo>
                    <a:pt x="6668" y="2858"/>
                    <a:pt x="7620" y="2858"/>
                    <a:pt x="7620" y="1906"/>
                  </a:cubicBezTo>
                  <a:cubicBezTo>
                    <a:pt x="8573" y="952"/>
                    <a:pt x="9525" y="952"/>
                    <a:pt x="11430" y="952"/>
                  </a:cubicBezTo>
                  <a:cubicBezTo>
                    <a:pt x="9525" y="1906"/>
                    <a:pt x="10478" y="1906"/>
                    <a:pt x="12383" y="2858"/>
                  </a:cubicBezTo>
                  <a:lnTo>
                    <a:pt x="12383" y="2858"/>
                  </a:lnTo>
                  <a:close/>
                  <a:moveTo>
                    <a:pt x="18098" y="5715"/>
                  </a:moveTo>
                  <a:cubicBezTo>
                    <a:pt x="18098" y="4763"/>
                    <a:pt x="17145" y="3810"/>
                    <a:pt x="16193" y="2858"/>
                  </a:cubicBezTo>
                  <a:cubicBezTo>
                    <a:pt x="15240" y="1906"/>
                    <a:pt x="14288" y="952"/>
                    <a:pt x="13335" y="952"/>
                  </a:cubicBezTo>
                  <a:cubicBezTo>
                    <a:pt x="12383" y="0"/>
                    <a:pt x="10478" y="0"/>
                    <a:pt x="9525" y="0"/>
                  </a:cubicBezTo>
                  <a:cubicBezTo>
                    <a:pt x="7620" y="0"/>
                    <a:pt x="6668" y="0"/>
                    <a:pt x="5715" y="952"/>
                  </a:cubicBezTo>
                  <a:cubicBezTo>
                    <a:pt x="4763" y="952"/>
                    <a:pt x="3810" y="1906"/>
                    <a:pt x="2858" y="2858"/>
                  </a:cubicBezTo>
                  <a:cubicBezTo>
                    <a:pt x="1905" y="3810"/>
                    <a:pt x="953" y="4763"/>
                    <a:pt x="953" y="5715"/>
                  </a:cubicBezTo>
                  <a:cubicBezTo>
                    <a:pt x="0" y="6668"/>
                    <a:pt x="0" y="8573"/>
                    <a:pt x="0" y="9525"/>
                  </a:cubicBezTo>
                  <a:cubicBezTo>
                    <a:pt x="0" y="11431"/>
                    <a:pt x="0" y="12383"/>
                    <a:pt x="953" y="14288"/>
                  </a:cubicBezTo>
                  <a:cubicBezTo>
                    <a:pt x="1905" y="16193"/>
                    <a:pt x="2858" y="17145"/>
                    <a:pt x="4763" y="18098"/>
                  </a:cubicBezTo>
                  <a:cubicBezTo>
                    <a:pt x="6668" y="19050"/>
                    <a:pt x="7620" y="19050"/>
                    <a:pt x="9525" y="19050"/>
                  </a:cubicBezTo>
                  <a:cubicBezTo>
                    <a:pt x="11430" y="19050"/>
                    <a:pt x="12383" y="19050"/>
                    <a:pt x="13335" y="18098"/>
                  </a:cubicBezTo>
                  <a:cubicBezTo>
                    <a:pt x="14288" y="17145"/>
                    <a:pt x="15240" y="17145"/>
                    <a:pt x="16193" y="16193"/>
                  </a:cubicBezTo>
                  <a:cubicBezTo>
                    <a:pt x="17145" y="15240"/>
                    <a:pt x="18098" y="14288"/>
                    <a:pt x="18098" y="13335"/>
                  </a:cubicBezTo>
                  <a:cubicBezTo>
                    <a:pt x="18098" y="12383"/>
                    <a:pt x="19050" y="10477"/>
                    <a:pt x="19050" y="9525"/>
                  </a:cubicBezTo>
                  <a:cubicBezTo>
                    <a:pt x="19050" y="8573"/>
                    <a:pt x="18098" y="7620"/>
                    <a:pt x="18098" y="5715"/>
                  </a:cubicBezTo>
                  <a:lnTo>
                    <a:pt x="18098" y="5715"/>
                  </a:lnTo>
                  <a:close/>
                  <a:moveTo>
                    <a:pt x="8573" y="11431"/>
                  </a:moveTo>
                  <a:cubicBezTo>
                    <a:pt x="9525" y="11431"/>
                    <a:pt x="9525" y="11431"/>
                    <a:pt x="9525" y="11431"/>
                  </a:cubicBezTo>
                  <a:cubicBezTo>
                    <a:pt x="9525" y="11431"/>
                    <a:pt x="10478" y="11431"/>
                    <a:pt x="10478" y="12383"/>
                  </a:cubicBezTo>
                  <a:cubicBezTo>
                    <a:pt x="10478" y="12383"/>
                    <a:pt x="10478" y="13335"/>
                    <a:pt x="10478" y="13335"/>
                  </a:cubicBezTo>
                  <a:cubicBezTo>
                    <a:pt x="10478" y="14288"/>
                    <a:pt x="10478" y="15240"/>
                    <a:pt x="10478" y="15240"/>
                  </a:cubicBezTo>
                  <a:lnTo>
                    <a:pt x="12383" y="15240"/>
                  </a:lnTo>
                  <a:cubicBezTo>
                    <a:pt x="12383" y="15240"/>
                    <a:pt x="12383" y="14288"/>
                    <a:pt x="12383" y="14288"/>
                  </a:cubicBezTo>
                  <a:cubicBezTo>
                    <a:pt x="12383" y="13335"/>
                    <a:pt x="12383" y="13335"/>
                    <a:pt x="12383" y="13335"/>
                  </a:cubicBezTo>
                  <a:cubicBezTo>
                    <a:pt x="12383" y="13335"/>
                    <a:pt x="12383" y="12383"/>
                    <a:pt x="12383" y="12383"/>
                  </a:cubicBezTo>
                  <a:cubicBezTo>
                    <a:pt x="12383" y="12383"/>
                    <a:pt x="12383" y="11431"/>
                    <a:pt x="11430" y="11431"/>
                  </a:cubicBezTo>
                  <a:cubicBezTo>
                    <a:pt x="11430" y="11431"/>
                    <a:pt x="10478" y="11431"/>
                    <a:pt x="10478" y="11431"/>
                  </a:cubicBezTo>
                  <a:cubicBezTo>
                    <a:pt x="11430" y="11431"/>
                    <a:pt x="11430" y="11431"/>
                    <a:pt x="11430" y="11431"/>
                  </a:cubicBezTo>
                  <a:cubicBezTo>
                    <a:pt x="11430" y="11431"/>
                    <a:pt x="12383" y="10477"/>
                    <a:pt x="12383" y="10477"/>
                  </a:cubicBezTo>
                  <a:cubicBezTo>
                    <a:pt x="12383" y="10477"/>
                    <a:pt x="12383" y="9525"/>
                    <a:pt x="12383" y="8573"/>
                  </a:cubicBezTo>
                  <a:cubicBezTo>
                    <a:pt x="12383" y="7620"/>
                    <a:pt x="12383" y="7620"/>
                    <a:pt x="12383" y="6668"/>
                  </a:cubicBezTo>
                  <a:cubicBezTo>
                    <a:pt x="12383" y="6668"/>
                    <a:pt x="11430" y="5715"/>
                    <a:pt x="11430" y="5715"/>
                  </a:cubicBezTo>
                  <a:cubicBezTo>
                    <a:pt x="11430" y="5715"/>
                    <a:pt x="10478" y="5715"/>
                    <a:pt x="9525" y="4763"/>
                  </a:cubicBezTo>
                  <a:cubicBezTo>
                    <a:pt x="9525" y="4763"/>
                    <a:pt x="8573" y="4763"/>
                    <a:pt x="7620" y="4763"/>
                  </a:cubicBezTo>
                  <a:lnTo>
                    <a:pt x="3810" y="4763"/>
                  </a:lnTo>
                  <a:lnTo>
                    <a:pt x="3810" y="15240"/>
                  </a:lnTo>
                  <a:lnTo>
                    <a:pt x="6668" y="15240"/>
                  </a:lnTo>
                  <a:lnTo>
                    <a:pt x="6668" y="11431"/>
                  </a:lnTo>
                  <a:lnTo>
                    <a:pt x="8573" y="11431"/>
                  </a:lnTo>
                  <a:lnTo>
                    <a:pt x="8573" y="11431"/>
                  </a:lnTo>
                  <a:close/>
                  <a:moveTo>
                    <a:pt x="9525" y="6668"/>
                  </a:moveTo>
                  <a:cubicBezTo>
                    <a:pt x="10478" y="6668"/>
                    <a:pt x="10478" y="6668"/>
                    <a:pt x="9525" y="6668"/>
                  </a:cubicBezTo>
                  <a:cubicBezTo>
                    <a:pt x="10478" y="7620"/>
                    <a:pt x="10478" y="7620"/>
                    <a:pt x="10478" y="8573"/>
                  </a:cubicBezTo>
                  <a:cubicBezTo>
                    <a:pt x="10478" y="8573"/>
                    <a:pt x="10478" y="9525"/>
                    <a:pt x="10478" y="9525"/>
                  </a:cubicBezTo>
                  <a:cubicBezTo>
                    <a:pt x="10478" y="9525"/>
                    <a:pt x="10478" y="10477"/>
                    <a:pt x="9525" y="10477"/>
                  </a:cubicBezTo>
                  <a:cubicBezTo>
                    <a:pt x="9525" y="10477"/>
                    <a:pt x="8573" y="10477"/>
                    <a:pt x="8573" y="10477"/>
                  </a:cubicBezTo>
                  <a:lnTo>
                    <a:pt x="6668" y="10477"/>
                  </a:lnTo>
                  <a:lnTo>
                    <a:pt x="6668" y="6668"/>
                  </a:lnTo>
                  <a:lnTo>
                    <a:pt x="8573" y="6668"/>
                  </a:lnTo>
                  <a:cubicBezTo>
                    <a:pt x="9525" y="6668"/>
                    <a:pt x="9525" y="6668"/>
                    <a:pt x="9525" y="6668"/>
                  </a:cubicBezTo>
                  <a:lnTo>
                    <a:pt x="9525" y="6668"/>
                  </a:lnTo>
                  <a:close/>
                </a:path>
              </a:pathLst>
            </a:custGeom>
            <a:solidFill>
              <a:schemeClr val="tx1"/>
            </a:solidFill>
            <a:ln w="9525"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50EBE942-E68A-4A6D-90BD-A6661F4A9052}"/>
                </a:ext>
              </a:extLst>
            </p:cNvPr>
            <p:cNvSpPr/>
            <p:nvPr/>
          </p:nvSpPr>
          <p:spPr>
            <a:xfrm>
              <a:off x="-2030412" y="14706600"/>
              <a:ext cx="323850" cy="192404"/>
            </a:xfrm>
            <a:custGeom>
              <a:avLst/>
              <a:gdLst>
                <a:gd name="connsiteX0" fmla="*/ 303847 w 323850"/>
                <a:gd name="connsiteY0" fmla="*/ 142875 h 192404"/>
                <a:gd name="connsiteX1" fmla="*/ 246697 w 323850"/>
                <a:gd name="connsiteY1" fmla="*/ 48577 h 192404"/>
                <a:gd name="connsiteX2" fmla="*/ 261938 w 323850"/>
                <a:gd name="connsiteY2" fmla="*/ 48577 h 192404"/>
                <a:gd name="connsiteX3" fmla="*/ 261938 w 323850"/>
                <a:gd name="connsiteY3" fmla="*/ 0 h 192404"/>
                <a:gd name="connsiteX4" fmla="*/ 167640 w 323850"/>
                <a:gd name="connsiteY4" fmla="*/ 0 h 192404"/>
                <a:gd name="connsiteX5" fmla="*/ 167640 w 323850"/>
                <a:gd name="connsiteY5" fmla="*/ 48577 h 192404"/>
                <a:gd name="connsiteX6" fmla="*/ 183832 w 323850"/>
                <a:gd name="connsiteY6" fmla="*/ 48577 h 192404"/>
                <a:gd name="connsiteX7" fmla="*/ 161925 w 323850"/>
                <a:gd name="connsiteY7" fmla="*/ 84773 h 192404"/>
                <a:gd name="connsiteX8" fmla="*/ 140018 w 323850"/>
                <a:gd name="connsiteY8" fmla="*/ 48577 h 192404"/>
                <a:gd name="connsiteX9" fmla="*/ 156210 w 323850"/>
                <a:gd name="connsiteY9" fmla="*/ 48577 h 192404"/>
                <a:gd name="connsiteX10" fmla="*/ 156210 w 323850"/>
                <a:gd name="connsiteY10" fmla="*/ 0 h 192404"/>
                <a:gd name="connsiteX11" fmla="*/ 60960 w 323850"/>
                <a:gd name="connsiteY11" fmla="*/ 0 h 192404"/>
                <a:gd name="connsiteX12" fmla="*/ 60960 w 323850"/>
                <a:gd name="connsiteY12" fmla="*/ 48577 h 192404"/>
                <a:gd name="connsiteX13" fmla="*/ 77153 w 323850"/>
                <a:gd name="connsiteY13" fmla="*/ 48577 h 192404"/>
                <a:gd name="connsiteX14" fmla="*/ 20003 w 323850"/>
                <a:gd name="connsiteY14" fmla="*/ 142875 h 192404"/>
                <a:gd name="connsiteX15" fmla="*/ 0 w 323850"/>
                <a:gd name="connsiteY15" fmla="*/ 142875 h 192404"/>
                <a:gd name="connsiteX16" fmla="*/ 0 w 323850"/>
                <a:gd name="connsiteY16" fmla="*/ 192405 h 192404"/>
                <a:gd name="connsiteX17" fmla="*/ 96203 w 323850"/>
                <a:gd name="connsiteY17" fmla="*/ 192405 h 192404"/>
                <a:gd name="connsiteX18" fmla="*/ 96203 w 323850"/>
                <a:gd name="connsiteY18" fmla="*/ 142875 h 192404"/>
                <a:gd name="connsiteX19" fmla="*/ 79057 w 323850"/>
                <a:gd name="connsiteY19" fmla="*/ 142875 h 192404"/>
                <a:gd name="connsiteX20" fmla="*/ 108585 w 323850"/>
                <a:gd name="connsiteY20" fmla="*/ 94298 h 192404"/>
                <a:gd name="connsiteX21" fmla="*/ 120015 w 323850"/>
                <a:gd name="connsiteY21" fmla="*/ 113348 h 192404"/>
                <a:gd name="connsiteX22" fmla="*/ 109538 w 323850"/>
                <a:gd name="connsiteY22" fmla="*/ 113348 h 192404"/>
                <a:gd name="connsiteX23" fmla="*/ 109538 w 323850"/>
                <a:gd name="connsiteY23" fmla="*/ 161925 h 192404"/>
                <a:gd name="connsiteX24" fmla="*/ 214313 w 323850"/>
                <a:gd name="connsiteY24" fmla="*/ 161925 h 192404"/>
                <a:gd name="connsiteX25" fmla="*/ 214313 w 323850"/>
                <a:gd name="connsiteY25" fmla="*/ 113348 h 192404"/>
                <a:gd name="connsiteX26" fmla="*/ 203835 w 323850"/>
                <a:gd name="connsiteY26" fmla="*/ 113348 h 192404"/>
                <a:gd name="connsiteX27" fmla="*/ 215265 w 323850"/>
                <a:gd name="connsiteY27" fmla="*/ 94298 h 192404"/>
                <a:gd name="connsiteX28" fmla="*/ 244793 w 323850"/>
                <a:gd name="connsiteY28" fmla="*/ 142875 h 192404"/>
                <a:gd name="connsiteX29" fmla="*/ 227647 w 323850"/>
                <a:gd name="connsiteY29" fmla="*/ 142875 h 192404"/>
                <a:gd name="connsiteX30" fmla="*/ 227647 w 323850"/>
                <a:gd name="connsiteY30" fmla="*/ 192405 h 192404"/>
                <a:gd name="connsiteX31" fmla="*/ 323850 w 323850"/>
                <a:gd name="connsiteY31" fmla="*/ 192405 h 192404"/>
                <a:gd name="connsiteX32" fmla="*/ 323850 w 323850"/>
                <a:gd name="connsiteY32" fmla="*/ 142875 h 192404"/>
                <a:gd name="connsiteX33" fmla="*/ 303847 w 323850"/>
                <a:gd name="connsiteY33" fmla="*/ 142875 h 19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850" h="192404">
                  <a:moveTo>
                    <a:pt x="303847" y="142875"/>
                  </a:moveTo>
                  <a:lnTo>
                    <a:pt x="246697" y="48577"/>
                  </a:lnTo>
                  <a:lnTo>
                    <a:pt x="261938" y="48577"/>
                  </a:lnTo>
                  <a:lnTo>
                    <a:pt x="261938" y="0"/>
                  </a:lnTo>
                  <a:lnTo>
                    <a:pt x="167640" y="0"/>
                  </a:lnTo>
                  <a:lnTo>
                    <a:pt x="167640" y="48577"/>
                  </a:lnTo>
                  <a:lnTo>
                    <a:pt x="183832" y="48577"/>
                  </a:lnTo>
                  <a:lnTo>
                    <a:pt x="161925" y="84773"/>
                  </a:lnTo>
                  <a:lnTo>
                    <a:pt x="140018" y="48577"/>
                  </a:lnTo>
                  <a:lnTo>
                    <a:pt x="156210" y="48577"/>
                  </a:lnTo>
                  <a:lnTo>
                    <a:pt x="156210" y="0"/>
                  </a:lnTo>
                  <a:lnTo>
                    <a:pt x="60960" y="0"/>
                  </a:lnTo>
                  <a:lnTo>
                    <a:pt x="60960" y="48577"/>
                  </a:lnTo>
                  <a:lnTo>
                    <a:pt x="77153" y="48577"/>
                  </a:lnTo>
                  <a:lnTo>
                    <a:pt x="20003" y="142875"/>
                  </a:lnTo>
                  <a:lnTo>
                    <a:pt x="0" y="142875"/>
                  </a:lnTo>
                  <a:lnTo>
                    <a:pt x="0" y="192405"/>
                  </a:lnTo>
                  <a:lnTo>
                    <a:pt x="96203" y="192405"/>
                  </a:lnTo>
                  <a:lnTo>
                    <a:pt x="96203" y="142875"/>
                  </a:lnTo>
                  <a:lnTo>
                    <a:pt x="79057" y="142875"/>
                  </a:lnTo>
                  <a:lnTo>
                    <a:pt x="108585" y="94298"/>
                  </a:lnTo>
                  <a:lnTo>
                    <a:pt x="120015" y="113348"/>
                  </a:lnTo>
                  <a:lnTo>
                    <a:pt x="109538" y="113348"/>
                  </a:lnTo>
                  <a:lnTo>
                    <a:pt x="109538" y="161925"/>
                  </a:lnTo>
                  <a:lnTo>
                    <a:pt x="214313" y="161925"/>
                  </a:lnTo>
                  <a:lnTo>
                    <a:pt x="214313" y="113348"/>
                  </a:lnTo>
                  <a:lnTo>
                    <a:pt x="203835" y="113348"/>
                  </a:lnTo>
                  <a:lnTo>
                    <a:pt x="215265" y="94298"/>
                  </a:lnTo>
                  <a:lnTo>
                    <a:pt x="244793" y="142875"/>
                  </a:lnTo>
                  <a:lnTo>
                    <a:pt x="227647" y="142875"/>
                  </a:lnTo>
                  <a:lnTo>
                    <a:pt x="227647" y="192405"/>
                  </a:lnTo>
                  <a:lnTo>
                    <a:pt x="323850" y="192405"/>
                  </a:lnTo>
                  <a:lnTo>
                    <a:pt x="323850" y="142875"/>
                  </a:lnTo>
                  <a:lnTo>
                    <a:pt x="303847" y="142875"/>
                  </a:lnTo>
                  <a:close/>
                </a:path>
              </a:pathLst>
            </a:custGeom>
            <a:solidFill>
              <a:schemeClr val="tx1"/>
            </a:solidFill>
            <a:ln w="9525" cap="flat">
              <a:noFill/>
              <a:prstDash val="solid"/>
              <a:miter/>
            </a:ln>
          </p:spPr>
          <p:txBody>
            <a:bodyPr rtlCol="0" anchor="ctr"/>
            <a:lstStyle/>
            <a:p>
              <a:endParaRPr lang="en-GB"/>
            </a:p>
          </p:txBody>
        </p:sp>
      </p:grpSp>
      <p:sp>
        <p:nvSpPr>
          <p:cNvPr id="3" name="TextBox 2">
            <a:extLst>
              <a:ext uri="{FF2B5EF4-FFF2-40B4-BE49-F238E27FC236}">
                <a16:creationId xmlns:a16="http://schemas.microsoft.com/office/drawing/2014/main" id="{771640D4-1DB3-4BE0-8CDA-DCEC6E82DD44}"/>
              </a:ext>
            </a:extLst>
          </p:cNvPr>
          <p:cNvSpPr txBox="1"/>
          <p:nvPr/>
        </p:nvSpPr>
        <p:spPr>
          <a:xfrm>
            <a:off x="520699" y="4010619"/>
            <a:ext cx="8077035" cy="954107"/>
          </a:xfrm>
          <a:prstGeom prst="rect">
            <a:avLst/>
          </a:prstGeom>
          <a:noFill/>
        </p:spPr>
        <p:txBody>
          <a:bodyPr wrap="square" rtlCol="0">
            <a:spAutoFit/>
          </a:bodyPr>
          <a:lstStyle/>
          <a:p>
            <a:r>
              <a:rPr lang="en-GB" sz="2400" b="1" dirty="0" err="1"/>
              <a:t>Ottinger</a:t>
            </a:r>
            <a:r>
              <a:rPr lang="en-GB" sz="2400" b="1" dirty="0"/>
              <a:t>, G. (2017)</a:t>
            </a:r>
            <a:r>
              <a:rPr lang="en-GB" sz="2400" dirty="0"/>
              <a:t> in </a:t>
            </a:r>
            <a:r>
              <a:rPr lang="en-GB" sz="2400" i="1" dirty="0"/>
              <a:t>The Political Economy of Science</a:t>
            </a:r>
            <a:br>
              <a:rPr lang="en-GB" sz="1600" dirty="0"/>
            </a:br>
            <a:r>
              <a:rPr lang="en-GB" sz="1600" dirty="0">
                <a:hlinkClick r:id="rId4"/>
              </a:rPr>
              <a:t>Reconstructing or reproducing? Scientific authority and models of change in two traditions of citizen science</a:t>
            </a:r>
            <a:endParaRPr lang="en-GB" sz="1600" dirty="0"/>
          </a:p>
        </p:txBody>
      </p:sp>
    </p:spTree>
    <p:custDataLst>
      <p:tags r:id="rId1"/>
    </p:custDataLst>
    <p:extLst>
      <p:ext uri="{BB962C8B-B14F-4D97-AF65-F5344CB8AC3E}">
        <p14:creationId xmlns:p14="http://schemas.microsoft.com/office/powerpoint/2010/main" val="1453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
                                          <p:val>
                                            <p:strVal val="#ppt_x"/>
                                          </p:val>
                                        </p:tav>
                                      </p:tavLst>
                                    </p:anim>
                                    <p:anim calcmode="lin" valueType="num">
                                      <p:cBhvr>
                                        <p:cTn id="9" dur="500" fill="hold"/>
                                        <p:tgtEl>
                                          <p:spTgt spid="2"/>
                                        </p:tgtEl>
                                        <p:attrNameLst>
                                          <p:attrName>ppt_y</p:attrName>
                                        </p:attrNameLst>
                                      </p:cBhvr>
                                      <p:tavLst>
                                        <p:tav tm="0%">
                                          <p:val>
                                            <p:strVal val="#ppt_y+.1"/>
                                          </p:val>
                                        </p:tav>
                                        <p:tav tm="1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
                                          <p:val>
                                            <p:strVal val="#ppt_x"/>
                                          </p:val>
                                        </p:tav>
                                      </p:tavLst>
                                    </p:anim>
                                    <p:anim calcmode="lin" valueType="num">
                                      <p:cBhvr>
                                        <p:cTn id="14" dur="500" fill="hold"/>
                                        <p:tgtEl>
                                          <p:spTgt spid="6"/>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5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398858-41A4-4F38-89CB-478914002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0"/>
            <a:ext cx="12185650" cy="6858000"/>
          </a:xfrm>
          <a:prstGeom prst="rect">
            <a:avLst/>
          </a:prstGeom>
        </p:spPr>
      </p:pic>
      <p:sp>
        <p:nvSpPr>
          <p:cNvPr id="2" name="TextBox 1">
            <a:extLst>
              <a:ext uri="{FF2B5EF4-FFF2-40B4-BE49-F238E27FC236}">
                <a16:creationId xmlns:a16="http://schemas.microsoft.com/office/drawing/2014/main" id="{4B29701D-F7A1-4DE4-A5EF-9FAA88723BC8}"/>
              </a:ext>
            </a:extLst>
          </p:cNvPr>
          <p:cNvSpPr txBox="1"/>
          <p:nvPr/>
        </p:nvSpPr>
        <p:spPr>
          <a:xfrm>
            <a:off x="1" y="6598507"/>
            <a:ext cx="7475838" cy="261610"/>
          </a:xfrm>
          <a:prstGeom prst="rect">
            <a:avLst/>
          </a:prstGeom>
          <a:solidFill>
            <a:schemeClr val="bg2">
              <a:alpha val="85%"/>
            </a:schemeClr>
          </a:solidFill>
        </p:spPr>
        <p:txBody>
          <a:bodyPr wrap="square" rtlCol="0">
            <a:spAutoFit/>
          </a:bodyPr>
          <a:lstStyle/>
          <a:p>
            <a:r>
              <a:rPr lang="en-GB" sz="1100" dirty="0"/>
              <a:t>“Kevin Grove State School, Teacher and Class, April 1951” by Queensland State Archives </a:t>
            </a:r>
            <a:r>
              <a:rPr lang="en-GB" sz="1100" dirty="0">
                <a:hlinkClick r:id="rId3"/>
              </a:rPr>
              <a:t>from Flickr</a:t>
            </a:r>
            <a:r>
              <a:rPr lang="en-GB" sz="1100" dirty="0"/>
              <a:t>, public domain</a:t>
            </a:r>
          </a:p>
        </p:txBody>
      </p:sp>
    </p:spTree>
    <p:extLst>
      <p:ext uri="{BB962C8B-B14F-4D97-AF65-F5344CB8AC3E}">
        <p14:creationId xmlns:p14="http://schemas.microsoft.com/office/powerpoint/2010/main" val="676884630"/>
      </p:ext>
    </p:extLst>
  </p:cSld>
  <p:clrMapOvr>
    <a:masterClrMapping/>
  </p:clrMapOvr>
</p:sld>
</file>

<file path=ppt/slides/slide5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Milky Way Rising, May 11, 2013 by Mike Lewinski (ikewinski) from Flickr CC BY 2.0 Win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24161"/>
            <a:ext cx="12192000" cy="8090544"/>
          </a:xfrm>
          <a:prstGeom prst="rect">
            <a:avLst/>
          </a:prstGeom>
        </p:spPr>
      </p:pic>
      <p:sp>
        <p:nvSpPr>
          <p:cNvPr id="3" name="TextBox 2"/>
          <p:cNvSpPr txBox="1"/>
          <p:nvPr/>
        </p:nvSpPr>
        <p:spPr>
          <a:xfrm>
            <a:off x="6877878" y="6581001"/>
            <a:ext cx="5314122" cy="261610"/>
          </a:xfrm>
          <a:prstGeom prst="rect">
            <a:avLst/>
          </a:prstGeom>
          <a:noFill/>
        </p:spPr>
        <p:txBody>
          <a:bodyPr wrap="square" rtlCol="0">
            <a:spAutoFit/>
          </a:bodyPr>
          <a:lstStyle/>
          <a:p>
            <a:pPr algn="r"/>
            <a:r>
              <a:rPr lang="en-US" sz="1100" dirty="0">
                <a:hlinkClick r:id="rId6"/>
              </a:rPr>
              <a:t>Milky Way Rising, May 11, 2013</a:t>
            </a:r>
            <a:r>
              <a:rPr lang="en-US" sz="1100" dirty="0"/>
              <a:t> by Mike Lewinski from Flickr, </a:t>
            </a:r>
            <a:r>
              <a:rPr lang="en-US" sz="1100" dirty="0">
                <a:hlinkClick r:id="rId7"/>
              </a:rPr>
              <a:t>CC BY 2.0</a:t>
            </a:r>
            <a:endParaRPr lang="en-GB" sz="1100" dirty="0"/>
          </a:p>
        </p:txBody>
      </p:sp>
      <p:grpSp>
        <p:nvGrpSpPr>
          <p:cNvPr id="4" name="Group 3">
            <a:extLst>
              <a:ext uri="{FF2B5EF4-FFF2-40B4-BE49-F238E27FC236}">
                <a16:creationId xmlns:a16="http://schemas.microsoft.com/office/drawing/2014/main" id="{C8C745F7-39CD-47CD-B424-AF045B8A4E47}"/>
              </a:ext>
            </a:extLst>
          </p:cNvPr>
          <p:cNvGrpSpPr/>
          <p:nvPr/>
        </p:nvGrpSpPr>
        <p:grpSpPr>
          <a:xfrm>
            <a:off x="2003342" y="1083563"/>
            <a:ext cx="8185316" cy="860279"/>
            <a:chOff x="1327150" y="949"/>
            <a:chExt cx="9524999" cy="1001080"/>
          </a:xfrm>
          <a:solidFill>
            <a:srgbClr val="00979D"/>
          </a:solidFill>
        </p:grpSpPr>
        <p:sp>
          <p:nvSpPr>
            <p:cNvPr id="5" name="Freeform: Shape 8">
              <a:extLst>
                <a:ext uri="{FF2B5EF4-FFF2-40B4-BE49-F238E27FC236}">
                  <a16:creationId xmlns:a16="http://schemas.microsoft.com/office/drawing/2014/main" id="{2857EB89-E5AA-4A69-A623-8FFC6A30AB2D}"/>
                </a:ext>
              </a:extLst>
            </p:cNvPr>
            <p:cNvSpPr/>
            <p:nvPr/>
          </p:nvSpPr>
          <p:spPr>
            <a:xfrm>
              <a:off x="1327150" y="20002"/>
              <a:ext cx="786764" cy="963930"/>
            </a:xfrm>
            <a:custGeom>
              <a:avLst/>
              <a:gdLst>
                <a:gd name="connsiteX0" fmla="*/ 18098 w 786764"/>
                <a:gd name="connsiteY0" fmla="*/ 0 h 963930"/>
                <a:gd name="connsiteX1" fmla="*/ 18098 w 786764"/>
                <a:gd name="connsiteY1" fmla="*/ 149543 h 963930"/>
                <a:gd name="connsiteX2" fmla="*/ 566738 w 786764"/>
                <a:gd name="connsiteY2" fmla="*/ 149543 h 963930"/>
                <a:gd name="connsiteX3" fmla="*/ 0 w 786764"/>
                <a:gd name="connsiteY3" fmla="*/ 839153 h 963930"/>
                <a:gd name="connsiteX4" fmla="*/ 0 w 786764"/>
                <a:gd name="connsiteY4" fmla="*/ 963930 h 963930"/>
                <a:gd name="connsiteX5" fmla="*/ 786765 w 786764"/>
                <a:gd name="connsiteY5" fmla="*/ 963930 h 963930"/>
                <a:gd name="connsiteX6" fmla="*/ 786765 w 786764"/>
                <a:gd name="connsiteY6" fmla="*/ 815340 h 963930"/>
                <a:gd name="connsiteX7" fmla="*/ 219075 w 786764"/>
                <a:gd name="connsiteY7" fmla="*/ 815340 h 963930"/>
                <a:gd name="connsiteX8" fmla="*/ 786765 w 786764"/>
                <a:gd name="connsiteY8" fmla="*/ 124778 h 963930"/>
                <a:gd name="connsiteX9" fmla="*/ 786765 w 786764"/>
                <a:gd name="connsiteY9"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764" h="963930">
                  <a:moveTo>
                    <a:pt x="18098" y="0"/>
                  </a:moveTo>
                  <a:lnTo>
                    <a:pt x="18098" y="149543"/>
                  </a:lnTo>
                  <a:lnTo>
                    <a:pt x="566738" y="149543"/>
                  </a:lnTo>
                  <a:lnTo>
                    <a:pt x="0" y="839153"/>
                  </a:lnTo>
                  <a:lnTo>
                    <a:pt x="0" y="963930"/>
                  </a:lnTo>
                  <a:lnTo>
                    <a:pt x="786765" y="963930"/>
                  </a:lnTo>
                  <a:lnTo>
                    <a:pt x="786765" y="815340"/>
                  </a:lnTo>
                  <a:lnTo>
                    <a:pt x="219075" y="815340"/>
                  </a:lnTo>
                  <a:lnTo>
                    <a:pt x="786765" y="124778"/>
                  </a:lnTo>
                  <a:lnTo>
                    <a:pt x="786765" y="0"/>
                  </a:lnTo>
                  <a:close/>
                </a:path>
              </a:pathLst>
            </a:custGeom>
            <a:grpFill/>
            <a:ln w="9525"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D3D6A8FC-88E3-479E-A58F-20A60E8E4752}"/>
                </a:ext>
              </a:extLst>
            </p:cNvPr>
            <p:cNvSpPr/>
            <p:nvPr/>
          </p:nvSpPr>
          <p:spPr>
            <a:xfrm>
              <a:off x="2269172" y="2857"/>
              <a:ext cx="1002982" cy="998219"/>
            </a:xfrm>
            <a:custGeom>
              <a:avLst/>
              <a:gdLst>
                <a:gd name="connsiteX0" fmla="*/ 178117 w 1002982"/>
                <a:gd name="connsiteY0" fmla="*/ 499110 h 998219"/>
                <a:gd name="connsiteX1" fmla="*/ 178117 w 1002982"/>
                <a:gd name="connsiteY1" fmla="*/ 496253 h 998219"/>
                <a:gd name="connsiteX2" fmla="*/ 501015 w 1002982"/>
                <a:gd name="connsiteY2" fmla="*/ 156210 h 998219"/>
                <a:gd name="connsiteX3" fmla="*/ 826770 w 1002982"/>
                <a:gd name="connsiteY3" fmla="*/ 500063 h 998219"/>
                <a:gd name="connsiteX4" fmla="*/ 826770 w 1002982"/>
                <a:gd name="connsiteY4" fmla="*/ 502920 h 998219"/>
                <a:gd name="connsiteX5" fmla="*/ 503873 w 1002982"/>
                <a:gd name="connsiteY5" fmla="*/ 842963 h 998219"/>
                <a:gd name="connsiteX6" fmla="*/ 178117 w 1002982"/>
                <a:gd name="connsiteY6" fmla="*/ 499110 h 998219"/>
                <a:gd name="connsiteX7" fmla="*/ 0 w 1002982"/>
                <a:gd name="connsiteY7" fmla="*/ 499110 h 998219"/>
                <a:gd name="connsiteX8" fmla="*/ 0 w 1002982"/>
                <a:gd name="connsiteY8" fmla="*/ 501968 h 998219"/>
                <a:gd name="connsiteX9" fmla="*/ 500062 w 1002982"/>
                <a:gd name="connsiteY9" fmla="*/ 998220 h 998219"/>
                <a:gd name="connsiteX10" fmla="*/ 1002982 w 1002982"/>
                <a:gd name="connsiteY10" fmla="*/ 499110 h 998219"/>
                <a:gd name="connsiteX11" fmla="*/ 1002982 w 1002982"/>
                <a:gd name="connsiteY11" fmla="*/ 496253 h 998219"/>
                <a:gd name="connsiteX12" fmla="*/ 502920 w 1002982"/>
                <a:gd name="connsiteY12" fmla="*/ 0 h 998219"/>
                <a:gd name="connsiteX13" fmla="*/ 0 w 1002982"/>
                <a:gd name="connsiteY13" fmla="*/ 499110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2982" h="998219">
                  <a:moveTo>
                    <a:pt x="178117" y="499110"/>
                  </a:moveTo>
                  <a:lnTo>
                    <a:pt x="178117" y="496253"/>
                  </a:lnTo>
                  <a:cubicBezTo>
                    <a:pt x="178117" y="309563"/>
                    <a:pt x="310515" y="156210"/>
                    <a:pt x="501015" y="156210"/>
                  </a:cubicBezTo>
                  <a:cubicBezTo>
                    <a:pt x="691515" y="156210"/>
                    <a:pt x="826770" y="311468"/>
                    <a:pt x="826770" y="500063"/>
                  </a:cubicBezTo>
                  <a:lnTo>
                    <a:pt x="826770" y="502920"/>
                  </a:lnTo>
                  <a:cubicBezTo>
                    <a:pt x="826770" y="689610"/>
                    <a:pt x="692468" y="842963"/>
                    <a:pt x="503873" y="842963"/>
                  </a:cubicBezTo>
                  <a:cubicBezTo>
                    <a:pt x="313373" y="842963"/>
                    <a:pt x="178117" y="687705"/>
                    <a:pt x="178117" y="499110"/>
                  </a:cubicBezTo>
                  <a:moveTo>
                    <a:pt x="0" y="499110"/>
                  </a:moveTo>
                  <a:lnTo>
                    <a:pt x="0" y="501968"/>
                  </a:lnTo>
                  <a:cubicBezTo>
                    <a:pt x="0" y="773430"/>
                    <a:pt x="205740" y="998220"/>
                    <a:pt x="500062" y="998220"/>
                  </a:cubicBezTo>
                  <a:cubicBezTo>
                    <a:pt x="794385" y="998220"/>
                    <a:pt x="1002982" y="770573"/>
                    <a:pt x="1002982" y="499110"/>
                  </a:cubicBezTo>
                  <a:lnTo>
                    <a:pt x="1002982" y="496253"/>
                  </a:lnTo>
                  <a:cubicBezTo>
                    <a:pt x="1002982" y="224790"/>
                    <a:pt x="797243" y="0"/>
                    <a:pt x="502920" y="0"/>
                  </a:cubicBezTo>
                  <a:cubicBezTo>
                    <a:pt x="208598" y="0"/>
                    <a:pt x="0" y="228600"/>
                    <a:pt x="0" y="499110"/>
                  </a:cubicBezTo>
                </a:path>
              </a:pathLst>
            </a:custGeom>
            <a:grpFill/>
            <a:ln w="9525"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D45C4C75-849D-4AA6-8D86-74EA20EEE7EB}"/>
                </a:ext>
              </a:extLst>
            </p:cNvPr>
            <p:cNvSpPr/>
            <p:nvPr/>
          </p:nvSpPr>
          <p:spPr>
            <a:xfrm>
              <a:off x="4697094" y="20002"/>
              <a:ext cx="836295" cy="963930"/>
            </a:xfrm>
            <a:custGeom>
              <a:avLst/>
              <a:gdLst>
                <a:gd name="connsiteX0" fmla="*/ 670560 w 836295"/>
                <a:gd name="connsiteY0" fmla="*/ 0 h 963930"/>
                <a:gd name="connsiteX1" fmla="*/ 670560 w 836295"/>
                <a:gd name="connsiteY1" fmla="*/ 666750 h 963930"/>
                <a:gd name="connsiteX2" fmla="*/ 156210 w 836295"/>
                <a:gd name="connsiteY2" fmla="*/ 0 h 963930"/>
                <a:gd name="connsiteX3" fmla="*/ 0 w 836295"/>
                <a:gd name="connsiteY3" fmla="*/ 0 h 963930"/>
                <a:gd name="connsiteX4" fmla="*/ 0 w 836295"/>
                <a:gd name="connsiteY4" fmla="*/ 963930 h 963930"/>
                <a:gd name="connsiteX5" fmla="*/ 165735 w 836295"/>
                <a:gd name="connsiteY5" fmla="*/ 963930 h 963930"/>
                <a:gd name="connsiteX6" fmla="*/ 165735 w 836295"/>
                <a:gd name="connsiteY6" fmla="*/ 279083 h 963930"/>
                <a:gd name="connsiteX7" fmla="*/ 694373 w 836295"/>
                <a:gd name="connsiteY7" fmla="*/ 963930 h 963930"/>
                <a:gd name="connsiteX8" fmla="*/ 836295 w 836295"/>
                <a:gd name="connsiteY8" fmla="*/ 963930 h 963930"/>
                <a:gd name="connsiteX9" fmla="*/ 836295 w 836295"/>
                <a:gd name="connsiteY9"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6295" h="963930">
                  <a:moveTo>
                    <a:pt x="670560" y="0"/>
                  </a:moveTo>
                  <a:lnTo>
                    <a:pt x="670560" y="666750"/>
                  </a:lnTo>
                  <a:lnTo>
                    <a:pt x="156210" y="0"/>
                  </a:lnTo>
                  <a:lnTo>
                    <a:pt x="0" y="0"/>
                  </a:lnTo>
                  <a:lnTo>
                    <a:pt x="0" y="963930"/>
                  </a:lnTo>
                  <a:lnTo>
                    <a:pt x="165735" y="963930"/>
                  </a:lnTo>
                  <a:lnTo>
                    <a:pt x="165735" y="279083"/>
                  </a:lnTo>
                  <a:lnTo>
                    <a:pt x="694373" y="963930"/>
                  </a:lnTo>
                  <a:lnTo>
                    <a:pt x="836295" y="963930"/>
                  </a:lnTo>
                  <a:lnTo>
                    <a:pt x="836295" y="0"/>
                  </a:lnTo>
                  <a:close/>
                </a:path>
              </a:pathLst>
            </a:custGeom>
            <a:grpFill/>
            <a:ln w="9525"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397F50AD-AC0B-47C7-8EF6-82BFD0397074}"/>
                </a:ext>
              </a:extLst>
            </p:cNvPr>
            <p:cNvSpPr/>
            <p:nvPr/>
          </p:nvSpPr>
          <p:spPr>
            <a:xfrm>
              <a:off x="5775325" y="20002"/>
              <a:ext cx="169545" cy="963929"/>
            </a:xfrm>
            <a:custGeom>
              <a:avLst/>
              <a:gdLst>
                <a:gd name="connsiteX0" fmla="*/ 0 w 169545"/>
                <a:gd name="connsiteY0" fmla="*/ 0 h 963929"/>
                <a:gd name="connsiteX1" fmla="*/ 169545 w 169545"/>
                <a:gd name="connsiteY1" fmla="*/ 0 h 963929"/>
                <a:gd name="connsiteX2" fmla="*/ 169545 w 169545"/>
                <a:gd name="connsiteY2" fmla="*/ 963930 h 963929"/>
                <a:gd name="connsiteX3" fmla="*/ 0 w 169545"/>
                <a:gd name="connsiteY3" fmla="*/ 963930 h 963929"/>
              </a:gdLst>
              <a:ahLst/>
              <a:cxnLst>
                <a:cxn ang="0">
                  <a:pos x="connsiteX0" y="connsiteY0"/>
                </a:cxn>
                <a:cxn ang="0">
                  <a:pos x="connsiteX1" y="connsiteY1"/>
                </a:cxn>
                <a:cxn ang="0">
                  <a:pos x="connsiteX2" y="connsiteY2"/>
                </a:cxn>
                <a:cxn ang="0">
                  <a:pos x="connsiteX3" y="connsiteY3"/>
                </a:cxn>
              </a:cxnLst>
              <a:rect l="l" t="t" r="r" b="b"/>
              <a:pathLst>
                <a:path w="169545" h="963929">
                  <a:moveTo>
                    <a:pt x="0" y="0"/>
                  </a:moveTo>
                  <a:lnTo>
                    <a:pt x="169545" y="0"/>
                  </a:lnTo>
                  <a:lnTo>
                    <a:pt x="169545" y="963930"/>
                  </a:lnTo>
                  <a:lnTo>
                    <a:pt x="0" y="963930"/>
                  </a:lnTo>
                  <a:close/>
                </a:path>
              </a:pathLst>
            </a:custGeom>
            <a:grpFill/>
            <a:ln w="9525"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7227A5FF-FB3A-4443-889B-25A4D4E6D670}"/>
                </a:ext>
              </a:extLst>
            </p:cNvPr>
            <p:cNvSpPr/>
            <p:nvPr/>
          </p:nvSpPr>
          <p:spPr>
            <a:xfrm>
              <a:off x="6145847" y="20002"/>
              <a:ext cx="946784" cy="970597"/>
            </a:xfrm>
            <a:custGeom>
              <a:avLst/>
              <a:gdLst>
                <a:gd name="connsiteX0" fmla="*/ 763905 w 946784"/>
                <a:gd name="connsiteY0" fmla="*/ 0 h 970597"/>
                <a:gd name="connsiteX1" fmla="*/ 475297 w 946784"/>
                <a:gd name="connsiteY1" fmla="*/ 741045 h 970597"/>
                <a:gd name="connsiteX2" fmla="*/ 185738 w 946784"/>
                <a:gd name="connsiteY2" fmla="*/ 0 h 970597"/>
                <a:gd name="connsiteX3" fmla="*/ 0 w 946784"/>
                <a:gd name="connsiteY3" fmla="*/ 0 h 970597"/>
                <a:gd name="connsiteX4" fmla="*/ 399097 w 946784"/>
                <a:gd name="connsiteY4" fmla="*/ 970598 h 970597"/>
                <a:gd name="connsiteX5" fmla="*/ 547688 w 946784"/>
                <a:gd name="connsiteY5" fmla="*/ 970598 h 970597"/>
                <a:gd name="connsiteX6" fmla="*/ 946785 w 946784"/>
                <a:gd name="connsiteY6" fmla="*/ 0 h 9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784" h="970597">
                  <a:moveTo>
                    <a:pt x="763905" y="0"/>
                  </a:moveTo>
                  <a:lnTo>
                    <a:pt x="475297" y="741045"/>
                  </a:lnTo>
                  <a:lnTo>
                    <a:pt x="185738" y="0"/>
                  </a:lnTo>
                  <a:lnTo>
                    <a:pt x="0" y="0"/>
                  </a:lnTo>
                  <a:lnTo>
                    <a:pt x="399097" y="970598"/>
                  </a:lnTo>
                  <a:lnTo>
                    <a:pt x="547688" y="970598"/>
                  </a:lnTo>
                  <a:lnTo>
                    <a:pt x="946785" y="0"/>
                  </a:lnTo>
                  <a:close/>
                </a:path>
              </a:pathLst>
            </a:custGeom>
            <a:grpFill/>
            <a:ln w="9525"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958FC394-4A87-4666-929F-09566B6C66D8}"/>
                </a:ext>
              </a:extLst>
            </p:cNvPr>
            <p:cNvSpPr/>
            <p:nvPr/>
          </p:nvSpPr>
          <p:spPr>
            <a:xfrm>
              <a:off x="7284085" y="20002"/>
              <a:ext cx="720089" cy="963930"/>
            </a:xfrm>
            <a:custGeom>
              <a:avLst/>
              <a:gdLst>
                <a:gd name="connsiteX0" fmla="*/ 0 w 720089"/>
                <a:gd name="connsiteY0" fmla="*/ 0 h 963930"/>
                <a:gd name="connsiteX1" fmla="*/ 0 w 720089"/>
                <a:gd name="connsiteY1" fmla="*/ 963930 h 963930"/>
                <a:gd name="connsiteX2" fmla="*/ 720090 w 720089"/>
                <a:gd name="connsiteY2" fmla="*/ 963930 h 963930"/>
                <a:gd name="connsiteX3" fmla="*/ 720090 w 720089"/>
                <a:gd name="connsiteY3" fmla="*/ 813435 h 963930"/>
                <a:gd name="connsiteX4" fmla="*/ 169545 w 720089"/>
                <a:gd name="connsiteY4" fmla="*/ 813435 h 963930"/>
                <a:gd name="connsiteX5" fmla="*/ 169545 w 720089"/>
                <a:gd name="connsiteY5" fmla="*/ 554355 h 963930"/>
                <a:gd name="connsiteX6" fmla="*/ 651510 w 720089"/>
                <a:gd name="connsiteY6" fmla="*/ 554355 h 963930"/>
                <a:gd name="connsiteX7" fmla="*/ 651510 w 720089"/>
                <a:gd name="connsiteY7" fmla="*/ 401955 h 963930"/>
                <a:gd name="connsiteX8" fmla="*/ 169545 w 720089"/>
                <a:gd name="connsiteY8" fmla="*/ 401955 h 963930"/>
                <a:gd name="connsiteX9" fmla="*/ 169545 w 720089"/>
                <a:gd name="connsiteY9" fmla="*/ 151448 h 963930"/>
                <a:gd name="connsiteX10" fmla="*/ 712470 w 720089"/>
                <a:gd name="connsiteY10" fmla="*/ 151448 h 963930"/>
                <a:gd name="connsiteX11" fmla="*/ 712470 w 720089"/>
                <a:gd name="connsiteY11"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089" h="963930">
                  <a:moveTo>
                    <a:pt x="0" y="0"/>
                  </a:moveTo>
                  <a:lnTo>
                    <a:pt x="0" y="963930"/>
                  </a:lnTo>
                  <a:lnTo>
                    <a:pt x="720090" y="963930"/>
                  </a:lnTo>
                  <a:lnTo>
                    <a:pt x="720090" y="813435"/>
                  </a:lnTo>
                  <a:lnTo>
                    <a:pt x="169545" y="813435"/>
                  </a:lnTo>
                  <a:lnTo>
                    <a:pt x="169545" y="554355"/>
                  </a:lnTo>
                  <a:lnTo>
                    <a:pt x="651510" y="554355"/>
                  </a:lnTo>
                  <a:lnTo>
                    <a:pt x="651510" y="401955"/>
                  </a:lnTo>
                  <a:lnTo>
                    <a:pt x="169545" y="401955"/>
                  </a:lnTo>
                  <a:lnTo>
                    <a:pt x="169545" y="151448"/>
                  </a:lnTo>
                  <a:lnTo>
                    <a:pt x="712470" y="151448"/>
                  </a:lnTo>
                  <a:lnTo>
                    <a:pt x="712470" y="0"/>
                  </a:lnTo>
                  <a:close/>
                </a:path>
              </a:pathLst>
            </a:custGeom>
            <a:grpFill/>
            <a:ln w="9525" cap="flat">
              <a:noFill/>
              <a:prstDash val="solid"/>
              <a:miter/>
            </a:ln>
          </p:spPr>
          <p:txBody>
            <a:bodyPr rtlCol="0" anchor="ctr"/>
            <a:lstStyle/>
            <a:p>
              <a:endParaRPr lang="en-GB"/>
            </a:p>
          </p:txBody>
        </p:sp>
        <p:sp>
          <p:nvSpPr>
            <p:cNvPr id="11" name="Freeform: Shape 14">
              <a:extLst>
                <a:ext uri="{FF2B5EF4-FFF2-40B4-BE49-F238E27FC236}">
                  <a16:creationId xmlns:a16="http://schemas.microsoft.com/office/drawing/2014/main" id="{B6E90366-B12F-43B1-9359-2D1B62C6F037}"/>
                </a:ext>
              </a:extLst>
            </p:cNvPr>
            <p:cNvSpPr/>
            <p:nvPr/>
          </p:nvSpPr>
          <p:spPr>
            <a:xfrm>
              <a:off x="8227060" y="20002"/>
              <a:ext cx="817244" cy="963930"/>
            </a:xfrm>
            <a:custGeom>
              <a:avLst/>
              <a:gdLst>
                <a:gd name="connsiteX0" fmla="*/ 174307 w 817244"/>
                <a:gd name="connsiteY0" fmla="*/ 476250 h 963930"/>
                <a:gd name="connsiteX1" fmla="*/ 174307 w 817244"/>
                <a:gd name="connsiteY1" fmla="*/ 154305 h 963930"/>
                <a:gd name="connsiteX2" fmla="*/ 420052 w 817244"/>
                <a:gd name="connsiteY2" fmla="*/ 154305 h 963930"/>
                <a:gd name="connsiteX3" fmla="*/ 618172 w 817244"/>
                <a:gd name="connsiteY3" fmla="*/ 313373 h 963930"/>
                <a:gd name="connsiteX4" fmla="*/ 618172 w 817244"/>
                <a:gd name="connsiteY4" fmla="*/ 316230 h 963930"/>
                <a:gd name="connsiteX5" fmla="*/ 420052 w 817244"/>
                <a:gd name="connsiteY5" fmla="*/ 476250 h 963930"/>
                <a:gd name="connsiteX6" fmla="*/ 174307 w 817244"/>
                <a:gd name="connsiteY6" fmla="*/ 476250 h 963930"/>
                <a:gd name="connsiteX7" fmla="*/ 1905 w 817244"/>
                <a:gd name="connsiteY7" fmla="*/ 0 h 963930"/>
                <a:gd name="connsiteX8" fmla="*/ 0 w 817244"/>
                <a:gd name="connsiteY8" fmla="*/ 0 h 963930"/>
                <a:gd name="connsiteX9" fmla="*/ 0 w 817244"/>
                <a:gd name="connsiteY9" fmla="*/ 963930 h 963930"/>
                <a:gd name="connsiteX10" fmla="*/ 169545 w 817244"/>
                <a:gd name="connsiteY10" fmla="*/ 963930 h 963930"/>
                <a:gd name="connsiteX11" fmla="*/ 169545 w 817244"/>
                <a:gd name="connsiteY11" fmla="*/ 626745 h 963930"/>
                <a:gd name="connsiteX12" fmla="*/ 378142 w 817244"/>
                <a:gd name="connsiteY12" fmla="*/ 626745 h 963930"/>
                <a:gd name="connsiteX13" fmla="*/ 382905 w 817244"/>
                <a:gd name="connsiteY13" fmla="*/ 626745 h 963930"/>
                <a:gd name="connsiteX14" fmla="*/ 619125 w 817244"/>
                <a:gd name="connsiteY14" fmla="*/ 963930 h 963930"/>
                <a:gd name="connsiteX15" fmla="*/ 817245 w 817244"/>
                <a:gd name="connsiteY15" fmla="*/ 963930 h 963930"/>
                <a:gd name="connsiteX16" fmla="*/ 558165 w 817244"/>
                <a:gd name="connsiteY16" fmla="*/ 599123 h 963930"/>
                <a:gd name="connsiteX17" fmla="*/ 786765 w 817244"/>
                <a:gd name="connsiteY17" fmla="*/ 307658 h 963930"/>
                <a:gd name="connsiteX18" fmla="*/ 786765 w 817244"/>
                <a:gd name="connsiteY18" fmla="*/ 304800 h 963930"/>
                <a:gd name="connsiteX19" fmla="*/ 707707 w 817244"/>
                <a:gd name="connsiteY19" fmla="*/ 97155 h 963930"/>
                <a:gd name="connsiteX20" fmla="*/ 430530 w 817244"/>
                <a:gd name="connsiteY20" fmla="*/ 0 h 963930"/>
                <a:gd name="connsiteX21" fmla="*/ 1905 w 817244"/>
                <a:gd name="connsiteY21"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7244" h="963930">
                  <a:moveTo>
                    <a:pt x="174307" y="476250"/>
                  </a:moveTo>
                  <a:lnTo>
                    <a:pt x="174307" y="154305"/>
                  </a:lnTo>
                  <a:lnTo>
                    <a:pt x="420052" y="154305"/>
                  </a:lnTo>
                  <a:cubicBezTo>
                    <a:pt x="543877" y="154305"/>
                    <a:pt x="618172" y="211455"/>
                    <a:pt x="618172" y="313373"/>
                  </a:cubicBezTo>
                  <a:lnTo>
                    <a:pt x="618172" y="316230"/>
                  </a:lnTo>
                  <a:cubicBezTo>
                    <a:pt x="618172" y="415290"/>
                    <a:pt x="540067" y="476250"/>
                    <a:pt x="420052" y="476250"/>
                  </a:cubicBezTo>
                  <a:lnTo>
                    <a:pt x="174307" y="476250"/>
                  </a:lnTo>
                  <a:close/>
                  <a:moveTo>
                    <a:pt x="1905" y="0"/>
                  </a:moveTo>
                  <a:lnTo>
                    <a:pt x="0" y="0"/>
                  </a:lnTo>
                  <a:lnTo>
                    <a:pt x="0" y="963930"/>
                  </a:lnTo>
                  <a:lnTo>
                    <a:pt x="169545" y="963930"/>
                  </a:lnTo>
                  <a:lnTo>
                    <a:pt x="169545" y="626745"/>
                  </a:lnTo>
                  <a:lnTo>
                    <a:pt x="378142" y="626745"/>
                  </a:lnTo>
                  <a:lnTo>
                    <a:pt x="382905" y="626745"/>
                  </a:lnTo>
                  <a:lnTo>
                    <a:pt x="619125" y="963930"/>
                  </a:lnTo>
                  <a:lnTo>
                    <a:pt x="817245" y="963930"/>
                  </a:lnTo>
                  <a:lnTo>
                    <a:pt x="558165" y="599123"/>
                  </a:lnTo>
                  <a:cubicBezTo>
                    <a:pt x="692467" y="561975"/>
                    <a:pt x="786765" y="464820"/>
                    <a:pt x="786765" y="307658"/>
                  </a:cubicBezTo>
                  <a:lnTo>
                    <a:pt x="786765" y="304800"/>
                  </a:lnTo>
                  <a:cubicBezTo>
                    <a:pt x="786765" y="220028"/>
                    <a:pt x="758190" y="149543"/>
                    <a:pt x="707707" y="97155"/>
                  </a:cubicBezTo>
                  <a:cubicBezTo>
                    <a:pt x="644842" y="35243"/>
                    <a:pt x="550545" y="0"/>
                    <a:pt x="430530" y="0"/>
                  </a:cubicBezTo>
                  <a:lnTo>
                    <a:pt x="1905" y="0"/>
                  </a:lnTo>
                  <a:close/>
                </a:path>
              </a:pathLst>
            </a:custGeom>
            <a:grpFill/>
            <a:ln w="9525" cap="flat">
              <a:noFill/>
              <a:prstDash val="solid"/>
              <a:miter/>
            </a:ln>
          </p:spPr>
          <p:txBody>
            <a:bodyPr rtlCol="0" anchor="ctr"/>
            <a:lstStyle/>
            <a:p>
              <a:endParaRPr lang="en-GB"/>
            </a:p>
          </p:txBody>
        </p:sp>
        <p:sp>
          <p:nvSpPr>
            <p:cNvPr id="12" name="Freeform: Shape 15">
              <a:extLst>
                <a:ext uri="{FF2B5EF4-FFF2-40B4-BE49-F238E27FC236}">
                  <a16:creationId xmlns:a16="http://schemas.microsoft.com/office/drawing/2014/main" id="{82CDEC93-5708-4BD7-9947-475EE4D80896}"/>
                </a:ext>
              </a:extLst>
            </p:cNvPr>
            <p:cNvSpPr/>
            <p:nvPr/>
          </p:nvSpPr>
          <p:spPr>
            <a:xfrm>
              <a:off x="9184322" y="7596"/>
              <a:ext cx="743902" cy="992528"/>
            </a:xfrm>
            <a:custGeom>
              <a:avLst/>
              <a:gdLst>
                <a:gd name="connsiteX0" fmla="*/ 39052 w 743902"/>
                <a:gd name="connsiteY0" fmla="*/ 279106 h 992528"/>
                <a:gd name="connsiteX1" fmla="*/ 39052 w 743902"/>
                <a:gd name="connsiteY1" fmla="*/ 281963 h 992528"/>
                <a:gd name="connsiteX2" fmla="*/ 359092 w 743902"/>
                <a:gd name="connsiteY2" fmla="*/ 569618 h 992528"/>
                <a:gd name="connsiteX3" fmla="*/ 575310 w 743902"/>
                <a:gd name="connsiteY3" fmla="*/ 716303 h 992528"/>
                <a:gd name="connsiteX4" fmla="*/ 575310 w 743902"/>
                <a:gd name="connsiteY4" fmla="*/ 719161 h 992528"/>
                <a:gd name="connsiteX5" fmla="*/ 404813 w 743902"/>
                <a:gd name="connsiteY5" fmla="*/ 841081 h 992528"/>
                <a:gd name="connsiteX6" fmla="*/ 101917 w 743902"/>
                <a:gd name="connsiteY6" fmla="*/ 716303 h 992528"/>
                <a:gd name="connsiteX7" fmla="*/ 0 w 743902"/>
                <a:gd name="connsiteY7" fmla="*/ 838223 h 992528"/>
                <a:gd name="connsiteX8" fmla="*/ 401002 w 743902"/>
                <a:gd name="connsiteY8" fmla="*/ 992528 h 992528"/>
                <a:gd name="connsiteX9" fmla="*/ 743902 w 743902"/>
                <a:gd name="connsiteY9" fmla="*/ 704873 h 992528"/>
                <a:gd name="connsiteX10" fmla="*/ 743902 w 743902"/>
                <a:gd name="connsiteY10" fmla="*/ 702016 h 992528"/>
                <a:gd name="connsiteX11" fmla="*/ 436245 w 743902"/>
                <a:gd name="connsiteY11" fmla="*/ 418171 h 992528"/>
                <a:gd name="connsiteX12" fmla="*/ 209550 w 743902"/>
                <a:gd name="connsiteY12" fmla="*/ 267676 h 992528"/>
                <a:gd name="connsiteX13" fmla="*/ 209550 w 743902"/>
                <a:gd name="connsiteY13" fmla="*/ 264818 h 992528"/>
                <a:gd name="connsiteX14" fmla="*/ 366713 w 743902"/>
                <a:gd name="connsiteY14" fmla="*/ 149566 h 992528"/>
                <a:gd name="connsiteX15" fmla="*/ 627697 w 743902"/>
                <a:gd name="connsiteY15" fmla="*/ 249578 h 992528"/>
                <a:gd name="connsiteX16" fmla="*/ 717232 w 743902"/>
                <a:gd name="connsiteY16" fmla="*/ 121943 h 992528"/>
                <a:gd name="connsiteX17" fmla="*/ 368617 w 743902"/>
                <a:gd name="connsiteY17" fmla="*/ 23 h 992528"/>
                <a:gd name="connsiteX18" fmla="*/ 39052 w 743902"/>
                <a:gd name="connsiteY18" fmla="*/ 279106 h 9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3902" h="992528">
                  <a:moveTo>
                    <a:pt x="39052" y="279106"/>
                  </a:moveTo>
                  <a:lnTo>
                    <a:pt x="39052" y="281963"/>
                  </a:lnTo>
                  <a:cubicBezTo>
                    <a:pt x="39052" y="459128"/>
                    <a:pt x="155257" y="521041"/>
                    <a:pt x="359092" y="569618"/>
                  </a:cubicBezTo>
                  <a:cubicBezTo>
                    <a:pt x="537210" y="611528"/>
                    <a:pt x="575310" y="647723"/>
                    <a:pt x="575310" y="716303"/>
                  </a:cubicBezTo>
                  <a:lnTo>
                    <a:pt x="575310" y="719161"/>
                  </a:lnTo>
                  <a:cubicBezTo>
                    <a:pt x="575310" y="791551"/>
                    <a:pt x="508635" y="841081"/>
                    <a:pt x="404813" y="841081"/>
                  </a:cubicBezTo>
                  <a:cubicBezTo>
                    <a:pt x="285750" y="841081"/>
                    <a:pt x="193357" y="794408"/>
                    <a:pt x="101917" y="716303"/>
                  </a:cubicBezTo>
                  <a:lnTo>
                    <a:pt x="0" y="838223"/>
                  </a:lnTo>
                  <a:cubicBezTo>
                    <a:pt x="116205" y="942998"/>
                    <a:pt x="254317" y="992528"/>
                    <a:pt x="401002" y="992528"/>
                  </a:cubicBezTo>
                  <a:cubicBezTo>
                    <a:pt x="601980" y="992528"/>
                    <a:pt x="743902" y="884896"/>
                    <a:pt x="743902" y="704873"/>
                  </a:cubicBezTo>
                  <a:lnTo>
                    <a:pt x="743902" y="702016"/>
                  </a:lnTo>
                  <a:cubicBezTo>
                    <a:pt x="743902" y="541996"/>
                    <a:pt x="639127" y="467701"/>
                    <a:pt x="436245" y="418171"/>
                  </a:cubicBezTo>
                  <a:cubicBezTo>
                    <a:pt x="253365" y="373403"/>
                    <a:pt x="209550" y="341018"/>
                    <a:pt x="209550" y="267676"/>
                  </a:cubicBezTo>
                  <a:lnTo>
                    <a:pt x="209550" y="264818"/>
                  </a:lnTo>
                  <a:cubicBezTo>
                    <a:pt x="209550" y="200048"/>
                    <a:pt x="267652" y="149566"/>
                    <a:pt x="366713" y="149566"/>
                  </a:cubicBezTo>
                  <a:cubicBezTo>
                    <a:pt x="455295" y="149566"/>
                    <a:pt x="540067" y="184808"/>
                    <a:pt x="627697" y="249578"/>
                  </a:cubicBezTo>
                  <a:lnTo>
                    <a:pt x="717232" y="121943"/>
                  </a:lnTo>
                  <a:cubicBezTo>
                    <a:pt x="620077" y="43838"/>
                    <a:pt x="508635" y="23"/>
                    <a:pt x="368617" y="23"/>
                  </a:cubicBezTo>
                  <a:cubicBezTo>
                    <a:pt x="176213" y="-1882"/>
                    <a:pt x="39052" y="114323"/>
                    <a:pt x="39052" y="279106"/>
                  </a:cubicBezTo>
                </a:path>
              </a:pathLst>
            </a:custGeom>
            <a:grpFill/>
            <a:ln w="9525"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DD89952A-9C68-4B16-990C-730D3DBA3B9D}"/>
                </a:ext>
              </a:extLst>
            </p:cNvPr>
            <p:cNvSpPr/>
            <p:nvPr/>
          </p:nvSpPr>
          <p:spPr>
            <a:xfrm>
              <a:off x="10133012" y="20002"/>
              <a:ext cx="719137" cy="963930"/>
            </a:xfrm>
            <a:custGeom>
              <a:avLst/>
              <a:gdLst>
                <a:gd name="connsiteX0" fmla="*/ 0 w 719137"/>
                <a:gd name="connsiteY0" fmla="*/ 0 h 963930"/>
                <a:gd name="connsiteX1" fmla="*/ 0 w 719137"/>
                <a:gd name="connsiteY1" fmla="*/ 963930 h 963930"/>
                <a:gd name="connsiteX2" fmla="*/ 719138 w 719137"/>
                <a:gd name="connsiteY2" fmla="*/ 963930 h 963930"/>
                <a:gd name="connsiteX3" fmla="*/ 719138 w 719137"/>
                <a:gd name="connsiteY3" fmla="*/ 813435 h 963930"/>
                <a:gd name="connsiteX4" fmla="*/ 168593 w 719137"/>
                <a:gd name="connsiteY4" fmla="*/ 813435 h 963930"/>
                <a:gd name="connsiteX5" fmla="*/ 168593 w 719137"/>
                <a:gd name="connsiteY5" fmla="*/ 554355 h 963930"/>
                <a:gd name="connsiteX6" fmla="*/ 650557 w 719137"/>
                <a:gd name="connsiteY6" fmla="*/ 554355 h 963930"/>
                <a:gd name="connsiteX7" fmla="*/ 650557 w 719137"/>
                <a:gd name="connsiteY7" fmla="*/ 401955 h 963930"/>
                <a:gd name="connsiteX8" fmla="*/ 168593 w 719137"/>
                <a:gd name="connsiteY8" fmla="*/ 401955 h 963930"/>
                <a:gd name="connsiteX9" fmla="*/ 168593 w 719137"/>
                <a:gd name="connsiteY9" fmla="*/ 151448 h 963930"/>
                <a:gd name="connsiteX10" fmla="*/ 711518 w 719137"/>
                <a:gd name="connsiteY10" fmla="*/ 151448 h 963930"/>
                <a:gd name="connsiteX11" fmla="*/ 711518 w 719137"/>
                <a:gd name="connsiteY11"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137" h="963930">
                  <a:moveTo>
                    <a:pt x="0" y="0"/>
                  </a:moveTo>
                  <a:lnTo>
                    <a:pt x="0" y="963930"/>
                  </a:lnTo>
                  <a:lnTo>
                    <a:pt x="719138" y="963930"/>
                  </a:lnTo>
                  <a:lnTo>
                    <a:pt x="719138" y="813435"/>
                  </a:lnTo>
                  <a:lnTo>
                    <a:pt x="168593" y="813435"/>
                  </a:lnTo>
                  <a:lnTo>
                    <a:pt x="168593" y="554355"/>
                  </a:lnTo>
                  <a:lnTo>
                    <a:pt x="650557" y="554355"/>
                  </a:lnTo>
                  <a:lnTo>
                    <a:pt x="650557" y="401955"/>
                  </a:lnTo>
                  <a:lnTo>
                    <a:pt x="168593" y="401955"/>
                  </a:lnTo>
                  <a:lnTo>
                    <a:pt x="168593" y="151448"/>
                  </a:lnTo>
                  <a:lnTo>
                    <a:pt x="711518" y="151448"/>
                  </a:lnTo>
                  <a:lnTo>
                    <a:pt x="711518" y="0"/>
                  </a:lnTo>
                  <a:close/>
                </a:path>
              </a:pathLst>
            </a:custGeom>
            <a:grpFill/>
            <a:ln w="9525"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17899D17-3E9C-4A82-A538-3780B340E00D}"/>
                </a:ext>
              </a:extLst>
            </p:cNvPr>
            <p:cNvSpPr/>
            <p:nvPr/>
          </p:nvSpPr>
          <p:spPr>
            <a:xfrm>
              <a:off x="3422779" y="949"/>
              <a:ext cx="1082551" cy="1001080"/>
            </a:xfrm>
            <a:custGeom>
              <a:avLst/>
              <a:gdLst>
                <a:gd name="connsiteX0" fmla="*/ 637093 w 1082551"/>
                <a:gd name="connsiteY0" fmla="*/ 500065 h 1001080"/>
                <a:gd name="connsiteX1" fmla="*/ 635188 w 1082551"/>
                <a:gd name="connsiteY1" fmla="*/ 484825 h 1001080"/>
                <a:gd name="connsiteX2" fmla="*/ 823783 w 1082551"/>
                <a:gd name="connsiteY2" fmla="*/ 335283 h 1001080"/>
                <a:gd name="connsiteX3" fmla="*/ 863788 w 1082551"/>
                <a:gd name="connsiteY3" fmla="*/ 501970 h 1001080"/>
                <a:gd name="connsiteX4" fmla="*/ 863788 w 1082551"/>
                <a:gd name="connsiteY4" fmla="*/ 504828 h 1001080"/>
                <a:gd name="connsiteX5" fmla="*/ 540890 w 1082551"/>
                <a:gd name="connsiteY5" fmla="*/ 844871 h 1001080"/>
                <a:gd name="connsiteX6" fmla="*/ 298955 w 1082551"/>
                <a:gd name="connsiteY6" fmla="*/ 735333 h 1001080"/>
                <a:gd name="connsiteX7" fmla="*/ 494218 w 1082551"/>
                <a:gd name="connsiteY7" fmla="*/ 593410 h 1001080"/>
                <a:gd name="connsiteX8" fmla="*/ 538033 w 1082551"/>
                <a:gd name="connsiteY8" fmla="*/ 603888 h 1001080"/>
                <a:gd name="connsiteX9" fmla="*/ 637093 w 1082551"/>
                <a:gd name="connsiteY9" fmla="*/ 500065 h 1001080"/>
                <a:gd name="connsiteX10" fmla="*/ 215135 w 1082551"/>
                <a:gd name="connsiteY10" fmla="*/ 501018 h 1001080"/>
                <a:gd name="connsiteX11" fmla="*/ 215135 w 1082551"/>
                <a:gd name="connsiteY11" fmla="*/ 498160 h 1001080"/>
                <a:gd name="connsiteX12" fmla="*/ 538033 w 1082551"/>
                <a:gd name="connsiteY12" fmla="*/ 158118 h 1001080"/>
                <a:gd name="connsiteX13" fmla="*/ 779968 w 1082551"/>
                <a:gd name="connsiteY13" fmla="*/ 267655 h 1001080"/>
                <a:gd name="connsiteX14" fmla="*/ 584705 w 1082551"/>
                <a:gd name="connsiteY14" fmla="*/ 409578 h 1001080"/>
                <a:gd name="connsiteX15" fmla="*/ 540890 w 1082551"/>
                <a:gd name="connsiteY15" fmla="*/ 399100 h 1001080"/>
                <a:gd name="connsiteX16" fmla="*/ 441830 w 1082551"/>
                <a:gd name="connsiteY16" fmla="*/ 503875 h 1001080"/>
                <a:gd name="connsiteX17" fmla="*/ 443735 w 1082551"/>
                <a:gd name="connsiteY17" fmla="*/ 519115 h 1001080"/>
                <a:gd name="connsiteX18" fmla="*/ 255140 w 1082551"/>
                <a:gd name="connsiteY18" fmla="*/ 668658 h 1001080"/>
                <a:gd name="connsiteX19" fmla="*/ 215135 w 1082551"/>
                <a:gd name="connsiteY19" fmla="*/ 501018 h 1001080"/>
                <a:gd name="connsiteX20" fmla="*/ 39875 w 1082551"/>
                <a:gd name="connsiteY20" fmla="*/ 500065 h 1001080"/>
                <a:gd name="connsiteX21" fmla="*/ 39875 w 1082551"/>
                <a:gd name="connsiteY21" fmla="*/ 502923 h 1001080"/>
                <a:gd name="connsiteX22" fmla="*/ 120838 w 1082551"/>
                <a:gd name="connsiteY22" fmla="*/ 779148 h 1001080"/>
                <a:gd name="connsiteX23" fmla="*/ 823 w 1082551"/>
                <a:gd name="connsiteY23" fmla="*/ 909640 h 1001080"/>
                <a:gd name="connsiteX24" fmla="*/ 158938 w 1082551"/>
                <a:gd name="connsiteY24" fmla="*/ 829630 h 1001080"/>
                <a:gd name="connsiteX25" fmla="*/ 539938 w 1082551"/>
                <a:gd name="connsiteY25" fmla="*/ 1001080 h 1001080"/>
                <a:gd name="connsiteX26" fmla="*/ 1042858 w 1082551"/>
                <a:gd name="connsiteY26" fmla="*/ 500065 h 1001080"/>
                <a:gd name="connsiteX27" fmla="*/ 1042858 w 1082551"/>
                <a:gd name="connsiteY27" fmla="*/ 497208 h 1001080"/>
                <a:gd name="connsiteX28" fmla="*/ 961895 w 1082551"/>
                <a:gd name="connsiteY28" fmla="*/ 221935 h 1001080"/>
                <a:gd name="connsiteX29" fmla="*/ 1081910 w 1082551"/>
                <a:gd name="connsiteY29" fmla="*/ 91443 h 1001080"/>
                <a:gd name="connsiteX30" fmla="*/ 923795 w 1082551"/>
                <a:gd name="connsiteY30" fmla="*/ 171453 h 1001080"/>
                <a:gd name="connsiteX31" fmla="*/ 542795 w 1082551"/>
                <a:gd name="connsiteY31" fmla="*/ 3 h 1001080"/>
                <a:gd name="connsiteX32" fmla="*/ 39875 w 1082551"/>
                <a:gd name="connsiteY32" fmla="*/ 500065 h 100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2551" h="1001080">
                  <a:moveTo>
                    <a:pt x="637093" y="500065"/>
                  </a:moveTo>
                  <a:cubicBezTo>
                    <a:pt x="637093" y="495303"/>
                    <a:pt x="637093" y="489588"/>
                    <a:pt x="635188" y="484825"/>
                  </a:cubicBezTo>
                  <a:cubicBezTo>
                    <a:pt x="703768" y="432438"/>
                    <a:pt x="767585" y="381955"/>
                    <a:pt x="823783" y="335283"/>
                  </a:cubicBezTo>
                  <a:cubicBezTo>
                    <a:pt x="849500" y="385765"/>
                    <a:pt x="863788" y="441963"/>
                    <a:pt x="863788" y="501970"/>
                  </a:cubicBezTo>
                  <a:lnTo>
                    <a:pt x="863788" y="504828"/>
                  </a:lnTo>
                  <a:cubicBezTo>
                    <a:pt x="863788" y="692471"/>
                    <a:pt x="731390" y="844871"/>
                    <a:pt x="540890" y="844871"/>
                  </a:cubicBezTo>
                  <a:cubicBezTo>
                    <a:pt x="441830" y="844871"/>
                    <a:pt x="356105" y="802008"/>
                    <a:pt x="298955" y="735333"/>
                  </a:cubicBezTo>
                  <a:cubicBezTo>
                    <a:pt x="358010" y="693423"/>
                    <a:pt x="425638" y="645798"/>
                    <a:pt x="494218" y="593410"/>
                  </a:cubicBezTo>
                  <a:cubicBezTo>
                    <a:pt x="507553" y="601030"/>
                    <a:pt x="522793" y="603888"/>
                    <a:pt x="538033" y="603888"/>
                  </a:cubicBezTo>
                  <a:cubicBezTo>
                    <a:pt x="592325" y="604840"/>
                    <a:pt x="637093" y="558168"/>
                    <a:pt x="637093" y="500065"/>
                  </a:cubicBezTo>
                  <a:moveTo>
                    <a:pt x="215135" y="501018"/>
                  </a:moveTo>
                  <a:lnTo>
                    <a:pt x="215135" y="498160"/>
                  </a:lnTo>
                  <a:cubicBezTo>
                    <a:pt x="215135" y="310518"/>
                    <a:pt x="347533" y="158118"/>
                    <a:pt x="538033" y="158118"/>
                  </a:cubicBezTo>
                  <a:cubicBezTo>
                    <a:pt x="637093" y="158118"/>
                    <a:pt x="722818" y="200980"/>
                    <a:pt x="779968" y="267655"/>
                  </a:cubicBezTo>
                  <a:cubicBezTo>
                    <a:pt x="720913" y="309565"/>
                    <a:pt x="653285" y="357190"/>
                    <a:pt x="584705" y="409578"/>
                  </a:cubicBezTo>
                  <a:cubicBezTo>
                    <a:pt x="571370" y="401958"/>
                    <a:pt x="556130" y="399100"/>
                    <a:pt x="540890" y="399100"/>
                  </a:cubicBezTo>
                  <a:cubicBezTo>
                    <a:pt x="485645" y="399100"/>
                    <a:pt x="441830" y="445773"/>
                    <a:pt x="441830" y="503875"/>
                  </a:cubicBezTo>
                  <a:cubicBezTo>
                    <a:pt x="441830" y="508638"/>
                    <a:pt x="441830" y="514353"/>
                    <a:pt x="443735" y="519115"/>
                  </a:cubicBezTo>
                  <a:cubicBezTo>
                    <a:pt x="375155" y="571503"/>
                    <a:pt x="311338" y="621985"/>
                    <a:pt x="255140" y="668658"/>
                  </a:cubicBezTo>
                  <a:cubicBezTo>
                    <a:pt x="228470" y="617223"/>
                    <a:pt x="215135" y="561025"/>
                    <a:pt x="215135" y="501018"/>
                  </a:cubicBezTo>
                  <a:moveTo>
                    <a:pt x="39875" y="500065"/>
                  </a:moveTo>
                  <a:lnTo>
                    <a:pt x="39875" y="502923"/>
                  </a:lnTo>
                  <a:cubicBezTo>
                    <a:pt x="39875" y="604840"/>
                    <a:pt x="68450" y="700090"/>
                    <a:pt x="120838" y="779148"/>
                  </a:cubicBezTo>
                  <a:cubicBezTo>
                    <a:pt x="38923" y="851538"/>
                    <a:pt x="-6797" y="901068"/>
                    <a:pt x="823" y="909640"/>
                  </a:cubicBezTo>
                  <a:cubicBezTo>
                    <a:pt x="8443" y="919165"/>
                    <a:pt x="67498" y="887733"/>
                    <a:pt x="158938" y="829630"/>
                  </a:cubicBezTo>
                  <a:cubicBezTo>
                    <a:pt x="247520" y="932500"/>
                    <a:pt x="381823" y="1001080"/>
                    <a:pt x="539938" y="1001080"/>
                  </a:cubicBezTo>
                  <a:cubicBezTo>
                    <a:pt x="834260" y="1001080"/>
                    <a:pt x="1042858" y="771528"/>
                    <a:pt x="1042858" y="500065"/>
                  </a:cubicBezTo>
                  <a:lnTo>
                    <a:pt x="1042858" y="497208"/>
                  </a:lnTo>
                  <a:cubicBezTo>
                    <a:pt x="1042858" y="395290"/>
                    <a:pt x="1014283" y="300040"/>
                    <a:pt x="961895" y="221935"/>
                  </a:cubicBezTo>
                  <a:cubicBezTo>
                    <a:pt x="1042858" y="151450"/>
                    <a:pt x="1088578" y="101920"/>
                    <a:pt x="1081910" y="91443"/>
                  </a:cubicBezTo>
                  <a:cubicBezTo>
                    <a:pt x="1074290" y="81918"/>
                    <a:pt x="1015235" y="113350"/>
                    <a:pt x="923795" y="171453"/>
                  </a:cubicBezTo>
                  <a:cubicBezTo>
                    <a:pt x="835213" y="68583"/>
                    <a:pt x="700910" y="3"/>
                    <a:pt x="542795" y="3"/>
                  </a:cubicBezTo>
                  <a:cubicBezTo>
                    <a:pt x="248473" y="-950"/>
                    <a:pt x="39875" y="228603"/>
                    <a:pt x="39875" y="500065"/>
                  </a:cubicBezTo>
                </a:path>
              </a:pathLst>
            </a:custGeom>
            <a:grpFill/>
            <a:ln w="9525" cap="flat">
              <a:noFill/>
              <a:prstDash val="solid"/>
              <a:miter/>
            </a:ln>
          </p:spPr>
          <p:txBody>
            <a:bodyPr rtlCol="0" anchor="ctr"/>
            <a:lstStyle/>
            <a:p>
              <a:endParaRPr lang="en-GB"/>
            </a:p>
          </p:txBody>
        </p:sp>
      </p:grpSp>
      <p:sp>
        <p:nvSpPr>
          <p:cNvPr id="15" name="TextBox 14">
            <a:extLst>
              <a:ext uri="{FF2B5EF4-FFF2-40B4-BE49-F238E27FC236}">
                <a16:creationId xmlns:a16="http://schemas.microsoft.com/office/drawing/2014/main" id="{907B5A1A-5FF4-41D7-82B3-73FD0366A379}"/>
              </a:ext>
            </a:extLst>
          </p:cNvPr>
          <p:cNvSpPr txBox="1"/>
          <p:nvPr/>
        </p:nvSpPr>
        <p:spPr>
          <a:xfrm>
            <a:off x="0" y="6581001"/>
            <a:ext cx="3657600" cy="261610"/>
          </a:xfrm>
          <a:prstGeom prst="rect">
            <a:avLst/>
          </a:prstGeom>
          <a:noFill/>
        </p:spPr>
        <p:txBody>
          <a:bodyPr wrap="square" rtlCol="0">
            <a:spAutoFit/>
          </a:bodyPr>
          <a:lstStyle/>
          <a:p>
            <a:r>
              <a:rPr lang="en-GB" sz="1100" dirty="0"/>
              <a:t>Zooniverse logo </a:t>
            </a:r>
            <a:r>
              <a:rPr lang="en-GB" sz="1100" dirty="0">
                <a:hlinkClick r:id="rId8"/>
              </a:rPr>
              <a:t>from their Git repository</a:t>
            </a:r>
            <a:r>
              <a:rPr lang="en-GB" sz="1100" dirty="0"/>
              <a:t>, fair use</a:t>
            </a:r>
          </a:p>
        </p:txBody>
      </p:sp>
    </p:spTree>
    <p:extLst>
      <p:ext uri="{BB962C8B-B14F-4D97-AF65-F5344CB8AC3E}">
        <p14:creationId xmlns:p14="http://schemas.microsoft.com/office/powerpoint/2010/main" val="215997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1EF96-7799-1A86-CFAA-0AA3F1BC5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 y="0"/>
            <a:ext cx="12191212" cy="6858000"/>
          </a:xfrm>
          <a:prstGeom prst="rect">
            <a:avLst/>
          </a:prstGeom>
        </p:spPr>
      </p:pic>
      <p:sp>
        <p:nvSpPr>
          <p:cNvPr id="5" name="TextBox 4"/>
          <p:cNvSpPr txBox="1"/>
          <p:nvPr/>
        </p:nvSpPr>
        <p:spPr>
          <a:xfrm>
            <a:off x="0" y="6596390"/>
            <a:ext cx="3874653" cy="261610"/>
          </a:xfrm>
          <a:prstGeom prst="rect">
            <a:avLst/>
          </a:prstGeom>
          <a:noFill/>
        </p:spPr>
        <p:txBody>
          <a:bodyPr wrap="square" rtlCol="0">
            <a:spAutoFit/>
          </a:bodyPr>
          <a:lstStyle/>
          <a:p>
            <a:r>
              <a:rPr lang="en-US" sz="1100" dirty="0">
                <a:hlinkClick r:id="rId4"/>
              </a:rPr>
              <a:t>https://www.galaxyzoo.org/</a:t>
            </a:r>
            <a:r>
              <a:rPr lang="en-US" sz="1100" dirty="0"/>
              <a:t> screenshot, fair use</a:t>
            </a:r>
            <a:endParaRPr lang="en-GB" sz="1100" dirty="0"/>
          </a:p>
        </p:txBody>
      </p:sp>
    </p:spTree>
    <p:extLst>
      <p:ext uri="{BB962C8B-B14F-4D97-AF65-F5344CB8AC3E}">
        <p14:creationId xmlns:p14="http://schemas.microsoft.com/office/powerpoint/2010/main" val="384757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sld>
</file>

<file path=ppt/slides/slide5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hlinkClick r:id="rId4"/>
            <a:extLst>
              <a:ext uri="{FF2B5EF4-FFF2-40B4-BE49-F238E27FC236}">
                <a16:creationId xmlns:a16="http://schemas.microsoft.com/office/drawing/2014/main" id="{F800729F-4F8C-4B12-BC7A-F75352D569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0416" y="1366956"/>
            <a:ext cx="3906764" cy="3906764"/>
          </a:xfrm>
          <a:prstGeom prst="rect">
            <a:avLst/>
          </a:prstGeom>
        </p:spPr>
      </p:pic>
    </p:spTree>
    <p:custDataLst>
      <p:tags r:id="rId1"/>
    </p:custDataLst>
    <p:extLst>
      <p:ext uri="{BB962C8B-B14F-4D97-AF65-F5344CB8AC3E}">
        <p14:creationId xmlns:p14="http://schemas.microsoft.com/office/powerpoint/2010/main" val="1290841210"/>
      </p:ext>
    </p:extLst>
  </p:cSld>
  <p:clrMapOvr>
    <a:masterClrMapping/>
  </p:clrMapOvr>
</p:sld>
</file>

<file path=ppt/slides/slide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1CB1B8-1721-47FA-B572-5758F5F74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313" y="0"/>
            <a:ext cx="8756550" cy="9437614"/>
          </a:xfrm>
          <a:prstGeom prst="rect">
            <a:avLst/>
          </a:prstGeom>
        </p:spPr>
      </p:pic>
      <p:sp>
        <p:nvSpPr>
          <p:cNvPr id="6" name="TextBox 5">
            <a:extLst>
              <a:ext uri="{FF2B5EF4-FFF2-40B4-BE49-F238E27FC236}">
                <a16:creationId xmlns:a16="http://schemas.microsoft.com/office/drawing/2014/main" id="{7EA9FE53-DD22-458B-B5E8-1ABE8B5A298F}"/>
              </a:ext>
            </a:extLst>
          </p:cNvPr>
          <p:cNvSpPr txBox="1"/>
          <p:nvPr/>
        </p:nvSpPr>
        <p:spPr>
          <a:xfrm>
            <a:off x="0" y="6427113"/>
            <a:ext cx="2941417" cy="430887"/>
          </a:xfrm>
          <a:prstGeom prst="rect">
            <a:avLst/>
          </a:prstGeom>
          <a:noFill/>
        </p:spPr>
        <p:txBody>
          <a:bodyPr wrap="square" rtlCol="0">
            <a:spAutoFit/>
          </a:bodyPr>
          <a:lstStyle/>
          <a:p>
            <a:r>
              <a:rPr lang="en-GB" sz="1100" dirty="0"/>
              <a:t>excerpt from Recommendation on Open Science </a:t>
            </a:r>
            <a:r>
              <a:rPr lang="en-GB" sz="1100" dirty="0">
                <a:hlinkClick r:id="rId4"/>
              </a:rPr>
              <a:t>from UNESCO</a:t>
            </a:r>
            <a:r>
              <a:rPr lang="en-GB" sz="1100" dirty="0"/>
              <a:t>, fair use</a:t>
            </a:r>
          </a:p>
        </p:txBody>
      </p:sp>
      <p:sp>
        <p:nvSpPr>
          <p:cNvPr id="8" name="Rectangle 7">
            <a:extLst>
              <a:ext uri="{FF2B5EF4-FFF2-40B4-BE49-F238E27FC236}">
                <a16:creationId xmlns:a16="http://schemas.microsoft.com/office/drawing/2014/main" id="{88EE344D-2759-4137-AB75-0E000789643F}"/>
              </a:ext>
            </a:extLst>
          </p:cNvPr>
          <p:cNvSpPr/>
          <p:nvPr/>
        </p:nvSpPr>
        <p:spPr>
          <a:xfrm>
            <a:off x="3090314" y="0"/>
            <a:ext cx="8756550" cy="6858000"/>
          </a:xfrm>
          <a:prstGeom prst="rect">
            <a:avLst/>
          </a:prstGeom>
          <a:solidFill>
            <a:schemeClr val="bg1">
              <a:alpha val="8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62F39688-DF58-48F2-9EF7-7721CD604473}"/>
              </a:ext>
            </a:extLst>
          </p:cNvPr>
          <p:cNvGrpSpPr/>
          <p:nvPr/>
        </p:nvGrpSpPr>
        <p:grpSpPr>
          <a:xfrm>
            <a:off x="999510" y="2473569"/>
            <a:ext cx="10192977" cy="1910862"/>
            <a:chOff x="999510" y="2473569"/>
            <a:chExt cx="10192977" cy="1910862"/>
          </a:xfrm>
        </p:grpSpPr>
        <p:sp>
          <p:nvSpPr>
            <p:cNvPr id="9" name="Rectangle: Rounded Corners 8">
              <a:extLst>
                <a:ext uri="{FF2B5EF4-FFF2-40B4-BE49-F238E27FC236}">
                  <a16:creationId xmlns:a16="http://schemas.microsoft.com/office/drawing/2014/main" id="{FCA265DD-8B05-435F-B70C-F0B9677193A5}"/>
                </a:ext>
              </a:extLst>
            </p:cNvPr>
            <p:cNvSpPr/>
            <p:nvPr/>
          </p:nvSpPr>
          <p:spPr>
            <a:xfrm>
              <a:off x="999510" y="2473569"/>
              <a:ext cx="10192977" cy="1910862"/>
            </a:xfrm>
            <a:prstGeom prst="roundRect">
              <a:avLst/>
            </a:prstGeom>
            <a:solidFill>
              <a:schemeClr val="bg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6367358-B5BD-4FEF-932A-1499E9FA2E3B}"/>
                </a:ext>
              </a:extLst>
            </p:cNvPr>
            <p:cNvSpPr txBox="1"/>
            <p:nvPr/>
          </p:nvSpPr>
          <p:spPr>
            <a:xfrm>
              <a:off x="1049454" y="2644170"/>
              <a:ext cx="10093091" cy="1569660"/>
            </a:xfrm>
            <a:prstGeom prst="rect">
              <a:avLst/>
            </a:prstGeom>
            <a:noFill/>
          </p:spPr>
          <p:txBody>
            <a:bodyPr wrap="square" rtlCol="0">
              <a:spAutoFit/>
            </a:bodyPr>
            <a:lstStyle/>
            <a:p>
              <a:pPr algn="ctr"/>
              <a:r>
                <a:rPr lang="en-GB" sz="3200" dirty="0"/>
                <a:t>“…practices for reproducibility, transparency, sharing and collaboration resulting from the increased opening of scientific contents, tools and processes…”</a:t>
              </a:r>
            </a:p>
          </p:txBody>
        </p:sp>
      </p:grpSp>
    </p:spTree>
    <p:custDataLst>
      <p:tags r:id="rId1"/>
    </p:custDataLst>
    <p:extLst>
      <p:ext uri="{BB962C8B-B14F-4D97-AF65-F5344CB8AC3E}">
        <p14:creationId xmlns:p14="http://schemas.microsoft.com/office/powerpoint/2010/main" val="358671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62.667%" fill="hold" nodeType="withEffect">
                                  <p:stCondLst>
                                    <p:cond delay="0"/>
                                  </p:stCondLst>
                                  <p:childTnLst>
                                    <p:animMotion origin="layout" path="M -2.08333E-7 -2.96296E-6 L -2.08333E-7 -0.35162 " pathEditMode="relative" rAng="0" ptsTypes="AA">
                                      <p:cBhvr>
                                        <p:cTn id="6" dur="2500" fill="hold"/>
                                        <p:tgtEl>
                                          <p:spTgt spid="5"/>
                                        </p:tgtEl>
                                        <p:attrNameLst>
                                          <p:attrName>ppt_x</p:attrName>
                                          <p:attrName>ppt_y</p:attrName>
                                        </p:attrNameLst>
                                      </p:cBhvr>
                                      <p:rCtr x="0%" y="-17.59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9490" y="-170821"/>
            <a:ext cx="492137" cy="1425193"/>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5327" y="-170821"/>
            <a:ext cx="492137" cy="1425193"/>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0144" y="-170821"/>
            <a:ext cx="492137" cy="1425193"/>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74961" y="-170821"/>
            <a:ext cx="492137" cy="1425193"/>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29778" y="-170821"/>
            <a:ext cx="492137" cy="1425193"/>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4595" y="-170821"/>
            <a:ext cx="492137" cy="1425193"/>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39412" y="-170821"/>
            <a:ext cx="492137" cy="1425193"/>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94229" y="-170821"/>
            <a:ext cx="492137" cy="1425193"/>
          </a:xfrm>
          <a:prstGeom prst="rect">
            <a:avLst/>
          </a:prstGeom>
        </p:spPr>
      </p:pic>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49046" y="-170821"/>
            <a:ext cx="492137" cy="1425193"/>
          </a:xfrm>
          <a:prstGeom prst="rect">
            <a:avLst/>
          </a:prstGeom>
        </p:spPr>
      </p:pic>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03863" y="-170821"/>
            <a:ext cx="492137" cy="1425193"/>
          </a:xfrm>
          <a:prstGeom prst="rect">
            <a:avLst/>
          </a:prstGeom>
        </p:spPr>
      </p:pic>
      <p:pic>
        <p:nvPicPr>
          <p:cNvPr id="16" name="Picture 1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9490" y="1428541"/>
            <a:ext cx="492137" cy="1425193"/>
          </a:xfrm>
          <a:prstGeom prst="rect">
            <a:avLst/>
          </a:prstGeom>
        </p:spPr>
      </p:pic>
      <p:pic>
        <p:nvPicPr>
          <p:cNvPr id="17" name="Picture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5327" y="1428541"/>
            <a:ext cx="492137" cy="1425193"/>
          </a:xfrm>
          <a:prstGeom prst="rect">
            <a:avLst/>
          </a:prstGeom>
        </p:spPr>
      </p:pic>
      <p:pic>
        <p:nvPicPr>
          <p:cNvPr id="18" name="Picture 1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0144" y="1428541"/>
            <a:ext cx="492137" cy="1425193"/>
          </a:xfrm>
          <a:prstGeom prst="rect">
            <a:avLst/>
          </a:prstGeom>
        </p:spPr>
      </p:pic>
      <p:pic>
        <p:nvPicPr>
          <p:cNvPr id="19" name="Picture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74961" y="1428541"/>
            <a:ext cx="492137" cy="1425193"/>
          </a:xfrm>
          <a:prstGeom prst="rect">
            <a:avLst/>
          </a:prstGeom>
        </p:spPr>
      </p:pic>
      <p:pic>
        <p:nvPicPr>
          <p:cNvPr id="20" name="Picture 1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29778" y="1428541"/>
            <a:ext cx="492137" cy="1425193"/>
          </a:xfrm>
          <a:prstGeom prst="rect">
            <a:avLst/>
          </a:prstGeom>
        </p:spPr>
      </p:pic>
      <p:pic>
        <p:nvPicPr>
          <p:cNvPr id="21" name="Picture 2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4595" y="1428541"/>
            <a:ext cx="492137" cy="1425193"/>
          </a:xfrm>
          <a:prstGeom prst="rect">
            <a:avLst/>
          </a:prstGeom>
        </p:spPr>
      </p:pic>
      <p:pic>
        <p:nvPicPr>
          <p:cNvPr id="22" name="Picture 2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39412" y="1428541"/>
            <a:ext cx="492137" cy="1425193"/>
          </a:xfrm>
          <a:prstGeom prst="rect">
            <a:avLst/>
          </a:prstGeom>
        </p:spPr>
      </p:pic>
      <p:pic>
        <p:nvPicPr>
          <p:cNvPr id="23" name="Picture 2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94229" y="1428541"/>
            <a:ext cx="492137" cy="1425193"/>
          </a:xfrm>
          <a:prstGeom prst="rect">
            <a:avLst/>
          </a:prstGeom>
        </p:spPr>
      </p:pic>
      <p:pic>
        <p:nvPicPr>
          <p:cNvPr id="24" name="Picture 2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49046" y="1428541"/>
            <a:ext cx="492137" cy="1425193"/>
          </a:xfrm>
          <a:prstGeom prst="rect">
            <a:avLst/>
          </a:prstGeom>
        </p:spPr>
      </p:pic>
      <p:pic>
        <p:nvPicPr>
          <p:cNvPr id="25" name="Picture 2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03863" y="1428541"/>
            <a:ext cx="492137" cy="1425193"/>
          </a:xfrm>
          <a:prstGeom prst="rect">
            <a:avLst/>
          </a:prstGeom>
        </p:spPr>
      </p:pic>
      <p:pic>
        <p:nvPicPr>
          <p:cNvPr id="28" name="Picture 2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9490" y="3027903"/>
            <a:ext cx="492137" cy="1425193"/>
          </a:xfrm>
          <a:prstGeom prst="rect">
            <a:avLst/>
          </a:prstGeom>
        </p:spPr>
      </p:pic>
      <p:pic>
        <p:nvPicPr>
          <p:cNvPr id="29" name="Picture 2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5327" y="3027903"/>
            <a:ext cx="492137" cy="1425193"/>
          </a:xfrm>
          <a:prstGeom prst="rect">
            <a:avLst/>
          </a:prstGeom>
        </p:spPr>
      </p:pic>
      <p:pic>
        <p:nvPicPr>
          <p:cNvPr id="30" name="Picture 2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0144" y="3027903"/>
            <a:ext cx="492137" cy="1425193"/>
          </a:xfrm>
          <a:prstGeom prst="rect">
            <a:avLst/>
          </a:prstGeom>
        </p:spPr>
      </p:pic>
      <p:pic>
        <p:nvPicPr>
          <p:cNvPr id="31" name="Picture 3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74961" y="3027903"/>
            <a:ext cx="492137" cy="1425193"/>
          </a:xfrm>
          <a:prstGeom prst="rect">
            <a:avLst/>
          </a:prstGeom>
        </p:spPr>
      </p:pic>
      <p:pic>
        <p:nvPicPr>
          <p:cNvPr id="32" name="Picture 3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29778" y="3027903"/>
            <a:ext cx="492137" cy="1425193"/>
          </a:xfrm>
          <a:prstGeom prst="rect">
            <a:avLst/>
          </a:prstGeom>
        </p:spPr>
      </p:pic>
      <p:pic>
        <p:nvPicPr>
          <p:cNvPr id="33" name="Picture 3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4595" y="3027903"/>
            <a:ext cx="492137" cy="1425193"/>
          </a:xfrm>
          <a:prstGeom prst="rect">
            <a:avLst/>
          </a:prstGeom>
        </p:spPr>
      </p:pic>
      <p:pic>
        <p:nvPicPr>
          <p:cNvPr id="34" name="Picture 3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39412" y="3027903"/>
            <a:ext cx="492137" cy="1425193"/>
          </a:xfrm>
          <a:prstGeom prst="rect">
            <a:avLst/>
          </a:prstGeom>
        </p:spPr>
      </p:pic>
      <p:pic>
        <p:nvPicPr>
          <p:cNvPr id="35" name="Picture 3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94229" y="3027903"/>
            <a:ext cx="492137" cy="1425193"/>
          </a:xfrm>
          <a:prstGeom prst="rect">
            <a:avLst/>
          </a:prstGeom>
        </p:spPr>
      </p:pic>
      <p:pic>
        <p:nvPicPr>
          <p:cNvPr id="36" name="Picture 3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49046" y="3027903"/>
            <a:ext cx="492137" cy="1425193"/>
          </a:xfrm>
          <a:prstGeom prst="rect">
            <a:avLst/>
          </a:prstGeom>
        </p:spPr>
      </p:pic>
      <p:pic>
        <p:nvPicPr>
          <p:cNvPr id="37" name="Picture 3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03863" y="3027903"/>
            <a:ext cx="492137" cy="1425193"/>
          </a:xfrm>
          <a:prstGeom prst="rect">
            <a:avLst/>
          </a:prstGeom>
        </p:spPr>
      </p:pic>
      <p:sp>
        <p:nvSpPr>
          <p:cNvPr id="40" name="TextBox 39"/>
          <p:cNvSpPr txBox="1"/>
          <p:nvPr/>
        </p:nvSpPr>
        <p:spPr>
          <a:xfrm>
            <a:off x="6539567" y="1428541"/>
            <a:ext cx="5335675" cy="2800767"/>
          </a:xfrm>
          <a:prstGeom prst="rect">
            <a:avLst/>
          </a:prstGeom>
          <a:noFill/>
        </p:spPr>
        <p:txBody>
          <a:bodyPr wrap="square" rtlCol="0">
            <a:spAutoFit/>
          </a:bodyPr>
          <a:lstStyle/>
          <a:p>
            <a:r>
              <a:rPr lang="en-US" sz="8800" b="1" dirty="0">
                <a:solidFill>
                  <a:schemeClr val="accent4"/>
                </a:solidFill>
              </a:rPr>
              <a:t>200+</a:t>
            </a:r>
            <a:br>
              <a:rPr lang="en-US" sz="4400" dirty="0"/>
            </a:br>
            <a:r>
              <a:rPr lang="en-US" sz="4400" dirty="0"/>
              <a:t>citizen scientists</a:t>
            </a:r>
          </a:p>
          <a:p>
            <a:r>
              <a:rPr lang="en-US" sz="4400" dirty="0"/>
              <a:t>since May 2015</a:t>
            </a:r>
            <a:endParaRPr lang="en-GB" sz="4400" dirty="0"/>
          </a:p>
        </p:txBody>
      </p:sp>
      <p:pic>
        <p:nvPicPr>
          <p:cNvPr id="41" name="Picture 4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9490" y="4627265"/>
            <a:ext cx="492137" cy="1425193"/>
          </a:xfrm>
          <a:prstGeom prst="rect">
            <a:avLst/>
          </a:prstGeom>
        </p:spPr>
      </p:pic>
      <p:pic>
        <p:nvPicPr>
          <p:cNvPr id="42" name="Picture 4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5327" y="4627265"/>
            <a:ext cx="492137" cy="1425193"/>
          </a:xfrm>
          <a:prstGeom prst="rect">
            <a:avLst/>
          </a:prstGeom>
        </p:spPr>
      </p:pic>
      <p:pic>
        <p:nvPicPr>
          <p:cNvPr id="43" name="Picture 4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0144" y="4627265"/>
            <a:ext cx="492137" cy="1425193"/>
          </a:xfrm>
          <a:prstGeom prst="rect">
            <a:avLst/>
          </a:prstGeom>
        </p:spPr>
      </p:pic>
      <p:pic>
        <p:nvPicPr>
          <p:cNvPr id="44" name="Picture 4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74961" y="4627265"/>
            <a:ext cx="492137" cy="1425193"/>
          </a:xfrm>
          <a:prstGeom prst="rect">
            <a:avLst/>
          </a:prstGeom>
        </p:spPr>
      </p:pic>
      <p:pic>
        <p:nvPicPr>
          <p:cNvPr id="45" name="Picture 4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29778" y="4627265"/>
            <a:ext cx="492137" cy="1425193"/>
          </a:xfrm>
          <a:prstGeom prst="rect">
            <a:avLst/>
          </a:prstGeom>
        </p:spPr>
      </p:pic>
      <p:pic>
        <p:nvPicPr>
          <p:cNvPr id="46" name="Picture 4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4595" y="4627265"/>
            <a:ext cx="492137" cy="1425193"/>
          </a:xfrm>
          <a:prstGeom prst="rect">
            <a:avLst/>
          </a:prstGeom>
        </p:spPr>
      </p:pic>
      <p:pic>
        <p:nvPicPr>
          <p:cNvPr id="47" name="Picture 4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39412" y="4627265"/>
            <a:ext cx="492137" cy="1425193"/>
          </a:xfrm>
          <a:prstGeom prst="rect">
            <a:avLst/>
          </a:prstGeom>
        </p:spPr>
      </p:pic>
      <p:pic>
        <p:nvPicPr>
          <p:cNvPr id="48" name="Picture 4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94229" y="4627265"/>
            <a:ext cx="492137" cy="1425193"/>
          </a:xfrm>
          <a:prstGeom prst="rect">
            <a:avLst/>
          </a:prstGeom>
        </p:spPr>
      </p:pic>
      <p:pic>
        <p:nvPicPr>
          <p:cNvPr id="49" name="Picture 4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49046" y="4627265"/>
            <a:ext cx="492137" cy="1425193"/>
          </a:xfrm>
          <a:prstGeom prst="rect">
            <a:avLst/>
          </a:prstGeom>
        </p:spPr>
      </p:pic>
      <p:pic>
        <p:nvPicPr>
          <p:cNvPr id="50" name="Picture 4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03863" y="4627265"/>
            <a:ext cx="492137" cy="1425193"/>
          </a:xfrm>
          <a:prstGeom prst="rect">
            <a:avLst/>
          </a:prstGeom>
        </p:spPr>
      </p:pic>
    </p:spTree>
    <p:custDataLst>
      <p:tags r:id="rId1"/>
    </p:custDataLst>
    <p:extLst>
      <p:ext uri="{BB962C8B-B14F-4D97-AF65-F5344CB8AC3E}">
        <p14:creationId xmlns:p14="http://schemas.microsoft.com/office/powerpoint/2010/main" val="362378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30"/>
                            </p:stCondLst>
                            <p:childTnLst>
                              <p:par>
                                <p:cTn id="11" presetID="1" presetClass="entr" presetSubtype="0" fill="hold" nodeType="afterEffect">
                                  <p:stCondLst>
                                    <p:cond delay="3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60"/>
                            </p:stCondLst>
                            <p:childTnLst>
                              <p:par>
                                <p:cTn id="14" presetID="1" presetClass="entr" presetSubtype="0" fill="hold" nodeType="afterEffect">
                                  <p:stCondLst>
                                    <p:cond delay="3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90"/>
                            </p:stCondLst>
                            <p:childTnLst>
                              <p:par>
                                <p:cTn id="17" presetID="1" presetClass="entr" presetSubtype="0" fill="hold" nodeType="afterEffect">
                                  <p:stCondLst>
                                    <p:cond delay="3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120"/>
                            </p:stCondLst>
                            <p:childTnLst>
                              <p:par>
                                <p:cTn id="20" presetID="1" presetClass="entr" presetSubtype="0" fill="hold" nodeType="afterEffect">
                                  <p:stCondLst>
                                    <p:cond delay="3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150"/>
                            </p:stCondLst>
                            <p:childTnLst>
                              <p:par>
                                <p:cTn id="23" presetID="1" presetClass="entr" presetSubtype="0" fill="hold" nodeType="afterEffect">
                                  <p:stCondLst>
                                    <p:cond delay="3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180"/>
                            </p:stCondLst>
                            <p:childTnLst>
                              <p:par>
                                <p:cTn id="26" presetID="1" presetClass="entr" presetSubtype="0" fill="hold" nodeType="afterEffect">
                                  <p:stCondLst>
                                    <p:cond delay="3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210"/>
                            </p:stCondLst>
                            <p:childTnLst>
                              <p:par>
                                <p:cTn id="29" presetID="1" presetClass="entr" presetSubtype="0" fill="hold" nodeType="afterEffect">
                                  <p:stCondLst>
                                    <p:cond delay="3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240"/>
                            </p:stCondLst>
                            <p:childTnLst>
                              <p:par>
                                <p:cTn id="32" presetID="1" presetClass="entr" presetSubtype="0" fill="hold" nodeType="afterEffect">
                                  <p:stCondLst>
                                    <p:cond delay="3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270"/>
                            </p:stCondLst>
                            <p:childTnLst>
                              <p:par>
                                <p:cTn id="35" presetID="1" presetClass="entr" presetSubtype="0" fill="hold" nodeType="afterEffect">
                                  <p:stCondLst>
                                    <p:cond delay="3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300"/>
                            </p:stCondLst>
                            <p:childTnLst>
                              <p:par>
                                <p:cTn id="38" presetID="1" presetClass="entr" presetSubtype="0" fill="hold" nodeType="afterEffect">
                                  <p:stCondLst>
                                    <p:cond delay="3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330"/>
                            </p:stCondLst>
                            <p:childTnLst>
                              <p:par>
                                <p:cTn id="41" presetID="1" presetClass="entr" presetSubtype="0" fill="hold" nodeType="afterEffect">
                                  <p:stCondLst>
                                    <p:cond delay="30"/>
                                  </p:stCondLst>
                                  <p:childTnLst>
                                    <p:set>
                                      <p:cBhvr>
                                        <p:cTn id="42" dur="1" fill="hold">
                                          <p:stCondLst>
                                            <p:cond delay="0"/>
                                          </p:stCondLst>
                                        </p:cTn>
                                        <p:tgtEl>
                                          <p:spTgt spid="18"/>
                                        </p:tgtEl>
                                        <p:attrNameLst>
                                          <p:attrName>style.visibility</p:attrName>
                                        </p:attrNameLst>
                                      </p:cBhvr>
                                      <p:to>
                                        <p:strVal val="visible"/>
                                      </p:to>
                                    </p:set>
                                  </p:childTnLst>
                                </p:cTn>
                              </p:par>
                            </p:childTnLst>
                          </p:cTn>
                        </p:par>
                        <p:par>
                          <p:cTn id="43" fill="hold">
                            <p:stCondLst>
                              <p:cond delay="360"/>
                            </p:stCondLst>
                            <p:childTnLst>
                              <p:par>
                                <p:cTn id="44" presetID="1" presetClass="entr" presetSubtype="0" fill="hold" nodeType="afterEffect">
                                  <p:stCondLst>
                                    <p:cond delay="3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390"/>
                            </p:stCondLst>
                            <p:childTnLst>
                              <p:par>
                                <p:cTn id="47" presetID="1" presetClass="entr" presetSubtype="0" fill="hold" nodeType="afterEffect">
                                  <p:stCondLst>
                                    <p:cond delay="30"/>
                                  </p:stCondLst>
                                  <p:childTnLst>
                                    <p:set>
                                      <p:cBhvr>
                                        <p:cTn id="48" dur="1" fill="hold">
                                          <p:stCondLst>
                                            <p:cond delay="0"/>
                                          </p:stCondLst>
                                        </p:cTn>
                                        <p:tgtEl>
                                          <p:spTgt spid="20"/>
                                        </p:tgtEl>
                                        <p:attrNameLst>
                                          <p:attrName>style.visibility</p:attrName>
                                        </p:attrNameLst>
                                      </p:cBhvr>
                                      <p:to>
                                        <p:strVal val="visible"/>
                                      </p:to>
                                    </p:set>
                                  </p:childTnLst>
                                </p:cTn>
                              </p:par>
                            </p:childTnLst>
                          </p:cTn>
                        </p:par>
                        <p:par>
                          <p:cTn id="49" fill="hold">
                            <p:stCondLst>
                              <p:cond delay="420"/>
                            </p:stCondLst>
                            <p:childTnLst>
                              <p:par>
                                <p:cTn id="50" presetID="1" presetClass="entr" presetSubtype="0" fill="hold" nodeType="afterEffect">
                                  <p:stCondLst>
                                    <p:cond delay="30"/>
                                  </p:stCondLst>
                                  <p:childTnLst>
                                    <p:set>
                                      <p:cBhvr>
                                        <p:cTn id="51" dur="1" fill="hold">
                                          <p:stCondLst>
                                            <p:cond delay="0"/>
                                          </p:stCondLst>
                                        </p:cTn>
                                        <p:tgtEl>
                                          <p:spTgt spid="21"/>
                                        </p:tgtEl>
                                        <p:attrNameLst>
                                          <p:attrName>style.visibility</p:attrName>
                                        </p:attrNameLst>
                                      </p:cBhvr>
                                      <p:to>
                                        <p:strVal val="visible"/>
                                      </p:to>
                                    </p:set>
                                  </p:childTnLst>
                                </p:cTn>
                              </p:par>
                            </p:childTnLst>
                          </p:cTn>
                        </p:par>
                        <p:par>
                          <p:cTn id="52" fill="hold">
                            <p:stCondLst>
                              <p:cond delay="450"/>
                            </p:stCondLst>
                            <p:childTnLst>
                              <p:par>
                                <p:cTn id="53" presetID="1" presetClass="entr" presetSubtype="0" fill="hold" nodeType="afterEffect">
                                  <p:stCondLst>
                                    <p:cond delay="30"/>
                                  </p:stCondLst>
                                  <p:childTnLst>
                                    <p:set>
                                      <p:cBhvr>
                                        <p:cTn id="54" dur="1" fill="hold">
                                          <p:stCondLst>
                                            <p:cond delay="0"/>
                                          </p:stCondLst>
                                        </p:cTn>
                                        <p:tgtEl>
                                          <p:spTgt spid="22"/>
                                        </p:tgtEl>
                                        <p:attrNameLst>
                                          <p:attrName>style.visibility</p:attrName>
                                        </p:attrNameLst>
                                      </p:cBhvr>
                                      <p:to>
                                        <p:strVal val="visible"/>
                                      </p:to>
                                    </p:set>
                                  </p:childTnLst>
                                </p:cTn>
                              </p:par>
                            </p:childTnLst>
                          </p:cTn>
                        </p:par>
                        <p:par>
                          <p:cTn id="55" fill="hold">
                            <p:stCondLst>
                              <p:cond delay="480"/>
                            </p:stCondLst>
                            <p:childTnLst>
                              <p:par>
                                <p:cTn id="56" presetID="1" presetClass="entr" presetSubtype="0" fill="hold" nodeType="afterEffect">
                                  <p:stCondLst>
                                    <p:cond delay="30"/>
                                  </p:stCondLst>
                                  <p:childTnLst>
                                    <p:set>
                                      <p:cBhvr>
                                        <p:cTn id="57" dur="1" fill="hold">
                                          <p:stCondLst>
                                            <p:cond delay="0"/>
                                          </p:stCondLst>
                                        </p:cTn>
                                        <p:tgtEl>
                                          <p:spTgt spid="23"/>
                                        </p:tgtEl>
                                        <p:attrNameLst>
                                          <p:attrName>style.visibility</p:attrName>
                                        </p:attrNameLst>
                                      </p:cBhvr>
                                      <p:to>
                                        <p:strVal val="visible"/>
                                      </p:to>
                                    </p:set>
                                  </p:childTnLst>
                                </p:cTn>
                              </p:par>
                            </p:childTnLst>
                          </p:cTn>
                        </p:par>
                        <p:par>
                          <p:cTn id="58" fill="hold">
                            <p:stCondLst>
                              <p:cond delay="510"/>
                            </p:stCondLst>
                            <p:childTnLst>
                              <p:par>
                                <p:cTn id="59" presetID="1" presetClass="entr" presetSubtype="0" fill="hold" nodeType="afterEffect">
                                  <p:stCondLst>
                                    <p:cond delay="30"/>
                                  </p:stCondLst>
                                  <p:childTnLst>
                                    <p:set>
                                      <p:cBhvr>
                                        <p:cTn id="60" dur="1" fill="hold">
                                          <p:stCondLst>
                                            <p:cond delay="0"/>
                                          </p:stCondLst>
                                        </p:cTn>
                                        <p:tgtEl>
                                          <p:spTgt spid="24"/>
                                        </p:tgtEl>
                                        <p:attrNameLst>
                                          <p:attrName>style.visibility</p:attrName>
                                        </p:attrNameLst>
                                      </p:cBhvr>
                                      <p:to>
                                        <p:strVal val="visible"/>
                                      </p:to>
                                    </p:set>
                                  </p:childTnLst>
                                </p:cTn>
                              </p:par>
                            </p:childTnLst>
                          </p:cTn>
                        </p:par>
                        <p:par>
                          <p:cTn id="61" fill="hold">
                            <p:stCondLst>
                              <p:cond delay="540"/>
                            </p:stCondLst>
                            <p:childTnLst>
                              <p:par>
                                <p:cTn id="62" presetID="1" presetClass="entr" presetSubtype="0" fill="hold" nodeType="afterEffect">
                                  <p:stCondLst>
                                    <p:cond delay="30"/>
                                  </p:stCondLst>
                                  <p:childTnLst>
                                    <p:set>
                                      <p:cBhvr>
                                        <p:cTn id="63" dur="1" fill="hold">
                                          <p:stCondLst>
                                            <p:cond delay="0"/>
                                          </p:stCondLst>
                                        </p:cTn>
                                        <p:tgtEl>
                                          <p:spTgt spid="25"/>
                                        </p:tgtEl>
                                        <p:attrNameLst>
                                          <p:attrName>style.visibility</p:attrName>
                                        </p:attrNameLst>
                                      </p:cBhvr>
                                      <p:to>
                                        <p:strVal val="visible"/>
                                      </p:to>
                                    </p:set>
                                  </p:childTnLst>
                                </p:cTn>
                              </p:par>
                            </p:childTnLst>
                          </p:cTn>
                        </p:par>
                        <p:par>
                          <p:cTn id="64" fill="hold">
                            <p:stCondLst>
                              <p:cond delay="570"/>
                            </p:stCondLst>
                            <p:childTnLst>
                              <p:par>
                                <p:cTn id="65" presetID="1" presetClass="entr" presetSubtype="0" fill="hold" nodeType="afterEffect">
                                  <p:stCondLst>
                                    <p:cond delay="30"/>
                                  </p:stCondLst>
                                  <p:childTnLst>
                                    <p:set>
                                      <p:cBhvr>
                                        <p:cTn id="66" dur="1" fill="hold">
                                          <p:stCondLst>
                                            <p:cond delay="0"/>
                                          </p:stCondLst>
                                        </p:cTn>
                                        <p:tgtEl>
                                          <p:spTgt spid="28"/>
                                        </p:tgtEl>
                                        <p:attrNameLst>
                                          <p:attrName>style.visibility</p:attrName>
                                        </p:attrNameLst>
                                      </p:cBhvr>
                                      <p:to>
                                        <p:strVal val="visible"/>
                                      </p:to>
                                    </p:set>
                                  </p:childTnLst>
                                </p:cTn>
                              </p:par>
                            </p:childTnLst>
                          </p:cTn>
                        </p:par>
                        <p:par>
                          <p:cTn id="67" fill="hold">
                            <p:stCondLst>
                              <p:cond delay="600"/>
                            </p:stCondLst>
                            <p:childTnLst>
                              <p:par>
                                <p:cTn id="68" presetID="1" presetClass="entr" presetSubtype="0" fill="hold" nodeType="afterEffect">
                                  <p:stCondLst>
                                    <p:cond delay="30"/>
                                  </p:stCondLst>
                                  <p:childTnLst>
                                    <p:set>
                                      <p:cBhvr>
                                        <p:cTn id="69" dur="1" fill="hold">
                                          <p:stCondLst>
                                            <p:cond delay="0"/>
                                          </p:stCondLst>
                                        </p:cTn>
                                        <p:tgtEl>
                                          <p:spTgt spid="29"/>
                                        </p:tgtEl>
                                        <p:attrNameLst>
                                          <p:attrName>style.visibility</p:attrName>
                                        </p:attrNameLst>
                                      </p:cBhvr>
                                      <p:to>
                                        <p:strVal val="visible"/>
                                      </p:to>
                                    </p:set>
                                  </p:childTnLst>
                                </p:cTn>
                              </p:par>
                            </p:childTnLst>
                          </p:cTn>
                        </p:par>
                        <p:par>
                          <p:cTn id="70" fill="hold">
                            <p:stCondLst>
                              <p:cond delay="630"/>
                            </p:stCondLst>
                            <p:childTnLst>
                              <p:par>
                                <p:cTn id="71" presetID="1" presetClass="entr" presetSubtype="0" fill="hold" nodeType="afterEffect">
                                  <p:stCondLst>
                                    <p:cond delay="30"/>
                                  </p:stCondLst>
                                  <p:childTnLst>
                                    <p:set>
                                      <p:cBhvr>
                                        <p:cTn id="72" dur="1" fill="hold">
                                          <p:stCondLst>
                                            <p:cond delay="0"/>
                                          </p:stCondLst>
                                        </p:cTn>
                                        <p:tgtEl>
                                          <p:spTgt spid="30"/>
                                        </p:tgtEl>
                                        <p:attrNameLst>
                                          <p:attrName>style.visibility</p:attrName>
                                        </p:attrNameLst>
                                      </p:cBhvr>
                                      <p:to>
                                        <p:strVal val="visible"/>
                                      </p:to>
                                    </p:set>
                                  </p:childTnLst>
                                </p:cTn>
                              </p:par>
                            </p:childTnLst>
                          </p:cTn>
                        </p:par>
                        <p:par>
                          <p:cTn id="73" fill="hold">
                            <p:stCondLst>
                              <p:cond delay="660"/>
                            </p:stCondLst>
                            <p:childTnLst>
                              <p:par>
                                <p:cTn id="74" presetID="1" presetClass="entr" presetSubtype="0" fill="hold" nodeType="afterEffect">
                                  <p:stCondLst>
                                    <p:cond delay="30"/>
                                  </p:stCondLst>
                                  <p:childTnLst>
                                    <p:set>
                                      <p:cBhvr>
                                        <p:cTn id="75" dur="1" fill="hold">
                                          <p:stCondLst>
                                            <p:cond delay="0"/>
                                          </p:stCondLst>
                                        </p:cTn>
                                        <p:tgtEl>
                                          <p:spTgt spid="31"/>
                                        </p:tgtEl>
                                        <p:attrNameLst>
                                          <p:attrName>style.visibility</p:attrName>
                                        </p:attrNameLst>
                                      </p:cBhvr>
                                      <p:to>
                                        <p:strVal val="visible"/>
                                      </p:to>
                                    </p:set>
                                  </p:childTnLst>
                                </p:cTn>
                              </p:par>
                            </p:childTnLst>
                          </p:cTn>
                        </p:par>
                        <p:par>
                          <p:cTn id="76" fill="hold">
                            <p:stCondLst>
                              <p:cond delay="690"/>
                            </p:stCondLst>
                            <p:childTnLst>
                              <p:par>
                                <p:cTn id="77" presetID="1" presetClass="entr" presetSubtype="0" fill="hold" nodeType="afterEffect">
                                  <p:stCondLst>
                                    <p:cond delay="30"/>
                                  </p:stCondLst>
                                  <p:childTnLst>
                                    <p:set>
                                      <p:cBhvr>
                                        <p:cTn id="78" dur="1" fill="hold">
                                          <p:stCondLst>
                                            <p:cond delay="0"/>
                                          </p:stCondLst>
                                        </p:cTn>
                                        <p:tgtEl>
                                          <p:spTgt spid="32"/>
                                        </p:tgtEl>
                                        <p:attrNameLst>
                                          <p:attrName>style.visibility</p:attrName>
                                        </p:attrNameLst>
                                      </p:cBhvr>
                                      <p:to>
                                        <p:strVal val="visible"/>
                                      </p:to>
                                    </p:set>
                                  </p:childTnLst>
                                </p:cTn>
                              </p:par>
                            </p:childTnLst>
                          </p:cTn>
                        </p:par>
                        <p:par>
                          <p:cTn id="79" fill="hold">
                            <p:stCondLst>
                              <p:cond delay="720"/>
                            </p:stCondLst>
                            <p:childTnLst>
                              <p:par>
                                <p:cTn id="80" presetID="1" presetClass="entr" presetSubtype="0" fill="hold" nodeType="afterEffect">
                                  <p:stCondLst>
                                    <p:cond delay="30"/>
                                  </p:stCondLst>
                                  <p:childTnLst>
                                    <p:set>
                                      <p:cBhvr>
                                        <p:cTn id="81" dur="1" fill="hold">
                                          <p:stCondLst>
                                            <p:cond delay="0"/>
                                          </p:stCondLst>
                                        </p:cTn>
                                        <p:tgtEl>
                                          <p:spTgt spid="33"/>
                                        </p:tgtEl>
                                        <p:attrNameLst>
                                          <p:attrName>style.visibility</p:attrName>
                                        </p:attrNameLst>
                                      </p:cBhvr>
                                      <p:to>
                                        <p:strVal val="visible"/>
                                      </p:to>
                                    </p:set>
                                  </p:childTnLst>
                                </p:cTn>
                              </p:par>
                            </p:childTnLst>
                          </p:cTn>
                        </p:par>
                        <p:par>
                          <p:cTn id="82" fill="hold">
                            <p:stCondLst>
                              <p:cond delay="750"/>
                            </p:stCondLst>
                            <p:childTnLst>
                              <p:par>
                                <p:cTn id="83" presetID="1" presetClass="entr" presetSubtype="0" fill="hold" nodeType="afterEffect">
                                  <p:stCondLst>
                                    <p:cond delay="30"/>
                                  </p:stCondLst>
                                  <p:childTnLst>
                                    <p:set>
                                      <p:cBhvr>
                                        <p:cTn id="84" dur="1" fill="hold">
                                          <p:stCondLst>
                                            <p:cond delay="0"/>
                                          </p:stCondLst>
                                        </p:cTn>
                                        <p:tgtEl>
                                          <p:spTgt spid="34"/>
                                        </p:tgtEl>
                                        <p:attrNameLst>
                                          <p:attrName>style.visibility</p:attrName>
                                        </p:attrNameLst>
                                      </p:cBhvr>
                                      <p:to>
                                        <p:strVal val="visible"/>
                                      </p:to>
                                    </p:set>
                                  </p:childTnLst>
                                </p:cTn>
                              </p:par>
                            </p:childTnLst>
                          </p:cTn>
                        </p:par>
                        <p:par>
                          <p:cTn id="85" fill="hold">
                            <p:stCondLst>
                              <p:cond delay="780"/>
                            </p:stCondLst>
                            <p:childTnLst>
                              <p:par>
                                <p:cTn id="86" presetID="1" presetClass="entr" presetSubtype="0" fill="hold" nodeType="afterEffect">
                                  <p:stCondLst>
                                    <p:cond delay="30"/>
                                  </p:stCondLst>
                                  <p:childTnLst>
                                    <p:set>
                                      <p:cBhvr>
                                        <p:cTn id="87" dur="1" fill="hold">
                                          <p:stCondLst>
                                            <p:cond delay="0"/>
                                          </p:stCondLst>
                                        </p:cTn>
                                        <p:tgtEl>
                                          <p:spTgt spid="35"/>
                                        </p:tgtEl>
                                        <p:attrNameLst>
                                          <p:attrName>style.visibility</p:attrName>
                                        </p:attrNameLst>
                                      </p:cBhvr>
                                      <p:to>
                                        <p:strVal val="visible"/>
                                      </p:to>
                                    </p:set>
                                  </p:childTnLst>
                                </p:cTn>
                              </p:par>
                            </p:childTnLst>
                          </p:cTn>
                        </p:par>
                        <p:par>
                          <p:cTn id="88" fill="hold">
                            <p:stCondLst>
                              <p:cond delay="810"/>
                            </p:stCondLst>
                            <p:childTnLst>
                              <p:par>
                                <p:cTn id="89" presetID="1" presetClass="entr" presetSubtype="0" fill="hold" nodeType="afterEffect">
                                  <p:stCondLst>
                                    <p:cond delay="30"/>
                                  </p:stCondLst>
                                  <p:childTnLst>
                                    <p:set>
                                      <p:cBhvr>
                                        <p:cTn id="90" dur="1" fill="hold">
                                          <p:stCondLst>
                                            <p:cond delay="0"/>
                                          </p:stCondLst>
                                        </p:cTn>
                                        <p:tgtEl>
                                          <p:spTgt spid="36"/>
                                        </p:tgtEl>
                                        <p:attrNameLst>
                                          <p:attrName>style.visibility</p:attrName>
                                        </p:attrNameLst>
                                      </p:cBhvr>
                                      <p:to>
                                        <p:strVal val="visible"/>
                                      </p:to>
                                    </p:set>
                                  </p:childTnLst>
                                </p:cTn>
                              </p:par>
                            </p:childTnLst>
                          </p:cTn>
                        </p:par>
                        <p:par>
                          <p:cTn id="91" fill="hold">
                            <p:stCondLst>
                              <p:cond delay="840"/>
                            </p:stCondLst>
                            <p:childTnLst>
                              <p:par>
                                <p:cTn id="92" presetID="1" presetClass="entr" presetSubtype="0" fill="hold" nodeType="afterEffect">
                                  <p:stCondLst>
                                    <p:cond delay="30"/>
                                  </p:stCondLst>
                                  <p:childTnLst>
                                    <p:set>
                                      <p:cBhvr>
                                        <p:cTn id="93" dur="1" fill="hold">
                                          <p:stCondLst>
                                            <p:cond delay="0"/>
                                          </p:stCondLst>
                                        </p:cTn>
                                        <p:tgtEl>
                                          <p:spTgt spid="37"/>
                                        </p:tgtEl>
                                        <p:attrNameLst>
                                          <p:attrName>style.visibility</p:attrName>
                                        </p:attrNameLst>
                                      </p:cBhvr>
                                      <p:to>
                                        <p:strVal val="visible"/>
                                      </p:to>
                                    </p:set>
                                  </p:childTnLst>
                                </p:cTn>
                              </p:par>
                            </p:childTnLst>
                          </p:cTn>
                        </p:par>
                        <p:par>
                          <p:cTn id="94" fill="hold">
                            <p:stCondLst>
                              <p:cond delay="870"/>
                            </p:stCondLst>
                            <p:childTnLst>
                              <p:par>
                                <p:cTn id="95" presetID="1" presetClass="entr" presetSubtype="0" fill="hold" nodeType="afterEffect">
                                  <p:stCondLst>
                                    <p:cond delay="30"/>
                                  </p:stCondLst>
                                  <p:childTnLst>
                                    <p:set>
                                      <p:cBhvr>
                                        <p:cTn id="96" dur="1" fill="hold">
                                          <p:stCondLst>
                                            <p:cond delay="0"/>
                                          </p:stCondLst>
                                        </p:cTn>
                                        <p:tgtEl>
                                          <p:spTgt spid="41"/>
                                        </p:tgtEl>
                                        <p:attrNameLst>
                                          <p:attrName>style.visibility</p:attrName>
                                        </p:attrNameLst>
                                      </p:cBhvr>
                                      <p:to>
                                        <p:strVal val="visible"/>
                                      </p:to>
                                    </p:set>
                                  </p:childTnLst>
                                </p:cTn>
                              </p:par>
                            </p:childTnLst>
                          </p:cTn>
                        </p:par>
                        <p:par>
                          <p:cTn id="97" fill="hold">
                            <p:stCondLst>
                              <p:cond delay="900"/>
                            </p:stCondLst>
                            <p:childTnLst>
                              <p:par>
                                <p:cTn id="98" presetID="1" presetClass="entr" presetSubtype="0" fill="hold" nodeType="afterEffect">
                                  <p:stCondLst>
                                    <p:cond delay="30"/>
                                  </p:stCondLst>
                                  <p:childTnLst>
                                    <p:set>
                                      <p:cBhvr>
                                        <p:cTn id="99" dur="1" fill="hold">
                                          <p:stCondLst>
                                            <p:cond delay="0"/>
                                          </p:stCondLst>
                                        </p:cTn>
                                        <p:tgtEl>
                                          <p:spTgt spid="42"/>
                                        </p:tgtEl>
                                        <p:attrNameLst>
                                          <p:attrName>style.visibility</p:attrName>
                                        </p:attrNameLst>
                                      </p:cBhvr>
                                      <p:to>
                                        <p:strVal val="visible"/>
                                      </p:to>
                                    </p:set>
                                  </p:childTnLst>
                                </p:cTn>
                              </p:par>
                            </p:childTnLst>
                          </p:cTn>
                        </p:par>
                        <p:par>
                          <p:cTn id="100" fill="hold">
                            <p:stCondLst>
                              <p:cond delay="930"/>
                            </p:stCondLst>
                            <p:childTnLst>
                              <p:par>
                                <p:cTn id="101" presetID="1" presetClass="entr" presetSubtype="0" fill="hold" nodeType="afterEffect">
                                  <p:stCondLst>
                                    <p:cond delay="30"/>
                                  </p:stCondLst>
                                  <p:childTnLst>
                                    <p:set>
                                      <p:cBhvr>
                                        <p:cTn id="102" dur="1" fill="hold">
                                          <p:stCondLst>
                                            <p:cond delay="0"/>
                                          </p:stCondLst>
                                        </p:cTn>
                                        <p:tgtEl>
                                          <p:spTgt spid="43"/>
                                        </p:tgtEl>
                                        <p:attrNameLst>
                                          <p:attrName>style.visibility</p:attrName>
                                        </p:attrNameLst>
                                      </p:cBhvr>
                                      <p:to>
                                        <p:strVal val="visible"/>
                                      </p:to>
                                    </p:set>
                                  </p:childTnLst>
                                </p:cTn>
                              </p:par>
                            </p:childTnLst>
                          </p:cTn>
                        </p:par>
                        <p:par>
                          <p:cTn id="103" fill="hold">
                            <p:stCondLst>
                              <p:cond delay="960"/>
                            </p:stCondLst>
                            <p:childTnLst>
                              <p:par>
                                <p:cTn id="104" presetID="1" presetClass="entr" presetSubtype="0" fill="hold" nodeType="afterEffect">
                                  <p:stCondLst>
                                    <p:cond delay="30"/>
                                  </p:stCondLst>
                                  <p:childTnLst>
                                    <p:set>
                                      <p:cBhvr>
                                        <p:cTn id="105" dur="1" fill="hold">
                                          <p:stCondLst>
                                            <p:cond delay="0"/>
                                          </p:stCondLst>
                                        </p:cTn>
                                        <p:tgtEl>
                                          <p:spTgt spid="44"/>
                                        </p:tgtEl>
                                        <p:attrNameLst>
                                          <p:attrName>style.visibility</p:attrName>
                                        </p:attrNameLst>
                                      </p:cBhvr>
                                      <p:to>
                                        <p:strVal val="visible"/>
                                      </p:to>
                                    </p:set>
                                  </p:childTnLst>
                                </p:cTn>
                              </p:par>
                            </p:childTnLst>
                          </p:cTn>
                        </p:par>
                        <p:par>
                          <p:cTn id="106" fill="hold">
                            <p:stCondLst>
                              <p:cond delay="990"/>
                            </p:stCondLst>
                            <p:childTnLst>
                              <p:par>
                                <p:cTn id="107" presetID="1" presetClass="entr" presetSubtype="0" fill="hold" nodeType="afterEffect">
                                  <p:stCondLst>
                                    <p:cond delay="30"/>
                                  </p:stCondLst>
                                  <p:childTnLst>
                                    <p:set>
                                      <p:cBhvr>
                                        <p:cTn id="108" dur="1" fill="hold">
                                          <p:stCondLst>
                                            <p:cond delay="0"/>
                                          </p:stCondLst>
                                        </p:cTn>
                                        <p:tgtEl>
                                          <p:spTgt spid="45"/>
                                        </p:tgtEl>
                                        <p:attrNameLst>
                                          <p:attrName>style.visibility</p:attrName>
                                        </p:attrNameLst>
                                      </p:cBhvr>
                                      <p:to>
                                        <p:strVal val="visible"/>
                                      </p:to>
                                    </p:set>
                                  </p:childTnLst>
                                </p:cTn>
                              </p:par>
                            </p:childTnLst>
                          </p:cTn>
                        </p:par>
                        <p:par>
                          <p:cTn id="109" fill="hold">
                            <p:stCondLst>
                              <p:cond delay="1020"/>
                            </p:stCondLst>
                            <p:childTnLst>
                              <p:par>
                                <p:cTn id="110" presetID="1" presetClass="entr" presetSubtype="0" fill="hold" nodeType="afterEffect">
                                  <p:stCondLst>
                                    <p:cond delay="30"/>
                                  </p:stCondLst>
                                  <p:childTnLst>
                                    <p:set>
                                      <p:cBhvr>
                                        <p:cTn id="111" dur="1" fill="hold">
                                          <p:stCondLst>
                                            <p:cond delay="0"/>
                                          </p:stCondLst>
                                        </p:cTn>
                                        <p:tgtEl>
                                          <p:spTgt spid="46"/>
                                        </p:tgtEl>
                                        <p:attrNameLst>
                                          <p:attrName>style.visibility</p:attrName>
                                        </p:attrNameLst>
                                      </p:cBhvr>
                                      <p:to>
                                        <p:strVal val="visible"/>
                                      </p:to>
                                    </p:set>
                                  </p:childTnLst>
                                </p:cTn>
                              </p:par>
                            </p:childTnLst>
                          </p:cTn>
                        </p:par>
                        <p:par>
                          <p:cTn id="112" fill="hold">
                            <p:stCondLst>
                              <p:cond delay="1050"/>
                            </p:stCondLst>
                            <p:childTnLst>
                              <p:par>
                                <p:cTn id="113" presetID="1" presetClass="entr" presetSubtype="0" fill="hold" nodeType="afterEffect">
                                  <p:stCondLst>
                                    <p:cond delay="30"/>
                                  </p:stCondLst>
                                  <p:childTnLst>
                                    <p:set>
                                      <p:cBhvr>
                                        <p:cTn id="114" dur="1" fill="hold">
                                          <p:stCondLst>
                                            <p:cond delay="0"/>
                                          </p:stCondLst>
                                        </p:cTn>
                                        <p:tgtEl>
                                          <p:spTgt spid="47"/>
                                        </p:tgtEl>
                                        <p:attrNameLst>
                                          <p:attrName>style.visibility</p:attrName>
                                        </p:attrNameLst>
                                      </p:cBhvr>
                                      <p:to>
                                        <p:strVal val="visible"/>
                                      </p:to>
                                    </p:set>
                                  </p:childTnLst>
                                </p:cTn>
                              </p:par>
                            </p:childTnLst>
                          </p:cTn>
                        </p:par>
                        <p:par>
                          <p:cTn id="115" fill="hold">
                            <p:stCondLst>
                              <p:cond delay="1080"/>
                            </p:stCondLst>
                            <p:childTnLst>
                              <p:par>
                                <p:cTn id="116" presetID="1" presetClass="entr" presetSubtype="0" fill="hold" nodeType="afterEffect">
                                  <p:stCondLst>
                                    <p:cond delay="30"/>
                                  </p:stCondLst>
                                  <p:childTnLst>
                                    <p:set>
                                      <p:cBhvr>
                                        <p:cTn id="117" dur="1" fill="hold">
                                          <p:stCondLst>
                                            <p:cond delay="0"/>
                                          </p:stCondLst>
                                        </p:cTn>
                                        <p:tgtEl>
                                          <p:spTgt spid="48"/>
                                        </p:tgtEl>
                                        <p:attrNameLst>
                                          <p:attrName>style.visibility</p:attrName>
                                        </p:attrNameLst>
                                      </p:cBhvr>
                                      <p:to>
                                        <p:strVal val="visible"/>
                                      </p:to>
                                    </p:set>
                                  </p:childTnLst>
                                </p:cTn>
                              </p:par>
                            </p:childTnLst>
                          </p:cTn>
                        </p:par>
                        <p:par>
                          <p:cTn id="118" fill="hold">
                            <p:stCondLst>
                              <p:cond delay="1110"/>
                            </p:stCondLst>
                            <p:childTnLst>
                              <p:par>
                                <p:cTn id="119" presetID="1" presetClass="entr" presetSubtype="0" fill="hold" nodeType="afterEffect">
                                  <p:stCondLst>
                                    <p:cond delay="3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1140"/>
                            </p:stCondLst>
                            <p:childTnLst>
                              <p:par>
                                <p:cTn id="122" presetID="1" presetClass="entr" presetSubtype="0" fill="hold" nodeType="afterEffect">
                                  <p:stCondLst>
                                    <p:cond delay="30"/>
                                  </p:stCondLst>
                                  <p:childTnLst>
                                    <p:set>
                                      <p:cBhvr>
                                        <p:cTn id="12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2AE02-761A-43C7-A2A1-D0B9BD0597C0}"/>
              </a:ext>
            </a:extLst>
          </p:cNvPr>
          <p:cNvSpPr>
            <a:spLocks noGrp="1"/>
          </p:cNvSpPr>
          <p:nvPr>
            <p:ph type="ctrTitle"/>
          </p:nvPr>
        </p:nvSpPr>
        <p:spPr>
          <a:xfrm>
            <a:off x="2743200" y="1516564"/>
            <a:ext cx="6322741" cy="2484051"/>
          </a:xfrm>
        </p:spPr>
        <p:txBody>
          <a:bodyPr/>
          <a:lstStyle/>
          <a:p>
            <a:r>
              <a:rPr lang="en-GB" sz="12800" dirty="0"/>
              <a:t>350</a:t>
            </a:r>
            <a:r>
              <a:rPr lang="en-GB" sz="9600" dirty="0"/>
              <a:t>+</a:t>
            </a:r>
            <a:r>
              <a:rPr lang="en-GB" sz="4000" dirty="0">
                <a:solidFill>
                  <a:schemeClr val="tx1"/>
                </a:solidFill>
              </a:rPr>
              <a:t> years</a:t>
            </a:r>
            <a:endParaRPr lang="en-GB" dirty="0"/>
          </a:p>
        </p:txBody>
      </p:sp>
      <p:sp>
        <p:nvSpPr>
          <p:cNvPr id="3" name="Subtitle 2">
            <a:extLst>
              <a:ext uri="{FF2B5EF4-FFF2-40B4-BE49-F238E27FC236}">
                <a16:creationId xmlns:a16="http://schemas.microsoft.com/office/drawing/2014/main" id="{EAC9D9EB-FA87-4946-BAE4-F143D1679C30}"/>
              </a:ext>
            </a:extLst>
          </p:cNvPr>
          <p:cNvSpPr>
            <a:spLocks noGrp="1"/>
          </p:cNvSpPr>
          <p:nvPr>
            <p:ph type="subTitle" idx="1"/>
          </p:nvPr>
        </p:nvSpPr>
        <p:spPr>
          <a:xfrm>
            <a:off x="3949390" y="3691799"/>
            <a:ext cx="5006898" cy="813292"/>
          </a:xfrm>
        </p:spPr>
        <p:txBody>
          <a:bodyPr>
            <a:normAutofit/>
          </a:bodyPr>
          <a:lstStyle/>
          <a:p>
            <a:r>
              <a:rPr lang="en-GB" dirty="0"/>
              <a:t>of observation time</a:t>
            </a:r>
          </a:p>
        </p:txBody>
      </p:sp>
    </p:spTree>
    <p:extLst>
      <p:ext uri="{BB962C8B-B14F-4D97-AF65-F5344CB8AC3E}">
        <p14:creationId xmlns:p14="http://schemas.microsoft.com/office/powerpoint/2010/main" val="3079214377"/>
      </p:ext>
    </p:extLst>
  </p:cSld>
  <p:clrMapOvr>
    <a:masterClrMapping/>
  </p:clrMapOvr>
</p:sld>
</file>

<file path=ppt/slides/slide6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F23C4-35E6-4669-800C-27B3408CB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2" y="-1714500"/>
            <a:ext cx="18288000" cy="10287000"/>
          </a:xfrm>
          <a:prstGeom prst="rect">
            <a:avLst/>
          </a:prstGeom>
        </p:spPr>
      </p:pic>
      <p:grpSp>
        <p:nvGrpSpPr>
          <p:cNvPr id="6" name="Group 5">
            <a:extLst>
              <a:ext uri="{FF2B5EF4-FFF2-40B4-BE49-F238E27FC236}">
                <a16:creationId xmlns:a16="http://schemas.microsoft.com/office/drawing/2014/main" id="{25F33E5A-3C40-4754-B1D3-DE3543A1FADF}"/>
              </a:ext>
            </a:extLst>
          </p:cNvPr>
          <p:cNvGrpSpPr/>
          <p:nvPr/>
        </p:nvGrpSpPr>
        <p:grpSpPr>
          <a:xfrm>
            <a:off x="2777447" y="2113908"/>
            <a:ext cx="6637105" cy="2630184"/>
            <a:chOff x="2777447" y="2113908"/>
            <a:chExt cx="6637105" cy="2630184"/>
          </a:xfrm>
        </p:grpSpPr>
        <p:sp>
          <p:nvSpPr>
            <p:cNvPr id="4" name="Rectangle: Rounded Corners 3">
              <a:extLst>
                <a:ext uri="{FF2B5EF4-FFF2-40B4-BE49-F238E27FC236}">
                  <a16:creationId xmlns:a16="http://schemas.microsoft.com/office/drawing/2014/main" id="{18A3964D-F4B1-4E2F-830D-1E40B8BFA820}"/>
                </a:ext>
              </a:extLst>
            </p:cNvPr>
            <p:cNvSpPr/>
            <p:nvPr/>
          </p:nvSpPr>
          <p:spPr>
            <a:xfrm>
              <a:off x="2777447" y="2113908"/>
              <a:ext cx="6637105" cy="2630184"/>
            </a:xfrm>
            <a:prstGeom prst="roundRect">
              <a:avLst/>
            </a:prstGeom>
            <a:solidFill>
              <a:schemeClr val="bg1">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4560165-21B0-4842-B7F2-ACD766BD0AE4}"/>
                </a:ext>
              </a:extLst>
            </p:cNvPr>
            <p:cNvSpPr txBox="1"/>
            <p:nvPr/>
          </p:nvSpPr>
          <p:spPr>
            <a:xfrm>
              <a:off x="2967518" y="2459504"/>
              <a:ext cx="6256961" cy="1938992"/>
            </a:xfrm>
            <a:prstGeom prst="rect">
              <a:avLst/>
            </a:prstGeom>
            <a:noFill/>
          </p:spPr>
          <p:txBody>
            <a:bodyPr wrap="square" rtlCol="0">
              <a:spAutoFit/>
            </a:bodyPr>
            <a:lstStyle/>
            <a:p>
              <a:pPr algn="ctr"/>
              <a:r>
                <a:rPr lang="en-GB" sz="8000" b="1" dirty="0">
                  <a:solidFill>
                    <a:schemeClr val="accent4"/>
                  </a:solidFill>
                </a:rPr>
                <a:t>2</a:t>
              </a:r>
              <a:r>
                <a:rPr lang="en-GB" sz="5400" b="1" dirty="0">
                  <a:solidFill>
                    <a:schemeClr val="accent4"/>
                  </a:solidFill>
                </a:rPr>
                <a:t>,000,000+</a:t>
              </a:r>
            </a:p>
            <a:p>
              <a:pPr algn="ctr"/>
              <a:r>
                <a:rPr lang="en-GB" sz="4000" dirty="0"/>
                <a:t>photos uploaded!</a:t>
              </a:r>
            </a:p>
          </p:txBody>
        </p:sp>
      </p:grpSp>
    </p:spTree>
    <p:extLst>
      <p:ext uri="{BB962C8B-B14F-4D97-AF65-F5344CB8AC3E}">
        <p14:creationId xmlns:p14="http://schemas.microsoft.com/office/powerpoint/2010/main" val="359601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6" presetClass="emph" presetSubtype="0" decel="24.667%" fill="hold" nodeType="withEffect">
                                  <p:stCondLst>
                                    <p:cond delay="0"/>
                                  </p:stCondLst>
                                  <p:childTnLst>
                                    <p:animScale>
                                      <p:cBhvr>
                                        <p:cTn id="9" dur="3000" fill="hold"/>
                                        <p:tgtEl>
                                          <p:spTgt spid="3"/>
                                        </p:tgtEl>
                                      </p:cBhvr>
                                      <p:by x="70%" y="7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pic>
        <p:nvPicPr>
          <p:cNvPr id="2" name="MammalWeb Projects page Win 7 MP4 2021-02-28">
            <a:hlinkClick r:id="" action="ppaction://media"/>
            <a:extLst>
              <a:ext uri="{FF2B5EF4-FFF2-40B4-BE49-F238E27FC236}">
                <a16:creationId xmlns:a16="http://schemas.microsoft.com/office/drawing/2014/main" id="{D4B42964-507A-4454-8534-3C05697262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63F4ADDD-5084-4221-883B-73A212CBCCDD}"/>
              </a:ext>
            </a:extLst>
          </p:cNvPr>
          <p:cNvSpPr/>
          <p:nvPr/>
        </p:nvSpPr>
        <p:spPr>
          <a:xfrm>
            <a:off x="4572000" y="533364"/>
            <a:ext cx="7839716"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9CC53FB-CA09-4E4E-9559-EC5D638FF6C7}"/>
              </a:ext>
            </a:extLst>
          </p:cNvPr>
          <p:cNvSpPr txBox="1"/>
          <p:nvPr/>
        </p:nvSpPr>
        <p:spPr>
          <a:xfrm>
            <a:off x="4716379" y="533364"/>
            <a:ext cx="7203724" cy="923330"/>
          </a:xfrm>
          <a:prstGeom prst="rect">
            <a:avLst/>
          </a:prstGeom>
          <a:noFill/>
        </p:spPr>
        <p:txBody>
          <a:bodyPr wrap="square" rtlCol="0">
            <a:spAutoFit/>
          </a:bodyPr>
          <a:lstStyle/>
          <a:p>
            <a:r>
              <a:rPr lang="en-US" sz="5400" dirty="0">
                <a:solidFill>
                  <a:schemeClr val="accent4"/>
                </a:solidFill>
              </a:rPr>
              <a:t>20+ partner projects</a:t>
            </a:r>
            <a:endParaRPr lang="en-GB" sz="5400" dirty="0">
              <a:solidFill>
                <a:schemeClr val="accent4"/>
              </a:solidFill>
            </a:endParaRPr>
          </a:p>
        </p:txBody>
      </p:sp>
    </p:spTree>
    <p:extLst>
      <p:ext uri="{BB962C8B-B14F-4D97-AF65-F5344CB8AC3E}">
        <p14:creationId xmlns:p14="http://schemas.microsoft.com/office/powerpoint/2010/main" val="43996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7DF2E-7610-403E-99A3-1607478FB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6427113"/>
            <a:ext cx="2630466" cy="430887"/>
          </a:xfrm>
          <a:prstGeom prst="rect">
            <a:avLst/>
          </a:prstGeom>
          <a:solidFill>
            <a:srgbClr val="000000">
              <a:alpha val="70%"/>
            </a:srgbClr>
          </a:solidFill>
        </p:spPr>
        <p:txBody>
          <a:bodyPr wrap="square" rtlCol="0">
            <a:spAutoFit/>
          </a:bodyPr>
          <a:lstStyle/>
          <a:p>
            <a:r>
              <a:rPr lang="en-US" sz="1100" dirty="0">
                <a:hlinkClick r:id="rId4"/>
              </a:rPr>
              <a:t>map</a:t>
            </a:r>
            <a:r>
              <a:rPr lang="en-US" sz="1100" dirty="0"/>
              <a:t> by </a:t>
            </a:r>
            <a:r>
              <a:rPr lang="en-US" sz="1100" dirty="0">
                <a:hlinkClick r:id="rId5"/>
              </a:rPr>
              <a:t>Stamen Design</a:t>
            </a:r>
            <a:r>
              <a:rPr lang="en-US" sz="1100" dirty="0"/>
              <a:t>, </a:t>
            </a:r>
            <a:r>
              <a:rPr lang="en-US" sz="1100" dirty="0">
                <a:hlinkClick r:id="rId6"/>
              </a:rPr>
              <a:t>CC BY 3.0</a:t>
            </a:r>
            <a:br>
              <a:rPr lang="en-US" sz="1100" dirty="0"/>
            </a:br>
            <a:r>
              <a:rPr lang="en-US" sz="1100" dirty="0"/>
              <a:t>data by </a:t>
            </a:r>
            <a:r>
              <a:rPr lang="en-US" sz="1100" dirty="0">
                <a:hlinkClick r:id="rId7"/>
              </a:rPr>
              <a:t>OpenStreetMap</a:t>
            </a:r>
            <a:r>
              <a:rPr lang="en-US" sz="1100" dirty="0"/>
              <a:t>, </a:t>
            </a:r>
            <a:r>
              <a:rPr lang="en-US" sz="1100" dirty="0">
                <a:hlinkClick r:id="rId8"/>
              </a:rPr>
              <a:t>ODbL</a:t>
            </a:r>
            <a:endParaRPr lang="en-GB" sz="1100" dirty="0"/>
          </a:p>
        </p:txBody>
      </p:sp>
      <p:pic>
        <p:nvPicPr>
          <p:cNvPr id="9" name="Picture 8">
            <a:extLst>
              <a:ext uri="{FF2B5EF4-FFF2-40B4-BE49-F238E27FC236}">
                <a16:creationId xmlns:a16="http://schemas.microsoft.com/office/drawing/2014/main" id="{53C9A7D3-C70B-4899-8B25-75099813B70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494883" y="1060596"/>
            <a:ext cx="720000" cy="720000"/>
          </a:xfrm>
          <a:prstGeom prst="rect">
            <a:avLst/>
          </a:prstGeom>
          <a:effectLst>
            <a:outerShdw blurRad="63500" dist="63500" dir="2700000" algn="tl" rotWithShape="0">
              <a:prstClr val="black">
                <a:alpha val="65%"/>
              </a:prstClr>
            </a:outerShdw>
          </a:effectLst>
        </p:spPr>
      </p:pic>
      <p:pic>
        <p:nvPicPr>
          <p:cNvPr id="11" name="Picture 10">
            <a:extLst>
              <a:ext uri="{FF2B5EF4-FFF2-40B4-BE49-F238E27FC236}">
                <a16:creationId xmlns:a16="http://schemas.microsoft.com/office/drawing/2014/main" id="{1FBB96B6-F6D3-479C-A481-151DE2248CC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69258" y="2180685"/>
            <a:ext cx="720000" cy="720000"/>
          </a:xfrm>
          <a:prstGeom prst="rect">
            <a:avLst/>
          </a:prstGeom>
          <a:effectLst>
            <a:outerShdw blurRad="63500" dist="63500" dir="2700000" algn="tl" rotWithShape="0">
              <a:prstClr val="black">
                <a:alpha val="65%"/>
              </a:prstClr>
            </a:outerShdw>
          </a:effectLst>
        </p:spPr>
      </p:pic>
      <p:pic>
        <p:nvPicPr>
          <p:cNvPr id="13" name="Picture 12">
            <a:extLst>
              <a:ext uri="{FF2B5EF4-FFF2-40B4-BE49-F238E27FC236}">
                <a16:creationId xmlns:a16="http://schemas.microsoft.com/office/drawing/2014/main" id="{F1F8FF73-1558-41C0-8242-4CDE5C060E1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612871" y="4835394"/>
            <a:ext cx="720000" cy="720000"/>
          </a:xfrm>
          <a:prstGeom prst="rect">
            <a:avLst/>
          </a:prstGeom>
          <a:effectLst>
            <a:outerShdw blurRad="63500" dist="63500" dir="2700000" algn="tl" rotWithShape="0">
              <a:prstClr val="black">
                <a:alpha val="65%"/>
              </a:prstClr>
            </a:outerShdw>
          </a:effectLst>
        </p:spPr>
      </p:pic>
      <p:pic>
        <p:nvPicPr>
          <p:cNvPr id="15" name="Picture 14">
            <a:extLst>
              <a:ext uri="{FF2B5EF4-FFF2-40B4-BE49-F238E27FC236}">
                <a16:creationId xmlns:a16="http://schemas.microsoft.com/office/drawing/2014/main" id="{E393EAC9-C987-4E8E-9926-44EB137DA83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376000" y="4019317"/>
            <a:ext cx="720000" cy="720000"/>
          </a:xfrm>
          <a:prstGeom prst="rect">
            <a:avLst/>
          </a:prstGeom>
          <a:effectLst>
            <a:outerShdw blurRad="63500" dist="63500" dir="2700000" algn="tl" rotWithShape="0">
              <a:prstClr val="black">
                <a:alpha val="65%"/>
              </a:prstClr>
            </a:outerShdw>
          </a:effectLst>
        </p:spPr>
      </p:pic>
      <p:pic>
        <p:nvPicPr>
          <p:cNvPr id="19" name="Picture 18">
            <a:extLst>
              <a:ext uri="{FF2B5EF4-FFF2-40B4-BE49-F238E27FC236}">
                <a16:creationId xmlns:a16="http://schemas.microsoft.com/office/drawing/2014/main" id="{CC7D8415-5AB8-4892-9655-A12647A3EE9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024141" y="1649659"/>
            <a:ext cx="720000" cy="720000"/>
          </a:xfrm>
          <a:prstGeom prst="rect">
            <a:avLst/>
          </a:prstGeom>
          <a:effectLst>
            <a:outerShdw blurRad="63500" dist="63500" dir="2700000" algn="tl" rotWithShape="0">
              <a:prstClr val="black">
                <a:alpha val="65%"/>
              </a:prstClr>
            </a:outerShdw>
          </a:effectLst>
        </p:spPr>
      </p:pic>
      <p:grpSp>
        <p:nvGrpSpPr>
          <p:cNvPr id="22" name="Group 21">
            <a:extLst>
              <a:ext uri="{FF2B5EF4-FFF2-40B4-BE49-F238E27FC236}">
                <a16:creationId xmlns:a16="http://schemas.microsoft.com/office/drawing/2014/main" id="{C6257F05-AD1A-4CB4-9F0B-1B6458AFC781}"/>
              </a:ext>
            </a:extLst>
          </p:cNvPr>
          <p:cNvGrpSpPr/>
          <p:nvPr/>
        </p:nvGrpSpPr>
        <p:grpSpPr>
          <a:xfrm>
            <a:off x="7384026" y="533363"/>
            <a:ext cx="5027690" cy="1836295"/>
            <a:chOff x="7384026" y="533363"/>
            <a:chExt cx="5027690" cy="1836295"/>
          </a:xfrm>
        </p:grpSpPr>
        <p:sp>
          <p:nvSpPr>
            <p:cNvPr id="20" name="Rounded Rectangle 3">
              <a:extLst>
                <a:ext uri="{FF2B5EF4-FFF2-40B4-BE49-F238E27FC236}">
                  <a16:creationId xmlns:a16="http://schemas.microsoft.com/office/drawing/2014/main" id="{AD740864-F2DA-4D22-8EE5-7DDA5BBDAB01}"/>
                </a:ext>
              </a:extLst>
            </p:cNvPr>
            <p:cNvSpPr/>
            <p:nvPr/>
          </p:nvSpPr>
          <p:spPr>
            <a:xfrm>
              <a:off x="7384026" y="533363"/>
              <a:ext cx="5027690" cy="1836295"/>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3647ABAA-8119-4C24-9B6A-713112EDF4A0}"/>
                </a:ext>
              </a:extLst>
            </p:cNvPr>
            <p:cNvSpPr txBox="1"/>
            <p:nvPr/>
          </p:nvSpPr>
          <p:spPr>
            <a:xfrm>
              <a:off x="7541342" y="543433"/>
              <a:ext cx="4447587" cy="1754326"/>
            </a:xfrm>
            <a:prstGeom prst="rect">
              <a:avLst/>
            </a:prstGeom>
            <a:noFill/>
          </p:spPr>
          <p:txBody>
            <a:bodyPr wrap="square" rtlCol="0">
              <a:spAutoFit/>
            </a:bodyPr>
            <a:lstStyle/>
            <a:p>
              <a:r>
                <a:rPr lang="en-US" sz="5400" b="1" dirty="0">
                  <a:solidFill>
                    <a:schemeClr val="accent4"/>
                  </a:solidFill>
                </a:rPr>
                <a:t>international partners</a:t>
              </a:r>
              <a:endParaRPr lang="en-GB" sz="5400" b="1" dirty="0">
                <a:solidFill>
                  <a:schemeClr val="accent4"/>
                </a:solidFill>
              </a:endParaRPr>
            </a:p>
          </p:txBody>
        </p:sp>
      </p:grpSp>
      <p:sp>
        <p:nvSpPr>
          <p:cNvPr id="12" name="TextBox 11">
            <a:extLst>
              <a:ext uri="{FF2B5EF4-FFF2-40B4-BE49-F238E27FC236}">
                <a16:creationId xmlns:a16="http://schemas.microsoft.com/office/drawing/2014/main" id="{B03FEE58-D59C-447A-84AF-A4DD7A221594}"/>
              </a:ext>
            </a:extLst>
          </p:cNvPr>
          <p:cNvSpPr txBox="1"/>
          <p:nvPr/>
        </p:nvSpPr>
        <p:spPr>
          <a:xfrm>
            <a:off x="5170913" y="6596390"/>
            <a:ext cx="2213113" cy="261610"/>
          </a:xfrm>
          <a:prstGeom prst="rect">
            <a:avLst/>
          </a:prstGeom>
          <a:noFill/>
        </p:spPr>
        <p:txBody>
          <a:bodyPr wrap="square" rtlCol="0">
            <a:spAutoFit/>
          </a:bodyPr>
          <a:lstStyle/>
          <a:p>
            <a:pPr algn="r"/>
            <a:r>
              <a:rPr lang="en-GB" sz="1100" dirty="0">
                <a:hlinkClick r:id="rId14"/>
              </a:rPr>
              <a:t>flags</a:t>
            </a:r>
            <a:r>
              <a:rPr lang="en-GB" sz="1100" dirty="0"/>
              <a:t> by </a:t>
            </a:r>
            <a:r>
              <a:rPr lang="en-GB" sz="1100" dirty="0" err="1"/>
              <a:t>lipis</a:t>
            </a:r>
            <a:r>
              <a:rPr lang="en-GB" sz="1100" dirty="0"/>
              <a:t>, </a:t>
            </a:r>
            <a:r>
              <a:rPr lang="en-GB" sz="1100" dirty="0">
                <a:hlinkClick r:id="rId15"/>
              </a:rPr>
              <a:t>MIT license</a:t>
            </a:r>
            <a:endParaRPr lang="en-GB" sz="1100" dirty="0"/>
          </a:p>
        </p:txBody>
      </p:sp>
    </p:spTree>
    <p:extLst>
      <p:ext uri="{BB962C8B-B14F-4D97-AF65-F5344CB8AC3E}">
        <p14:creationId xmlns:p14="http://schemas.microsoft.com/office/powerpoint/2010/main" val="1943331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
                                        <p:tgtEl>
                                          <p:spTgt spid="22"/>
                                        </p:tgtEl>
                                      </p:cBhvr>
                                    </p:animEffect>
                                    <p:anim calcmode="lin" valueType="num">
                                      <p:cBhvr>
                                        <p:cTn id="8" dur="200" fill="hold"/>
                                        <p:tgtEl>
                                          <p:spTgt spid="22"/>
                                        </p:tgtEl>
                                        <p:attrNameLst>
                                          <p:attrName>ppt_x</p:attrName>
                                        </p:attrNameLst>
                                      </p:cBhvr>
                                      <p:tavLst>
                                        <p:tav tm="0%">
                                          <p:val>
                                            <p:strVal val="#ppt_x"/>
                                          </p:val>
                                        </p:tav>
                                        <p:tav tm="100%">
                                          <p:val>
                                            <p:strVal val="#ppt_x"/>
                                          </p:val>
                                        </p:tav>
                                      </p:tavLst>
                                    </p:anim>
                                    <p:anim calcmode="lin" valueType="num">
                                      <p:cBhvr>
                                        <p:cTn id="9" dur="200" fill="hold"/>
                                        <p:tgtEl>
                                          <p:spTgt spid="22"/>
                                        </p:tgtEl>
                                        <p:attrNameLst>
                                          <p:attrName>ppt_y</p:attrName>
                                        </p:attrNameLst>
                                      </p:cBhvr>
                                      <p:tavLst>
                                        <p:tav tm="0%">
                                          <p:val>
                                            <p:strVal val="#ppt_y+.1"/>
                                          </p:val>
                                        </p:tav>
                                        <p:tav tm="1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100"/>
                                  </p:stCondLst>
                                  <p:childTnLst>
                                    <p:set>
                                      <p:cBhvr>
                                        <p:cTn id="13" dur="1" fill="hold">
                                          <p:stCondLst>
                                            <p:cond delay="0"/>
                                          </p:stCondLst>
                                        </p:cTn>
                                        <p:tgtEl>
                                          <p:spTgt spid="19"/>
                                        </p:tgtEl>
                                        <p:attrNameLst>
                                          <p:attrName>style.visibility</p:attrName>
                                        </p:attrNameLst>
                                      </p:cBhvr>
                                      <p:to>
                                        <p:strVal val="visible"/>
                                      </p:to>
                                    </p:set>
                                  </p:childTnLst>
                                </p:cTn>
                              </p:par>
                            </p:childTnLst>
                          </p:cTn>
                        </p:par>
                        <p:par>
                          <p:cTn id="14" fill="hold">
                            <p:stCondLst>
                              <p:cond delay="200"/>
                            </p:stCondLst>
                            <p:childTnLst>
                              <p:par>
                                <p:cTn id="15" presetID="1" presetClass="entr" presetSubtype="0" fill="hold" nodeType="afterEffect">
                                  <p:stCondLst>
                                    <p:cond delay="100"/>
                                  </p:stCondLst>
                                  <p:childTnLst>
                                    <p:set>
                                      <p:cBhvr>
                                        <p:cTn id="16" dur="1" fill="hold">
                                          <p:stCondLst>
                                            <p:cond delay="0"/>
                                          </p:stCondLst>
                                        </p:cTn>
                                        <p:tgtEl>
                                          <p:spTgt spid="15"/>
                                        </p:tgtEl>
                                        <p:attrNameLst>
                                          <p:attrName>style.visibility</p:attrName>
                                        </p:attrNameLst>
                                      </p:cBhvr>
                                      <p:to>
                                        <p:strVal val="visible"/>
                                      </p:to>
                                    </p:set>
                                  </p:childTnLst>
                                </p:cTn>
                              </p:par>
                            </p:childTnLst>
                          </p:cTn>
                        </p:par>
                        <p:par>
                          <p:cTn id="17" fill="hold">
                            <p:stCondLst>
                              <p:cond delay="300"/>
                            </p:stCondLst>
                            <p:childTnLst>
                              <p:par>
                                <p:cTn id="18" presetID="1" presetClass="entr" presetSubtype="0" fill="hold" nodeType="afterEffect">
                                  <p:stCondLst>
                                    <p:cond delay="10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2126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a="http://schemas.openxmlformats.org/drawingml/2006/main" xmlns:r="http://schemas.openxmlformats.org/officeDocument/2006/relationships" xmlns:p="http://schemas.openxmlformats.org/presentationml/2006/main">
      <p:transition spd="slow">
        <p:fade/>
      </p:transition>
    </mc:Fallback>
  </mc:AlternateContent>
</p:sld>
</file>

<file path=ppt/slides/slide66.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2863336"/>
      </p:ext>
    </p:extLst>
  </p:cSld>
  <p:clrMapOvr>
    <a:masterClrMapping/>
  </p:clrMapOvr>
</p:sld>
</file>

<file path=ppt/slides/slide67.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8" y="0"/>
            <a:ext cx="12187151" cy="6860730"/>
          </a:xfrm>
          <a:prstGeom prst="rect">
            <a:avLst/>
          </a:prstGeom>
        </p:spPr>
      </p:pic>
    </p:spTree>
    <p:extLst>
      <p:ext uri="{BB962C8B-B14F-4D97-AF65-F5344CB8AC3E}">
        <p14:creationId xmlns:p14="http://schemas.microsoft.com/office/powerpoint/2010/main" val="1552763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68.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09"/>
            <a:ext cx="12192000" cy="6850981"/>
          </a:xfrm>
          <a:prstGeom prst="rect">
            <a:avLst/>
          </a:prstGeom>
        </p:spPr>
      </p:pic>
    </p:spTree>
    <p:extLst>
      <p:ext uri="{BB962C8B-B14F-4D97-AF65-F5344CB8AC3E}">
        <p14:creationId xmlns:p14="http://schemas.microsoft.com/office/powerpoint/2010/main" val="1091186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sld>
</file>

<file path=ppt/slides/slide69.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p:cNvGrpSpPr/>
          <p:nvPr/>
        </p:nvGrpSpPr>
        <p:grpSpPr>
          <a:xfrm>
            <a:off x="5283200" y="434108"/>
            <a:ext cx="5061528" cy="4174836"/>
            <a:chOff x="5283200" y="434108"/>
            <a:chExt cx="5061528" cy="4174836"/>
          </a:xfrm>
        </p:grpSpPr>
        <p:sp>
          <p:nvSpPr>
            <p:cNvPr id="4" name="Oval 3"/>
            <p:cNvSpPr/>
            <p:nvPr/>
          </p:nvSpPr>
          <p:spPr>
            <a:xfrm>
              <a:off x="5800436" y="434108"/>
              <a:ext cx="3740728" cy="3740728"/>
            </a:xfrm>
            <a:prstGeom prst="ellipse">
              <a:avLst/>
            </a:prstGeom>
            <a:solidFill>
              <a:schemeClr val="accent2"/>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200" y="786331"/>
              <a:ext cx="3787109" cy="3822613"/>
            </a:xfrm>
            <a:prstGeom prst="rect">
              <a:avLst/>
            </a:prstGeom>
          </p:spPr>
        </p:pic>
        <p:grpSp>
          <p:nvGrpSpPr>
            <p:cNvPr id="7" name="Group 6"/>
            <p:cNvGrpSpPr/>
            <p:nvPr/>
          </p:nvGrpSpPr>
          <p:grpSpPr>
            <a:xfrm>
              <a:off x="6797965" y="3206221"/>
              <a:ext cx="3546763" cy="979055"/>
              <a:chOff x="6797965" y="3206221"/>
              <a:chExt cx="3546763" cy="979055"/>
            </a:xfrm>
          </p:grpSpPr>
          <p:sp>
            <p:nvSpPr>
              <p:cNvPr id="5" name="Rounded Rectangle 4"/>
              <p:cNvSpPr/>
              <p:nvPr/>
            </p:nvSpPr>
            <p:spPr>
              <a:xfrm>
                <a:off x="6797965" y="3206221"/>
                <a:ext cx="3546763" cy="979055"/>
              </a:xfrm>
              <a:prstGeom prst="roundRect">
                <a:avLst/>
              </a:prstGeom>
              <a:solidFill>
                <a:schemeClr val="bg2"/>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490691" y="3206221"/>
                <a:ext cx="2161309" cy="923330"/>
              </a:xfrm>
              <a:prstGeom prst="rect">
                <a:avLst/>
              </a:prstGeom>
              <a:noFill/>
            </p:spPr>
            <p:txBody>
              <a:bodyPr wrap="square" rtlCol="0">
                <a:spAutoFit/>
              </a:bodyPr>
              <a:lstStyle/>
              <a:p>
                <a:pPr algn="ctr"/>
                <a:r>
                  <a:rPr lang="en-US" sz="5400" b="1" dirty="0">
                    <a:solidFill>
                      <a:schemeClr val="accent4"/>
                    </a:solidFill>
                  </a:rPr>
                  <a:t>coati</a:t>
                </a:r>
                <a:endParaRPr lang="en-GB" sz="5400" b="1" dirty="0">
                  <a:solidFill>
                    <a:schemeClr val="accent4"/>
                  </a:solidFill>
                </a:endParaRPr>
              </a:p>
            </p:txBody>
          </p:sp>
        </p:grpSp>
      </p:grpSp>
      <p:sp>
        <p:nvSpPr>
          <p:cNvPr id="9" name="TextBox 8"/>
          <p:cNvSpPr txBox="1"/>
          <p:nvPr/>
        </p:nvSpPr>
        <p:spPr>
          <a:xfrm>
            <a:off x="4978401" y="6325450"/>
            <a:ext cx="7213599" cy="276999"/>
          </a:xfrm>
          <a:prstGeom prst="rect">
            <a:avLst/>
          </a:prstGeom>
          <a:solidFill>
            <a:srgbClr val="000000"/>
          </a:solidFill>
          <a:ln>
            <a:noFill/>
          </a:ln>
        </p:spPr>
        <p:txBody>
          <a:bodyPr wrap="square" rtlCol="0">
            <a:spAutoFit/>
          </a:bodyPr>
          <a:lstStyle/>
          <a:p>
            <a:r>
              <a:rPr lang="en-US" sz="1200" dirty="0"/>
              <a:t>modified from </a:t>
            </a:r>
            <a:r>
              <a:rPr lang="en-US" sz="1200" dirty="0">
                <a:hlinkClick r:id="rId4"/>
              </a:rPr>
              <a:t>Coati eating (5752285310)</a:t>
            </a:r>
            <a:r>
              <a:rPr lang="en-US" sz="1200" dirty="0"/>
              <a:t> by Neil McIntosh from Wikimedia Commons </a:t>
            </a:r>
            <a:r>
              <a:rPr lang="en-US" sz="1200" dirty="0">
                <a:hlinkClick r:id="rId5"/>
              </a:rPr>
              <a:t>CC BY 2.0</a:t>
            </a:r>
            <a:endParaRPr lang="en-GB" sz="1200" dirty="0"/>
          </a:p>
        </p:txBody>
      </p:sp>
    </p:spTree>
    <p:extLst>
      <p:ext uri="{BB962C8B-B14F-4D97-AF65-F5344CB8AC3E}">
        <p14:creationId xmlns:p14="http://schemas.microsoft.com/office/powerpoint/2010/main" val="427335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7EC331-1552-4620-93BD-644774839E2B}"/>
              </a:ext>
            </a:extLst>
          </p:cNvPr>
          <p:cNvSpPr txBox="1"/>
          <p:nvPr/>
        </p:nvSpPr>
        <p:spPr>
          <a:xfrm>
            <a:off x="1078178" y="1130534"/>
            <a:ext cx="6036538" cy="1107996"/>
          </a:xfrm>
          <a:prstGeom prst="rect">
            <a:avLst/>
          </a:prstGeom>
          <a:noFill/>
        </p:spPr>
        <p:txBody>
          <a:bodyPr wrap="square" rtlCol="0">
            <a:spAutoFit/>
          </a:bodyPr>
          <a:lstStyle/>
          <a:p>
            <a:r>
              <a:rPr lang="en-GB" sz="6600" b="1" dirty="0">
                <a:solidFill>
                  <a:schemeClr val="accent4"/>
                </a:solidFill>
              </a:rPr>
              <a:t>4 freedoms to</a:t>
            </a:r>
          </a:p>
        </p:txBody>
      </p:sp>
      <p:sp>
        <p:nvSpPr>
          <p:cNvPr id="7" name="TextBox 6">
            <a:extLst>
              <a:ext uri="{FF2B5EF4-FFF2-40B4-BE49-F238E27FC236}">
                <a16:creationId xmlns:a16="http://schemas.microsoft.com/office/drawing/2014/main" id="{3202EDB4-4062-4FD3-9FF1-87220472D241}"/>
              </a:ext>
            </a:extLst>
          </p:cNvPr>
          <p:cNvSpPr txBox="1"/>
          <p:nvPr/>
        </p:nvSpPr>
        <p:spPr>
          <a:xfrm>
            <a:off x="7050549" y="1130534"/>
            <a:ext cx="4683208" cy="1107996"/>
          </a:xfrm>
          <a:prstGeom prst="rect">
            <a:avLst/>
          </a:prstGeom>
          <a:noFill/>
        </p:spPr>
        <p:txBody>
          <a:bodyPr wrap="square" rtlCol="0">
            <a:spAutoFit/>
          </a:bodyPr>
          <a:lstStyle/>
          <a:p>
            <a:r>
              <a:rPr lang="en-GB" sz="6600" dirty="0"/>
              <a:t>use</a:t>
            </a:r>
          </a:p>
        </p:txBody>
      </p:sp>
      <p:sp>
        <p:nvSpPr>
          <p:cNvPr id="8" name="TextBox 7">
            <a:extLst>
              <a:ext uri="{FF2B5EF4-FFF2-40B4-BE49-F238E27FC236}">
                <a16:creationId xmlns:a16="http://schemas.microsoft.com/office/drawing/2014/main" id="{EDEAC50C-F6D7-4C75-BEC8-FE5C632F1F93}"/>
              </a:ext>
            </a:extLst>
          </p:cNvPr>
          <p:cNvSpPr txBox="1"/>
          <p:nvPr/>
        </p:nvSpPr>
        <p:spPr>
          <a:xfrm>
            <a:off x="7050549" y="2238530"/>
            <a:ext cx="4683208" cy="1107996"/>
          </a:xfrm>
          <a:prstGeom prst="rect">
            <a:avLst/>
          </a:prstGeom>
          <a:noFill/>
        </p:spPr>
        <p:txBody>
          <a:bodyPr wrap="square" rtlCol="0">
            <a:spAutoFit/>
          </a:bodyPr>
          <a:lstStyle/>
          <a:p>
            <a:r>
              <a:rPr lang="en-GB" sz="6600" dirty="0"/>
              <a:t>study</a:t>
            </a:r>
          </a:p>
        </p:txBody>
      </p:sp>
      <p:sp>
        <p:nvSpPr>
          <p:cNvPr id="9" name="TextBox 8">
            <a:extLst>
              <a:ext uri="{FF2B5EF4-FFF2-40B4-BE49-F238E27FC236}">
                <a16:creationId xmlns:a16="http://schemas.microsoft.com/office/drawing/2014/main" id="{40117945-A1B6-4A73-BC4F-FE2B84601F3C}"/>
              </a:ext>
            </a:extLst>
          </p:cNvPr>
          <p:cNvSpPr txBox="1"/>
          <p:nvPr/>
        </p:nvSpPr>
        <p:spPr>
          <a:xfrm>
            <a:off x="7050549" y="3346526"/>
            <a:ext cx="4683210" cy="1107996"/>
          </a:xfrm>
          <a:prstGeom prst="rect">
            <a:avLst/>
          </a:prstGeom>
          <a:noFill/>
        </p:spPr>
        <p:txBody>
          <a:bodyPr wrap="square" rtlCol="0">
            <a:spAutoFit/>
          </a:bodyPr>
          <a:lstStyle/>
          <a:p>
            <a:r>
              <a:rPr lang="en-GB" sz="6600" dirty="0"/>
              <a:t>modify</a:t>
            </a:r>
          </a:p>
        </p:txBody>
      </p:sp>
      <p:sp>
        <p:nvSpPr>
          <p:cNvPr id="10" name="TextBox 9">
            <a:extLst>
              <a:ext uri="{FF2B5EF4-FFF2-40B4-BE49-F238E27FC236}">
                <a16:creationId xmlns:a16="http://schemas.microsoft.com/office/drawing/2014/main" id="{AE5DE9F6-42CF-433F-898D-ACEB6ADF98C3}"/>
              </a:ext>
            </a:extLst>
          </p:cNvPr>
          <p:cNvSpPr txBox="1"/>
          <p:nvPr/>
        </p:nvSpPr>
        <p:spPr>
          <a:xfrm>
            <a:off x="7050548" y="4454522"/>
            <a:ext cx="4683209" cy="1107996"/>
          </a:xfrm>
          <a:prstGeom prst="rect">
            <a:avLst/>
          </a:prstGeom>
          <a:noFill/>
        </p:spPr>
        <p:txBody>
          <a:bodyPr wrap="square" rtlCol="0">
            <a:spAutoFit/>
          </a:bodyPr>
          <a:lstStyle/>
          <a:p>
            <a:r>
              <a:rPr lang="en-GB" sz="6600" dirty="0"/>
              <a:t>share</a:t>
            </a:r>
          </a:p>
        </p:txBody>
      </p:sp>
      <p:sp>
        <p:nvSpPr>
          <p:cNvPr id="11" name="TextBox 10">
            <a:extLst>
              <a:ext uri="{FF2B5EF4-FFF2-40B4-BE49-F238E27FC236}">
                <a16:creationId xmlns:a16="http://schemas.microsoft.com/office/drawing/2014/main" id="{64A8857D-BF3D-4F0F-85D7-E323839732BB}"/>
              </a:ext>
            </a:extLst>
          </p:cNvPr>
          <p:cNvSpPr txBox="1"/>
          <p:nvPr/>
        </p:nvSpPr>
        <p:spPr>
          <a:xfrm>
            <a:off x="0" y="6596390"/>
            <a:ext cx="6190735" cy="261610"/>
          </a:xfrm>
          <a:prstGeom prst="rect">
            <a:avLst/>
          </a:prstGeom>
          <a:noFill/>
        </p:spPr>
        <p:txBody>
          <a:bodyPr wrap="square" rtlCol="0">
            <a:spAutoFit/>
          </a:bodyPr>
          <a:lstStyle/>
          <a:p>
            <a:r>
              <a:rPr lang="en-GB" sz="1100" dirty="0"/>
              <a:t>adapted from “</a:t>
            </a:r>
            <a:r>
              <a:rPr lang="en-GB" sz="1100" dirty="0">
                <a:hlinkClick r:id="rId3"/>
              </a:rPr>
              <a:t>Understanding Free Cultural Works</a:t>
            </a:r>
            <a:r>
              <a:rPr lang="en-GB" sz="1100" dirty="0"/>
              <a:t>” by Creative Commons, </a:t>
            </a:r>
            <a:r>
              <a:rPr lang="en-GB" sz="1100" dirty="0">
                <a:hlinkClick r:id="rId4"/>
              </a:rPr>
              <a:t>CC BY 4.0</a:t>
            </a:r>
            <a:endParaRPr lang="en-GB" sz="1100" dirty="0"/>
          </a:p>
        </p:txBody>
      </p:sp>
    </p:spTree>
    <p:custDataLst>
      <p:tags r:id="rId1"/>
    </p:custDataLst>
    <p:extLst>
      <p:ext uri="{BB962C8B-B14F-4D97-AF65-F5344CB8AC3E}">
        <p14:creationId xmlns:p14="http://schemas.microsoft.com/office/powerpoint/2010/main" val="409434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7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 y="0"/>
            <a:ext cx="12189878" cy="6859194"/>
          </a:xfrm>
          <a:prstGeom prst="rect">
            <a:avLst/>
          </a:prstGeom>
        </p:spPr>
      </p:pic>
      <p:sp>
        <p:nvSpPr>
          <p:cNvPr id="3" name="TextBox 2"/>
          <p:cNvSpPr txBox="1"/>
          <p:nvPr/>
        </p:nvSpPr>
        <p:spPr>
          <a:xfrm>
            <a:off x="0" y="0"/>
            <a:ext cx="3336052" cy="276999"/>
          </a:xfrm>
          <a:prstGeom prst="rect">
            <a:avLst/>
          </a:prstGeom>
          <a:noFill/>
        </p:spPr>
        <p:txBody>
          <a:bodyPr wrap="square" rtlCol="0">
            <a:spAutoFit/>
          </a:bodyPr>
          <a:lstStyle/>
          <a:p>
            <a:r>
              <a:rPr lang="en-US" sz="1200" dirty="0">
                <a:hlinkClick r:id="rId4"/>
              </a:rPr>
              <a:t>otter photo</a:t>
            </a:r>
            <a:r>
              <a:rPr lang="en-US" sz="1200" dirty="0"/>
              <a:t> by Anne Kelly </a:t>
            </a:r>
            <a:r>
              <a:rPr lang="en-US" sz="1200" dirty="0">
                <a:hlinkClick r:id="rId5"/>
              </a:rPr>
              <a:t>CC BY-SA 2.0</a:t>
            </a:r>
            <a:r>
              <a:rPr lang="en-US" sz="1200" dirty="0"/>
              <a:t> </a:t>
            </a:r>
            <a:endParaRPr lang="en-GB" sz="1200" dirty="0"/>
          </a:p>
        </p:txBody>
      </p:sp>
    </p:spTree>
    <p:extLst>
      <p:ext uri="{BB962C8B-B14F-4D97-AF65-F5344CB8AC3E}">
        <p14:creationId xmlns:p14="http://schemas.microsoft.com/office/powerpoint/2010/main" val="1722314808"/>
      </p:ext>
    </p:extLst>
  </p:cSld>
  <p:clrMapOvr>
    <a:masterClrMapping/>
  </p:clrMapOvr>
</p:sld>
</file>

<file path=ppt/slides/slide7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 y="0"/>
            <a:ext cx="12189878" cy="6859194"/>
          </a:xfrm>
          <a:prstGeom prst="rect">
            <a:avLst/>
          </a:prstGeom>
        </p:spPr>
      </p:pic>
      <p:sp>
        <p:nvSpPr>
          <p:cNvPr id="3" name="TextBox 2"/>
          <p:cNvSpPr txBox="1"/>
          <p:nvPr/>
        </p:nvSpPr>
        <p:spPr>
          <a:xfrm>
            <a:off x="0" y="0"/>
            <a:ext cx="3336052" cy="276999"/>
          </a:xfrm>
          <a:prstGeom prst="rect">
            <a:avLst/>
          </a:prstGeom>
          <a:noFill/>
        </p:spPr>
        <p:txBody>
          <a:bodyPr wrap="square" rtlCol="0">
            <a:spAutoFit/>
          </a:bodyPr>
          <a:lstStyle/>
          <a:p>
            <a:r>
              <a:rPr lang="en-US" sz="1200" dirty="0">
                <a:hlinkClick r:id="rId4"/>
              </a:rPr>
              <a:t>otter photo</a:t>
            </a:r>
            <a:r>
              <a:rPr lang="en-US" sz="1200" dirty="0"/>
              <a:t> by Anne Kelly </a:t>
            </a:r>
            <a:r>
              <a:rPr lang="en-US" sz="1200" dirty="0">
                <a:hlinkClick r:id="rId5"/>
              </a:rPr>
              <a:t>CC BY-SA 2.0</a:t>
            </a:r>
            <a:r>
              <a:rPr lang="en-US" sz="1200" dirty="0"/>
              <a:t> </a:t>
            </a:r>
            <a:endParaRPr lang="en-GB" sz="1200" dirty="0"/>
          </a:p>
        </p:txBody>
      </p:sp>
    </p:spTree>
    <p:extLst>
      <p:ext uri="{BB962C8B-B14F-4D97-AF65-F5344CB8AC3E}">
        <p14:creationId xmlns:p14="http://schemas.microsoft.com/office/powerpoint/2010/main" val="910514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sld>
</file>

<file path=ppt/slides/slide7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60713" y="6581001"/>
            <a:ext cx="4060143" cy="276999"/>
          </a:xfrm>
          <a:prstGeom prst="rect">
            <a:avLst/>
          </a:prstGeom>
          <a:noFill/>
        </p:spPr>
        <p:txBody>
          <a:bodyPr wrap="square" rtlCol="0">
            <a:spAutoFit/>
          </a:bodyPr>
          <a:lstStyle/>
          <a:p>
            <a:r>
              <a:rPr lang="en-US" sz="1200" dirty="0">
                <a:solidFill>
                  <a:schemeClr val="bg1"/>
                </a:solidFill>
              </a:rPr>
              <a:t>camera trap photo by Roland </a:t>
            </a:r>
            <a:r>
              <a:rPr lang="en-US" sz="1200" dirty="0" err="1">
                <a:solidFill>
                  <a:schemeClr val="bg1"/>
                </a:solidFill>
              </a:rPr>
              <a:t>Ascroft</a:t>
            </a:r>
            <a:r>
              <a:rPr lang="en-US" sz="1200" dirty="0">
                <a:solidFill>
                  <a:schemeClr val="bg1"/>
                </a:solidFill>
              </a:rPr>
              <a:t>, </a:t>
            </a:r>
            <a:r>
              <a:rPr lang="en-US" sz="1200" dirty="0">
                <a:solidFill>
                  <a:schemeClr val="bg1"/>
                </a:solidFill>
                <a:hlinkClick r:id="rId4"/>
              </a:rPr>
              <a:t>CC BY-SA 4.0</a:t>
            </a:r>
            <a:endParaRPr lang="en-GB" sz="1200" dirty="0">
              <a:solidFill>
                <a:schemeClr val="bg1"/>
              </a:solidFill>
            </a:endParaRPr>
          </a:p>
        </p:txBody>
      </p:sp>
    </p:spTree>
    <p:extLst>
      <p:ext uri="{BB962C8B-B14F-4D97-AF65-F5344CB8AC3E}">
        <p14:creationId xmlns:p14="http://schemas.microsoft.com/office/powerpoint/2010/main" val="66337397"/>
      </p:ext>
    </p:extLst>
  </p:cSld>
  <p:clrMapOvr>
    <a:masterClrMapping/>
  </p:clrMapOvr>
</p:sld>
</file>

<file path=ppt/slides/slide7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427" y="310432"/>
            <a:ext cx="8551147" cy="5955782"/>
          </a:xfrm>
          <a:prstGeom prst="rect">
            <a:avLst/>
          </a:prstGeom>
        </p:spPr>
      </p:pic>
      <p:sp>
        <p:nvSpPr>
          <p:cNvPr id="5" name="TextBox 4"/>
          <p:cNvSpPr txBox="1"/>
          <p:nvPr/>
        </p:nvSpPr>
        <p:spPr>
          <a:xfrm rot="16200000">
            <a:off x="10304445" y="4970444"/>
            <a:ext cx="3498112" cy="276999"/>
          </a:xfrm>
          <a:prstGeom prst="rect">
            <a:avLst/>
          </a:prstGeom>
          <a:noFill/>
        </p:spPr>
        <p:txBody>
          <a:bodyPr wrap="square" rtlCol="0">
            <a:spAutoFit/>
          </a:bodyPr>
          <a:lstStyle/>
          <a:p>
            <a:r>
              <a:rPr lang="en-US" sz="1200" dirty="0"/>
              <a:t>screenshot by Roland </a:t>
            </a:r>
            <a:r>
              <a:rPr lang="en-US" sz="1200" dirty="0" err="1"/>
              <a:t>Ascroft</a:t>
            </a:r>
            <a:r>
              <a:rPr lang="en-US" sz="1200" dirty="0"/>
              <a:t>, </a:t>
            </a:r>
            <a:r>
              <a:rPr lang="en-US" sz="1200" dirty="0">
                <a:hlinkClick r:id="rId4"/>
              </a:rPr>
              <a:t>CC BY-SA 4.0</a:t>
            </a:r>
            <a:endParaRPr lang="en-GB" sz="1200" dirty="0"/>
          </a:p>
        </p:txBody>
      </p:sp>
    </p:spTree>
    <p:extLst>
      <p:ext uri="{BB962C8B-B14F-4D97-AF65-F5344CB8AC3E}">
        <p14:creationId xmlns:p14="http://schemas.microsoft.com/office/powerpoint/2010/main" val="3768542769"/>
      </p:ext>
    </p:extLst>
  </p:cSld>
  <p:clrMapOvr>
    <a:masterClrMapping/>
  </p:clrMapOvr>
</p:sld>
</file>

<file path=ppt/slides/slide7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 y="0"/>
            <a:ext cx="12186361" cy="6861174"/>
          </a:xfrm>
          <a:prstGeom prst="rect">
            <a:avLst/>
          </a:prstGeom>
        </p:spPr>
      </p:pic>
      <p:sp>
        <p:nvSpPr>
          <p:cNvPr id="6" name="TextBox 5"/>
          <p:cNvSpPr txBox="1"/>
          <p:nvPr/>
        </p:nvSpPr>
        <p:spPr>
          <a:xfrm>
            <a:off x="660714" y="6581001"/>
            <a:ext cx="3685999" cy="276999"/>
          </a:xfrm>
          <a:prstGeom prst="rect">
            <a:avLst/>
          </a:prstGeom>
          <a:noFill/>
        </p:spPr>
        <p:txBody>
          <a:bodyPr wrap="square" rtlCol="0">
            <a:spAutoFit/>
          </a:bodyPr>
          <a:lstStyle/>
          <a:p>
            <a:r>
              <a:rPr lang="en-US" sz="1200" dirty="0">
                <a:solidFill>
                  <a:schemeClr val="bg1"/>
                </a:solidFill>
                <a:hlinkClick r:id="rId4"/>
              </a:rPr>
              <a:t>squirrel photo</a:t>
            </a:r>
            <a:r>
              <a:rPr lang="en-US" sz="1200" dirty="0">
                <a:solidFill>
                  <a:schemeClr val="bg1"/>
                </a:solidFill>
              </a:rPr>
              <a:t> by Roland </a:t>
            </a:r>
            <a:r>
              <a:rPr lang="en-US" sz="1200" dirty="0" err="1">
                <a:solidFill>
                  <a:schemeClr val="bg1"/>
                </a:solidFill>
              </a:rPr>
              <a:t>Ascroft</a:t>
            </a:r>
            <a:r>
              <a:rPr lang="en-US" sz="1200" dirty="0">
                <a:solidFill>
                  <a:schemeClr val="bg1"/>
                </a:solidFill>
              </a:rPr>
              <a:t>, </a:t>
            </a:r>
            <a:r>
              <a:rPr lang="en-US" sz="1200" dirty="0">
                <a:solidFill>
                  <a:schemeClr val="bg1"/>
                </a:solidFill>
                <a:hlinkClick r:id="rId5"/>
              </a:rPr>
              <a:t>CC BY-SA 2.0</a:t>
            </a:r>
            <a:endParaRPr lang="en-GB" sz="1200" dirty="0">
              <a:solidFill>
                <a:schemeClr val="bg1"/>
              </a:solidFill>
            </a:endParaRPr>
          </a:p>
        </p:txBody>
      </p:sp>
    </p:spTree>
    <p:extLst>
      <p:ext uri="{BB962C8B-B14F-4D97-AF65-F5344CB8AC3E}">
        <p14:creationId xmlns:p14="http://schemas.microsoft.com/office/powerpoint/2010/main" val="2964772326"/>
      </p:ext>
    </p:extLst>
  </p:cSld>
  <p:clrMapOvr>
    <a:masterClrMapping/>
  </p:clrMapOvr>
</p:sld>
</file>

<file path=ppt/slides/slide7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281967" y="6541245"/>
            <a:ext cx="3802937" cy="276999"/>
          </a:xfrm>
          <a:prstGeom prst="rect">
            <a:avLst/>
          </a:prstGeom>
          <a:noFill/>
        </p:spPr>
        <p:txBody>
          <a:bodyPr wrap="square" rtlCol="0">
            <a:spAutoFit/>
          </a:bodyPr>
          <a:lstStyle/>
          <a:p>
            <a:r>
              <a:rPr lang="en-US" sz="1200" dirty="0">
                <a:solidFill>
                  <a:schemeClr val="bg1"/>
                </a:solidFill>
                <a:hlinkClick r:id="rId4"/>
              </a:rPr>
              <a:t>roe deer photo</a:t>
            </a:r>
            <a:r>
              <a:rPr lang="en-US" sz="1200" dirty="0">
                <a:solidFill>
                  <a:schemeClr val="bg1"/>
                </a:solidFill>
              </a:rPr>
              <a:t> by Roland </a:t>
            </a:r>
            <a:r>
              <a:rPr lang="en-US" sz="1200" dirty="0" err="1">
                <a:solidFill>
                  <a:schemeClr val="bg1"/>
                </a:solidFill>
              </a:rPr>
              <a:t>Ascroft</a:t>
            </a:r>
            <a:r>
              <a:rPr lang="en-US" sz="1200" dirty="0">
                <a:solidFill>
                  <a:schemeClr val="bg1"/>
                </a:solidFill>
              </a:rPr>
              <a:t>, </a:t>
            </a:r>
            <a:r>
              <a:rPr lang="en-US" sz="1200" dirty="0">
                <a:solidFill>
                  <a:schemeClr val="bg1"/>
                </a:solidFill>
                <a:hlinkClick r:id="rId5"/>
              </a:rPr>
              <a:t>CC BY-SA 2.0</a:t>
            </a:r>
            <a:endParaRPr lang="en-GB" sz="1200" dirty="0">
              <a:solidFill>
                <a:schemeClr val="bg1"/>
              </a:solidFill>
            </a:endParaRPr>
          </a:p>
        </p:txBody>
      </p:sp>
    </p:spTree>
    <p:extLst>
      <p:ext uri="{BB962C8B-B14F-4D97-AF65-F5344CB8AC3E}">
        <p14:creationId xmlns:p14="http://schemas.microsoft.com/office/powerpoint/2010/main" val="65259174"/>
      </p:ext>
    </p:extLst>
  </p:cSld>
  <p:clrMapOvr>
    <a:masterClrMapping/>
  </p:clrMapOvr>
</p:sld>
</file>

<file path=ppt/slides/slide7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84D904A-9C50-4374-AE89-BFAA0EDB7EA4}"/>
              </a:ext>
            </a:extLst>
          </p:cNvPr>
          <p:cNvSpPr/>
          <p:nvPr/>
        </p:nvSpPr>
        <p:spPr>
          <a:xfrm>
            <a:off x="198660" y="2259477"/>
            <a:ext cx="11794680" cy="1283823"/>
          </a:xfrm>
          <a:prstGeom prst="wedgeRoundRectCallout">
            <a:avLst>
              <a:gd name="adj1" fmla="val -34848"/>
              <a:gd name="adj2" fmla="val 83693"/>
              <a:gd name="adj3" fmla="val 16667"/>
            </a:avLst>
          </a:prstGeom>
          <a:solidFill>
            <a:schemeClr val="tx1">
              <a:lumMod val="2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B37C107-B376-4539-A016-6BDD197A5A08}"/>
              </a:ext>
            </a:extLst>
          </p:cNvPr>
          <p:cNvSpPr>
            <a:spLocks noGrp="1"/>
          </p:cNvSpPr>
          <p:nvPr>
            <p:ph type="title"/>
          </p:nvPr>
        </p:nvSpPr>
        <p:spPr>
          <a:xfrm>
            <a:off x="327470" y="2259477"/>
            <a:ext cx="11537059" cy="1094445"/>
          </a:xfrm>
        </p:spPr>
        <p:txBody>
          <a:bodyPr>
            <a:normAutofit fontScale="90%"/>
          </a:bodyPr>
          <a:lstStyle/>
          <a:p>
            <a:pPr algn="ctr"/>
            <a:r>
              <a:rPr lang="en-GB" dirty="0"/>
              <a:t>social-movement</a:t>
            </a:r>
            <a:r>
              <a:rPr lang="en-GB" b="0" dirty="0">
                <a:solidFill>
                  <a:schemeClr val="tx1"/>
                </a:solidFill>
              </a:rPr>
              <a:t> citizen science</a:t>
            </a:r>
          </a:p>
        </p:txBody>
      </p:sp>
      <p:grpSp>
        <p:nvGrpSpPr>
          <p:cNvPr id="99" name="Graphic 6">
            <a:extLst>
              <a:ext uri="{FF2B5EF4-FFF2-40B4-BE49-F238E27FC236}">
                <a16:creationId xmlns:a16="http://schemas.microsoft.com/office/drawing/2014/main" id="{A2BC6861-4F23-4D30-9A8E-EA438EFFC792}"/>
              </a:ext>
            </a:extLst>
          </p:cNvPr>
          <p:cNvGrpSpPr/>
          <p:nvPr/>
        </p:nvGrpSpPr>
        <p:grpSpPr>
          <a:xfrm>
            <a:off x="-2064702" y="14706600"/>
            <a:ext cx="391477" cy="352425"/>
            <a:chOff x="-2064702" y="14706600"/>
            <a:chExt cx="391477" cy="352425"/>
          </a:xfrm>
          <a:solidFill>
            <a:schemeClr val="tx1"/>
          </a:solidFill>
        </p:grpSpPr>
        <p:sp>
          <p:nvSpPr>
            <p:cNvPr id="100" name="Freeform: Shape 99">
              <a:extLst>
                <a:ext uri="{FF2B5EF4-FFF2-40B4-BE49-F238E27FC236}">
                  <a16:creationId xmlns:a16="http://schemas.microsoft.com/office/drawing/2014/main" id="{115DC8FE-50B0-4E7E-A61E-7BFFE2109CDA}"/>
                </a:ext>
              </a:extLst>
            </p:cNvPr>
            <p:cNvSpPr/>
            <p:nvPr/>
          </p:nvSpPr>
          <p:spPr>
            <a:xfrm>
              <a:off x="-1773237" y="14952345"/>
              <a:ext cx="27622" cy="35242"/>
            </a:xfrm>
            <a:custGeom>
              <a:avLst/>
              <a:gdLst>
                <a:gd name="connsiteX0" fmla="*/ 27622 w 27622"/>
                <a:gd name="connsiteY0" fmla="*/ 0 h 35242"/>
                <a:gd name="connsiteX1" fmla="*/ 27622 w 27622"/>
                <a:gd name="connsiteY1" fmla="*/ 9525 h 35242"/>
                <a:gd name="connsiteX2" fmla="*/ 26670 w 27622"/>
                <a:gd name="connsiteY2" fmla="*/ 9525 h 35242"/>
                <a:gd name="connsiteX3" fmla="*/ 16193 w 27622"/>
                <a:gd name="connsiteY3" fmla="*/ 2857 h 35242"/>
                <a:gd name="connsiteX4" fmla="*/ 16193 w 27622"/>
                <a:gd name="connsiteY4" fmla="*/ 29527 h 35242"/>
                <a:gd name="connsiteX5" fmla="*/ 20955 w 27622"/>
                <a:gd name="connsiteY5" fmla="*/ 34290 h 35242"/>
                <a:gd name="connsiteX6" fmla="*/ 20955 w 27622"/>
                <a:gd name="connsiteY6" fmla="*/ 35242 h 35242"/>
                <a:gd name="connsiteX7" fmla="*/ 6668 w 27622"/>
                <a:gd name="connsiteY7" fmla="*/ 35242 h 35242"/>
                <a:gd name="connsiteX8" fmla="*/ 6668 w 27622"/>
                <a:gd name="connsiteY8" fmla="*/ 34290 h 35242"/>
                <a:gd name="connsiteX9" fmla="*/ 11430 w 27622"/>
                <a:gd name="connsiteY9" fmla="*/ 29527 h 35242"/>
                <a:gd name="connsiteX10" fmla="*/ 11430 w 27622"/>
                <a:gd name="connsiteY10" fmla="*/ 2857 h 35242"/>
                <a:gd name="connsiteX11" fmla="*/ 953 w 27622"/>
                <a:gd name="connsiteY11" fmla="*/ 9525 h 35242"/>
                <a:gd name="connsiteX12" fmla="*/ 0 w 27622"/>
                <a:gd name="connsiteY12" fmla="*/ 9525 h 35242"/>
                <a:gd name="connsiteX13" fmla="*/ 0 w 27622"/>
                <a:gd name="connsiteY13" fmla="*/ 0 h 35242"/>
                <a:gd name="connsiteX14" fmla="*/ 27622 w 27622"/>
                <a:gd name="connsiteY14" fmla="*/ 0 h 35242"/>
                <a:gd name="connsiteX15" fmla="*/ 27622 w 27622"/>
                <a:gd name="connsiteY15" fmla="*/ 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22" h="35242">
                  <a:moveTo>
                    <a:pt x="27622" y="0"/>
                  </a:moveTo>
                  <a:lnTo>
                    <a:pt x="27622" y="9525"/>
                  </a:lnTo>
                  <a:lnTo>
                    <a:pt x="26670" y="9525"/>
                  </a:lnTo>
                  <a:cubicBezTo>
                    <a:pt x="25718" y="3809"/>
                    <a:pt x="23813" y="2857"/>
                    <a:pt x="16193" y="2857"/>
                  </a:cubicBezTo>
                  <a:lnTo>
                    <a:pt x="16193" y="29527"/>
                  </a:lnTo>
                  <a:cubicBezTo>
                    <a:pt x="16193" y="32384"/>
                    <a:pt x="18097" y="34290"/>
                    <a:pt x="20955" y="34290"/>
                  </a:cubicBezTo>
                  <a:lnTo>
                    <a:pt x="20955" y="35242"/>
                  </a:lnTo>
                  <a:lnTo>
                    <a:pt x="6668" y="35242"/>
                  </a:lnTo>
                  <a:lnTo>
                    <a:pt x="6668" y="34290"/>
                  </a:lnTo>
                  <a:cubicBezTo>
                    <a:pt x="9525" y="34290"/>
                    <a:pt x="11430" y="33338"/>
                    <a:pt x="11430" y="29527"/>
                  </a:cubicBezTo>
                  <a:lnTo>
                    <a:pt x="11430" y="2857"/>
                  </a:lnTo>
                  <a:cubicBezTo>
                    <a:pt x="3810" y="2857"/>
                    <a:pt x="1905" y="3809"/>
                    <a:pt x="953" y="9525"/>
                  </a:cubicBezTo>
                  <a:lnTo>
                    <a:pt x="0" y="9525"/>
                  </a:lnTo>
                  <a:lnTo>
                    <a:pt x="0" y="0"/>
                  </a:lnTo>
                  <a:lnTo>
                    <a:pt x="27622" y="0"/>
                  </a:lnTo>
                  <a:lnTo>
                    <a:pt x="27622" y="0"/>
                  </a:lnTo>
                  <a:close/>
                </a:path>
              </a:pathLst>
            </a:custGeom>
            <a:solidFill>
              <a:schemeClr val="tx1"/>
            </a:solidFill>
            <a:ln w="9525"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E698861F-0290-4FF4-9081-7164E7AA685A}"/>
                </a:ext>
              </a:extLst>
            </p:cNvPr>
            <p:cNvSpPr/>
            <p:nvPr/>
          </p:nvSpPr>
          <p:spPr>
            <a:xfrm>
              <a:off x="-1740852" y="14953297"/>
              <a:ext cx="33337" cy="35242"/>
            </a:xfrm>
            <a:custGeom>
              <a:avLst/>
              <a:gdLst>
                <a:gd name="connsiteX0" fmla="*/ 22860 w 33337"/>
                <a:gd name="connsiteY0" fmla="*/ 952 h 35242"/>
                <a:gd name="connsiteX1" fmla="*/ 22860 w 33337"/>
                <a:gd name="connsiteY1" fmla="*/ 0 h 35242"/>
                <a:gd name="connsiteX2" fmla="*/ 33338 w 33337"/>
                <a:gd name="connsiteY2" fmla="*/ 0 h 35242"/>
                <a:gd name="connsiteX3" fmla="*/ 33338 w 33337"/>
                <a:gd name="connsiteY3" fmla="*/ 952 h 35242"/>
                <a:gd name="connsiteX4" fmla="*/ 28575 w 33337"/>
                <a:gd name="connsiteY4" fmla="*/ 4763 h 35242"/>
                <a:gd name="connsiteX5" fmla="*/ 20003 w 33337"/>
                <a:gd name="connsiteY5" fmla="*/ 19050 h 35242"/>
                <a:gd name="connsiteX6" fmla="*/ 20003 w 33337"/>
                <a:gd name="connsiteY6" fmla="*/ 29527 h 35242"/>
                <a:gd name="connsiteX7" fmla="*/ 24765 w 33337"/>
                <a:gd name="connsiteY7" fmla="*/ 34290 h 35242"/>
                <a:gd name="connsiteX8" fmla="*/ 24765 w 33337"/>
                <a:gd name="connsiteY8" fmla="*/ 35242 h 35242"/>
                <a:gd name="connsiteX9" fmla="*/ 9525 w 33337"/>
                <a:gd name="connsiteY9" fmla="*/ 35242 h 35242"/>
                <a:gd name="connsiteX10" fmla="*/ 9525 w 33337"/>
                <a:gd name="connsiteY10" fmla="*/ 34290 h 35242"/>
                <a:gd name="connsiteX11" fmla="*/ 14288 w 33337"/>
                <a:gd name="connsiteY11" fmla="*/ 29527 h 35242"/>
                <a:gd name="connsiteX12" fmla="*/ 14288 w 33337"/>
                <a:gd name="connsiteY12" fmla="*/ 20002 h 35242"/>
                <a:gd name="connsiteX13" fmla="*/ 4763 w 33337"/>
                <a:gd name="connsiteY13" fmla="*/ 4763 h 35242"/>
                <a:gd name="connsiteX14" fmla="*/ 0 w 33337"/>
                <a:gd name="connsiteY14" fmla="*/ 952 h 35242"/>
                <a:gd name="connsiteX15" fmla="*/ 0 w 33337"/>
                <a:gd name="connsiteY15" fmla="*/ 0 h 35242"/>
                <a:gd name="connsiteX16" fmla="*/ 14288 w 33337"/>
                <a:gd name="connsiteY16" fmla="*/ 0 h 35242"/>
                <a:gd name="connsiteX17" fmla="*/ 14288 w 33337"/>
                <a:gd name="connsiteY17" fmla="*/ 952 h 35242"/>
                <a:gd name="connsiteX18" fmla="*/ 11430 w 33337"/>
                <a:gd name="connsiteY18" fmla="*/ 2857 h 35242"/>
                <a:gd name="connsiteX19" fmla="*/ 12383 w 33337"/>
                <a:gd name="connsiteY19" fmla="*/ 4763 h 35242"/>
                <a:gd name="connsiteX20" fmla="*/ 19050 w 33337"/>
                <a:gd name="connsiteY20" fmla="*/ 16192 h 35242"/>
                <a:gd name="connsiteX21" fmla="*/ 25718 w 33337"/>
                <a:gd name="connsiteY21" fmla="*/ 3810 h 35242"/>
                <a:gd name="connsiteX22" fmla="*/ 25718 w 33337"/>
                <a:gd name="connsiteY22" fmla="*/ 2857 h 35242"/>
                <a:gd name="connsiteX23" fmla="*/ 22860 w 33337"/>
                <a:gd name="connsiteY23" fmla="*/ 952 h 35242"/>
                <a:gd name="connsiteX24" fmla="*/ 22860 w 33337"/>
                <a:gd name="connsiteY24" fmla="*/ 952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337" h="35242">
                  <a:moveTo>
                    <a:pt x="22860" y="952"/>
                  </a:moveTo>
                  <a:lnTo>
                    <a:pt x="22860" y="0"/>
                  </a:lnTo>
                  <a:lnTo>
                    <a:pt x="33338" y="0"/>
                  </a:lnTo>
                  <a:lnTo>
                    <a:pt x="33338" y="952"/>
                  </a:lnTo>
                  <a:cubicBezTo>
                    <a:pt x="31433" y="952"/>
                    <a:pt x="29528" y="2857"/>
                    <a:pt x="28575" y="4763"/>
                  </a:cubicBezTo>
                  <a:cubicBezTo>
                    <a:pt x="27622" y="6667"/>
                    <a:pt x="20003" y="19050"/>
                    <a:pt x="20003" y="19050"/>
                  </a:cubicBezTo>
                  <a:lnTo>
                    <a:pt x="20003" y="29527"/>
                  </a:lnTo>
                  <a:cubicBezTo>
                    <a:pt x="20003" y="33338"/>
                    <a:pt x="20955" y="34290"/>
                    <a:pt x="24765" y="34290"/>
                  </a:cubicBezTo>
                  <a:lnTo>
                    <a:pt x="24765" y="35242"/>
                  </a:lnTo>
                  <a:lnTo>
                    <a:pt x="9525" y="35242"/>
                  </a:lnTo>
                  <a:lnTo>
                    <a:pt x="9525" y="34290"/>
                  </a:lnTo>
                  <a:cubicBezTo>
                    <a:pt x="13335" y="34290"/>
                    <a:pt x="14288" y="33338"/>
                    <a:pt x="14288" y="29527"/>
                  </a:cubicBezTo>
                  <a:lnTo>
                    <a:pt x="14288" y="20002"/>
                  </a:lnTo>
                  <a:cubicBezTo>
                    <a:pt x="14288" y="20002"/>
                    <a:pt x="5715" y="6667"/>
                    <a:pt x="4763" y="4763"/>
                  </a:cubicBezTo>
                  <a:cubicBezTo>
                    <a:pt x="3810" y="2857"/>
                    <a:pt x="1905" y="952"/>
                    <a:pt x="0" y="952"/>
                  </a:cubicBezTo>
                  <a:lnTo>
                    <a:pt x="0" y="0"/>
                  </a:lnTo>
                  <a:lnTo>
                    <a:pt x="14288" y="0"/>
                  </a:lnTo>
                  <a:lnTo>
                    <a:pt x="14288" y="952"/>
                  </a:lnTo>
                  <a:cubicBezTo>
                    <a:pt x="12383" y="952"/>
                    <a:pt x="11430" y="1905"/>
                    <a:pt x="11430" y="2857"/>
                  </a:cubicBezTo>
                  <a:cubicBezTo>
                    <a:pt x="11430" y="3810"/>
                    <a:pt x="11430" y="3810"/>
                    <a:pt x="12383" y="4763"/>
                  </a:cubicBezTo>
                  <a:cubicBezTo>
                    <a:pt x="12383" y="4763"/>
                    <a:pt x="19050" y="16192"/>
                    <a:pt x="19050" y="16192"/>
                  </a:cubicBezTo>
                  <a:cubicBezTo>
                    <a:pt x="19050" y="16192"/>
                    <a:pt x="25718" y="4763"/>
                    <a:pt x="25718" y="3810"/>
                  </a:cubicBezTo>
                  <a:cubicBezTo>
                    <a:pt x="25718" y="3810"/>
                    <a:pt x="25718" y="2857"/>
                    <a:pt x="25718" y="2857"/>
                  </a:cubicBezTo>
                  <a:cubicBezTo>
                    <a:pt x="25718" y="1905"/>
                    <a:pt x="24765" y="952"/>
                    <a:pt x="22860" y="952"/>
                  </a:cubicBezTo>
                  <a:lnTo>
                    <a:pt x="22860" y="952"/>
                  </a:lnTo>
                  <a:close/>
                </a:path>
              </a:pathLst>
            </a:custGeom>
            <a:solidFill>
              <a:schemeClr val="tx1"/>
            </a:solidFill>
            <a:ln w="9525"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F96EA0E6-6306-4990-8BD9-F101392146CF}"/>
                </a:ext>
              </a:extLst>
            </p:cNvPr>
            <p:cNvSpPr/>
            <p:nvPr/>
          </p:nvSpPr>
          <p:spPr>
            <a:xfrm>
              <a:off x="-1821815" y="14950439"/>
              <a:ext cx="21907" cy="36195"/>
            </a:xfrm>
            <a:custGeom>
              <a:avLst/>
              <a:gdLst>
                <a:gd name="connsiteX0" fmla="*/ 20003 w 21907"/>
                <a:gd name="connsiteY0" fmla="*/ 952 h 36195"/>
                <a:gd name="connsiteX1" fmla="*/ 20955 w 21907"/>
                <a:gd name="connsiteY1" fmla="*/ 12383 h 36195"/>
                <a:gd name="connsiteX2" fmla="*/ 20003 w 21907"/>
                <a:gd name="connsiteY2" fmla="*/ 12383 h 36195"/>
                <a:gd name="connsiteX3" fmla="*/ 11430 w 21907"/>
                <a:gd name="connsiteY3" fmla="*/ 2858 h 36195"/>
                <a:gd name="connsiteX4" fmla="*/ 6668 w 21907"/>
                <a:gd name="connsiteY4" fmla="*/ 7620 h 36195"/>
                <a:gd name="connsiteX5" fmla="*/ 11430 w 21907"/>
                <a:gd name="connsiteY5" fmla="*/ 14288 h 36195"/>
                <a:gd name="connsiteX6" fmla="*/ 17145 w 21907"/>
                <a:gd name="connsiteY6" fmla="*/ 18098 h 36195"/>
                <a:gd name="connsiteX7" fmla="*/ 21908 w 21907"/>
                <a:gd name="connsiteY7" fmla="*/ 26670 h 36195"/>
                <a:gd name="connsiteX8" fmla="*/ 12383 w 21907"/>
                <a:gd name="connsiteY8" fmla="*/ 36195 h 36195"/>
                <a:gd name="connsiteX9" fmla="*/ 4763 w 21907"/>
                <a:gd name="connsiteY9" fmla="*/ 34290 h 36195"/>
                <a:gd name="connsiteX10" fmla="*/ 2858 w 21907"/>
                <a:gd name="connsiteY10" fmla="*/ 36195 h 36195"/>
                <a:gd name="connsiteX11" fmla="*/ 1905 w 21907"/>
                <a:gd name="connsiteY11" fmla="*/ 36195 h 36195"/>
                <a:gd name="connsiteX12" fmla="*/ 0 w 21907"/>
                <a:gd name="connsiteY12" fmla="*/ 24765 h 36195"/>
                <a:gd name="connsiteX13" fmla="*/ 953 w 21907"/>
                <a:gd name="connsiteY13" fmla="*/ 24765 h 36195"/>
                <a:gd name="connsiteX14" fmla="*/ 10478 w 21907"/>
                <a:gd name="connsiteY14" fmla="*/ 34290 h 36195"/>
                <a:gd name="connsiteX15" fmla="*/ 16193 w 21907"/>
                <a:gd name="connsiteY15" fmla="*/ 28575 h 36195"/>
                <a:gd name="connsiteX16" fmla="*/ 12383 w 21907"/>
                <a:gd name="connsiteY16" fmla="*/ 21908 h 36195"/>
                <a:gd name="connsiteX17" fmla="*/ 5715 w 21907"/>
                <a:gd name="connsiteY17" fmla="*/ 17145 h 36195"/>
                <a:gd name="connsiteX18" fmla="*/ 953 w 21907"/>
                <a:gd name="connsiteY18" fmla="*/ 8573 h 36195"/>
                <a:gd name="connsiteX19" fmla="*/ 9525 w 21907"/>
                <a:gd name="connsiteY19" fmla="*/ 0 h 36195"/>
                <a:gd name="connsiteX20" fmla="*/ 16193 w 21907"/>
                <a:gd name="connsiteY20" fmla="*/ 1906 h 36195"/>
                <a:gd name="connsiteX21" fmla="*/ 18097 w 21907"/>
                <a:gd name="connsiteY21" fmla="*/ 0 h 36195"/>
                <a:gd name="connsiteX22" fmla="*/ 20003 w 21907"/>
                <a:gd name="connsiteY22" fmla="*/ 0 h 36195"/>
                <a:gd name="connsiteX23" fmla="*/ 20003 w 21907"/>
                <a:gd name="connsiteY23" fmla="*/ 952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07" h="36195">
                  <a:moveTo>
                    <a:pt x="20003" y="952"/>
                  </a:moveTo>
                  <a:lnTo>
                    <a:pt x="20955" y="12383"/>
                  </a:lnTo>
                  <a:lnTo>
                    <a:pt x="20003" y="12383"/>
                  </a:lnTo>
                  <a:cubicBezTo>
                    <a:pt x="18097" y="6668"/>
                    <a:pt x="15240" y="2858"/>
                    <a:pt x="11430" y="2858"/>
                  </a:cubicBezTo>
                  <a:cubicBezTo>
                    <a:pt x="8572" y="2858"/>
                    <a:pt x="6668" y="4763"/>
                    <a:pt x="6668" y="7620"/>
                  </a:cubicBezTo>
                  <a:cubicBezTo>
                    <a:pt x="6668" y="10477"/>
                    <a:pt x="8572" y="12383"/>
                    <a:pt x="11430" y="14288"/>
                  </a:cubicBezTo>
                  <a:cubicBezTo>
                    <a:pt x="14288" y="16193"/>
                    <a:pt x="16193" y="17145"/>
                    <a:pt x="17145" y="18098"/>
                  </a:cubicBezTo>
                  <a:cubicBezTo>
                    <a:pt x="20003" y="20002"/>
                    <a:pt x="21908" y="22860"/>
                    <a:pt x="21908" y="26670"/>
                  </a:cubicBezTo>
                  <a:cubicBezTo>
                    <a:pt x="21908" y="32385"/>
                    <a:pt x="17145" y="36195"/>
                    <a:pt x="12383" y="36195"/>
                  </a:cubicBezTo>
                  <a:cubicBezTo>
                    <a:pt x="8572" y="36195"/>
                    <a:pt x="6668" y="34290"/>
                    <a:pt x="4763" y="34290"/>
                  </a:cubicBezTo>
                  <a:cubicBezTo>
                    <a:pt x="3810" y="34290"/>
                    <a:pt x="3810" y="35243"/>
                    <a:pt x="2858" y="36195"/>
                  </a:cubicBezTo>
                  <a:lnTo>
                    <a:pt x="1905" y="36195"/>
                  </a:lnTo>
                  <a:lnTo>
                    <a:pt x="0" y="24765"/>
                  </a:lnTo>
                  <a:lnTo>
                    <a:pt x="953" y="24765"/>
                  </a:lnTo>
                  <a:cubicBezTo>
                    <a:pt x="2858" y="30481"/>
                    <a:pt x="6668" y="34290"/>
                    <a:pt x="10478" y="34290"/>
                  </a:cubicBezTo>
                  <a:cubicBezTo>
                    <a:pt x="13335" y="34290"/>
                    <a:pt x="16193" y="32385"/>
                    <a:pt x="16193" y="28575"/>
                  </a:cubicBezTo>
                  <a:cubicBezTo>
                    <a:pt x="16193" y="24765"/>
                    <a:pt x="14288" y="23813"/>
                    <a:pt x="12383" y="21908"/>
                  </a:cubicBezTo>
                  <a:cubicBezTo>
                    <a:pt x="10478" y="20002"/>
                    <a:pt x="7620" y="18098"/>
                    <a:pt x="5715" y="17145"/>
                  </a:cubicBezTo>
                  <a:cubicBezTo>
                    <a:pt x="2858" y="15240"/>
                    <a:pt x="953" y="12383"/>
                    <a:pt x="953" y="8573"/>
                  </a:cubicBezTo>
                  <a:cubicBezTo>
                    <a:pt x="953" y="3810"/>
                    <a:pt x="3810" y="0"/>
                    <a:pt x="9525" y="0"/>
                  </a:cubicBezTo>
                  <a:cubicBezTo>
                    <a:pt x="11430" y="0"/>
                    <a:pt x="14288" y="1906"/>
                    <a:pt x="16193" y="1906"/>
                  </a:cubicBezTo>
                  <a:cubicBezTo>
                    <a:pt x="17145" y="1906"/>
                    <a:pt x="18097" y="952"/>
                    <a:pt x="18097" y="0"/>
                  </a:cubicBezTo>
                  <a:lnTo>
                    <a:pt x="20003" y="0"/>
                  </a:lnTo>
                  <a:lnTo>
                    <a:pt x="20003" y="952"/>
                  </a:lnTo>
                  <a:close/>
                </a:path>
              </a:pathLst>
            </a:custGeom>
            <a:solidFill>
              <a:schemeClr val="tx1"/>
            </a:solidFill>
            <a:ln w="9525"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B25E3B84-9793-494E-B6CC-5986EE13C185}"/>
                </a:ext>
              </a:extLst>
            </p:cNvPr>
            <p:cNvSpPr/>
            <p:nvPr/>
          </p:nvSpPr>
          <p:spPr>
            <a:xfrm>
              <a:off x="-1791334" y="14952345"/>
              <a:ext cx="14287" cy="35242"/>
            </a:xfrm>
            <a:custGeom>
              <a:avLst/>
              <a:gdLst>
                <a:gd name="connsiteX0" fmla="*/ 9525 w 14287"/>
                <a:gd name="connsiteY0" fmla="*/ 5715 h 35242"/>
                <a:gd name="connsiteX1" fmla="*/ 14288 w 14287"/>
                <a:gd name="connsiteY1" fmla="*/ 952 h 35242"/>
                <a:gd name="connsiteX2" fmla="*/ 14288 w 14287"/>
                <a:gd name="connsiteY2" fmla="*/ 0 h 35242"/>
                <a:gd name="connsiteX3" fmla="*/ 0 w 14287"/>
                <a:gd name="connsiteY3" fmla="*/ 0 h 35242"/>
                <a:gd name="connsiteX4" fmla="*/ 0 w 14287"/>
                <a:gd name="connsiteY4" fmla="*/ 952 h 35242"/>
                <a:gd name="connsiteX5" fmla="*/ 4763 w 14287"/>
                <a:gd name="connsiteY5" fmla="*/ 5715 h 35242"/>
                <a:gd name="connsiteX6" fmla="*/ 4763 w 14287"/>
                <a:gd name="connsiteY6" fmla="*/ 29527 h 35242"/>
                <a:gd name="connsiteX7" fmla="*/ 0 w 14287"/>
                <a:gd name="connsiteY7" fmla="*/ 34290 h 35242"/>
                <a:gd name="connsiteX8" fmla="*/ 0 w 14287"/>
                <a:gd name="connsiteY8" fmla="*/ 35242 h 35242"/>
                <a:gd name="connsiteX9" fmla="*/ 14288 w 14287"/>
                <a:gd name="connsiteY9" fmla="*/ 35242 h 35242"/>
                <a:gd name="connsiteX10" fmla="*/ 14288 w 14287"/>
                <a:gd name="connsiteY10" fmla="*/ 34290 h 35242"/>
                <a:gd name="connsiteX11" fmla="*/ 9525 w 14287"/>
                <a:gd name="connsiteY11" fmla="*/ 29527 h 35242"/>
                <a:gd name="connsiteX12" fmla="*/ 9525 w 14287"/>
                <a:gd name="connsiteY12" fmla="*/ 5715 h 35242"/>
                <a:gd name="connsiteX13" fmla="*/ 9525 w 14287"/>
                <a:gd name="connsiteY13" fmla="*/ 571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 h="35242">
                  <a:moveTo>
                    <a:pt x="9525" y="5715"/>
                  </a:moveTo>
                  <a:cubicBezTo>
                    <a:pt x="9525" y="2857"/>
                    <a:pt x="11430" y="952"/>
                    <a:pt x="14288" y="952"/>
                  </a:cubicBezTo>
                  <a:lnTo>
                    <a:pt x="14288" y="0"/>
                  </a:lnTo>
                  <a:lnTo>
                    <a:pt x="0" y="0"/>
                  </a:lnTo>
                  <a:lnTo>
                    <a:pt x="0" y="952"/>
                  </a:lnTo>
                  <a:cubicBezTo>
                    <a:pt x="2857" y="952"/>
                    <a:pt x="4763" y="1905"/>
                    <a:pt x="4763" y="5715"/>
                  </a:cubicBezTo>
                  <a:lnTo>
                    <a:pt x="4763" y="29527"/>
                  </a:lnTo>
                  <a:cubicBezTo>
                    <a:pt x="4763" y="32384"/>
                    <a:pt x="2857" y="34290"/>
                    <a:pt x="0" y="34290"/>
                  </a:cubicBezTo>
                  <a:lnTo>
                    <a:pt x="0" y="35242"/>
                  </a:lnTo>
                  <a:lnTo>
                    <a:pt x="14288" y="35242"/>
                  </a:lnTo>
                  <a:lnTo>
                    <a:pt x="14288" y="34290"/>
                  </a:lnTo>
                  <a:cubicBezTo>
                    <a:pt x="11430" y="34290"/>
                    <a:pt x="9525" y="33338"/>
                    <a:pt x="9525" y="29527"/>
                  </a:cubicBezTo>
                  <a:lnTo>
                    <a:pt x="9525" y="5715"/>
                  </a:lnTo>
                  <a:lnTo>
                    <a:pt x="9525" y="5715"/>
                  </a:lnTo>
                  <a:close/>
                </a:path>
              </a:pathLst>
            </a:custGeom>
            <a:solidFill>
              <a:schemeClr val="tx1"/>
            </a:solidFill>
            <a:ln w="952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E48C7424-BE96-4856-B795-5BBD6215984B}"/>
                </a:ext>
              </a:extLst>
            </p:cNvPr>
            <p:cNvSpPr/>
            <p:nvPr/>
          </p:nvSpPr>
          <p:spPr>
            <a:xfrm>
              <a:off x="-1890394" y="14953297"/>
              <a:ext cx="27622" cy="35242"/>
            </a:xfrm>
            <a:custGeom>
              <a:avLst/>
              <a:gdLst>
                <a:gd name="connsiteX0" fmla="*/ 27622 w 27622"/>
                <a:gd name="connsiteY0" fmla="*/ 25717 h 35242"/>
                <a:gd name="connsiteX1" fmla="*/ 18097 w 27622"/>
                <a:gd name="connsiteY1" fmla="*/ 32385 h 35242"/>
                <a:gd name="connsiteX2" fmla="*/ 12382 w 27622"/>
                <a:gd name="connsiteY2" fmla="*/ 32385 h 35242"/>
                <a:gd name="connsiteX3" fmla="*/ 9525 w 27622"/>
                <a:gd name="connsiteY3" fmla="*/ 30480 h 35242"/>
                <a:gd name="connsiteX4" fmla="*/ 9525 w 27622"/>
                <a:gd name="connsiteY4" fmla="*/ 18098 h 35242"/>
                <a:gd name="connsiteX5" fmla="*/ 17145 w 27622"/>
                <a:gd name="connsiteY5" fmla="*/ 18098 h 35242"/>
                <a:gd name="connsiteX6" fmla="*/ 21907 w 27622"/>
                <a:gd name="connsiteY6" fmla="*/ 22860 h 35242"/>
                <a:gd name="connsiteX7" fmla="*/ 22860 w 27622"/>
                <a:gd name="connsiteY7" fmla="*/ 22860 h 35242"/>
                <a:gd name="connsiteX8" fmla="*/ 22860 w 27622"/>
                <a:gd name="connsiteY8" fmla="*/ 10477 h 35242"/>
                <a:gd name="connsiteX9" fmla="*/ 21907 w 27622"/>
                <a:gd name="connsiteY9" fmla="*/ 10477 h 35242"/>
                <a:gd name="connsiteX10" fmla="*/ 17145 w 27622"/>
                <a:gd name="connsiteY10" fmla="*/ 15240 h 35242"/>
                <a:gd name="connsiteX11" fmla="*/ 9525 w 27622"/>
                <a:gd name="connsiteY11" fmla="*/ 15240 h 35242"/>
                <a:gd name="connsiteX12" fmla="*/ 9525 w 27622"/>
                <a:gd name="connsiteY12" fmla="*/ 3810 h 35242"/>
                <a:gd name="connsiteX13" fmla="*/ 11430 w 27622"/>
                <a:gd name="connsiteY13" fmla="*/ 1905 h 35242"/>
                <a:gd name="connsiteX14" fmla="*/ 18097 w 27622"/>
                <a:gd name="connsiteY14" fmla="*/ 1905 h 35242"/>
                <a:gd name="connsiteX15" fmla="*/ 24765 w 27622"/>
                <a:gd name="connsiteY15" fmla="*/ 7619 h 35242"/>
                <a:gd name="connsiteX16" fmla="*/ 25717 w 27622"/>
                <a:gd name="connsiteY16" fmla="*/ 7619 h 35242"/>
                <a:gd name="connsiteX17" fmla="*/ 25717 w 27622"/>
                <a:gd name="connsiteY17" fmla="*/ 0 h 35242"/>
                <a:gd name="connsiteX18" fmla="*/ 0 w 27622"/>
                <a:gd name="connsiteY18" fmla="*/ 0 h 35242"/>
                <a:gd name="connsiteX19" fmla="*/ 0 w 27622"/>
                <a:gd name="connsiteY19" fmla="*/ 952 h 35242"/>
                <a:gd name="connsiteX20" fmla="*/ 4763 w 27622"/>
                <a:gd name="connsiteY20" fmla="*/ 5715 h 35242"/>
                <a:gd name="connsiteX21" fmla="*/ 4763 w 27622"/>
                <a:gd name="connsiteY21" fmla="*/ 29527 h 35242"/>
                <a:gd name="connsiteX22" fmla="*/ 0 w 27622"/>
                <a:gd name="connsiteY22" fmla="*/ 34290 h 35242"/>
                <a:gd name="connsiteX23" fmla="*/ 0 w 27622"/>
                <a:gd name="connsiteY23" fmla="*/ 35242 h 35242"/>
                <a:gd name="connsiteX24" fmla="*/ 25717 w 27622"/>
                <a:gd name="connsiteY24" fmla="*/ 35242 h 35242"/>
                <a:gd name="connsiteX25" fmla="*/ 27622 w 27622"/>
                <a:gd name="connsiteY25" fmla="*/ 25717 h 35242"/>
                <a:gd name="connsiteX26" fmla="*/ 27622 w 27622"/>
                <a:gd name="connsiteY26" fmla="*/ 25717 h 35242"/>
                <a:gd name="connsiteX27" fmla="*/ 27622 w 27622"/>
                <a:gd name="connsiteY27" fmla="*/ 25717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22" h="35242">
                  <a:moveTo>
                    <a:pt x="27622" y="25717"/>
                  </a:moveTo>
                  <a:cubicBezTo>
                    <a:pt x="25717" y="29527"/>
                    <a:pt x="23813" y="32385"/>
                    <a:pt x="18097" y="32385"/>
                  </a:cubicBezTo>
                  <a:cubicBezTo>
                    <a:pt x="17145" y="32385"/>
                    <a:pt x="14288" y="32385"/>
                    <a:pt x="12382" y="32385"/>
                  </a:cubicBezTo>
                  <a:cubicBezTo>
                    <a:pt x="10477" y="32385"/>
                    <a:pt x="9525" y="31432"/>
                    <a:pt x="9525" y="30480"/>
                  </a:cubicBezTo>
                  <a:cubicBezTo>
                    <a:pt x="9525" y="29527"/>
                    <a:pt x="9525" y="23813"/>
                    <a:pt x="9525" y="18098"/>
                  </a:cubicBezTo>
                  <a:cubicBezTo>
                    <a:pt x="10477" y="18098"/>
                    <a:pt x="15240" y="18098"/>
                    <a:pt x="17145" y="18098"/>
                  </a:cubicBezTo>
                  <a:cubicBezTo>
                    <a:pt x="20002" y="18098"/>
                    <a:pt x="21907" y="20002"/>
                    <a:pt x="21907" y="22860"/>
                  </a:cubicBezTo>
                  <a:lnTo>
                    <a:pt x="22860" y="22860"/>
                  </a:lnTo>
                  <a:lnTo>
                    <a:pt x="22860" y="10477"/>
                  </a:lnTo>
                  <a:lnTo>
                    <a:pt x="21907" y="10477"/>
                  </a:lnTo>
                  <a:cubicBezTo>
                    <a:pt x="21907" y="14288"/>
                    <a:pt x="20002" y="15240"/>
                    <a:pt x="17145" y="15240"/>
                  </a:cubicBezTo>
                  <a:cubicBezTo>
                    <a:pt x="15240" y="15240"/>
                    <a:pt x="10477" y="15240"/>
                    <a:pt x="9525" y="15240"/>
                  </a:cubicBezTo>
                  <a:cubicBezTo>
                    <a:pt x="9525" y="9525"/>
                    <a:pt x="9525" y="3810"/>
                    <a:pt x="9525" y="3810"/>
                  </a:cubicBezTo>
                  <a:cubicBezTo>
                    <a:pt x="9525" y="2857"/>
                    <a:pt x="10477" y="1905"/>
                    <a:pt x="11430" y="1905"/>
                  </a:cubicBezTo>
                  <a:cubicBezTo>
                    <a:pt x="12382" y="1905"/>
                    <a:pt x="15240" y="1905"/>
                    <a:pt x="18097" y="1905"/>
                  </a:cubicBezTo>
                  <a:cubicBezTo>
                    <a:pt x="21907" y="1905"/>
                    <a:pt x="23813" y="3810"/>
                    <a:pt x="24765" y="7619"/>
                  </a:cubicBezTo>
                  <a:lnTo>
                    <a:pt x="25717" y="7619"/>
                  </a:lnTo>
                  <a:lnTo>
                    <a:pt x="25717" y="0"/>
                  </a:lnTo>
                  <a:lnTo>
                    <a:pt x="0" y="0"/>
                  </a:lnTo>
                  <a:lnTo>
                    <a:pt x="0" y="952"/>
                  </a:lnTo>
                  <a:cubicBezTo>
                    <a:pt x="2857" y="952"/>
                    <a:pt x="4763" y="1905"/>
                    <a:pt x="4763" y="5715"/>
                  </a:cubicBezTo>
                  <a:lnTo>
                    <a:pt x="4763" y="29527"/>
                  </a:lnTo>
                  <a:cubicBezTo>
                    <a:pt x="4763" y="32385"/>
                    <a:pt x="3810" y="34290"/>
                    <a:pt x="0" y="34290"/>
                  </a:cubicBezTo>
                  <a:lnTo>
                    <a:pt x="0" y="35242"/>
                  </a:lnTo>
                  <a:lnTo>
                    <a:pt x="25717" y="35242"/>
                  </a:lnTo>
                  <a:lnTo>
                    <a:pt x="27622" y="25717"/>
                  </a:lnTo>
                  <a:lnTo>
                    <a:pt x="27622" y="25717"/>
                  </a:lnTo>
                  <a:lnTo>
                    <a:pt x="27622" y="25717"/>
                  </a:lnTo>
                  <a:close/>
                </a:path>
              </a:pathLst>
            </a:custGeom>
            <a:solidFill>
              <a:schemeClr val="tx1"/>
            </a:solidFill>
            <a:ln w="9525"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75617A32-0818-4FB6-9764-DDB4675802AF}"/>
                </a:ext>
              </a:extLst>
            </p:cNvPr>
            <p:cNvSpPr/>
            <p:nvPr/>
          </p:nvSpPr>
          <p:spPr>
            <a:xfrm>
              <a:off x="-1857057" y="14951392"/>
              <a:ext cx="30479" cy="35243"/>
            </a:xfrm>
            <a:custGeom>
              <a:avLst/>
              <a:gdLst>
                <a:gd name="connsiteX0" fmla="*/ 27622 w 30479"/>
                <a:gd name="connsiteY0" fmla="*/ 33338 h 35243"/>
                <a:gd name="connsiteX1" fmla="*/ 17145 w 30479"/>
                <a:gd name="connsiteY1" fmla="*/ 19050 h 35243"/>
                <a:gd name="connsiteX2" fmla="*/ 25717 w 30479"/>
                <a:gd name="connsiteY2" fmla="*/ 9525 h 35243"/>
                <a:gd name="connsiteX3" fmla="*/ 14288 w 30479"/>
                <a:gd name="connsiteY3" fmla="*/ 0 h 35243"/>
                <a:gd name="connsiteX4" fmla="*/ 0 w 30479"/>
                <a:gd name="connsiteY4" fmla="*/ 0 h 35243"/>
                <a:gd name="connsiteX5" fmla="*/ 0 w 30479"/>
                <a:gd name="connsiteY5" fmla="*/ 953 h 35243"/>
                <a:gd name="connsiteX6" fmla="*/ 4763 w 30479"/>
                <a:gd name="connsiteY6" fmla="*/ 5716 h 35243"/>
                <a:gd name="connsiteX7" fmla="*/ 4763 w 30479"/>
                <a:gd name="connsiteY7" fmla="*/ 29528 h 35243"/>
                <a:gd name="connsiteX8" fmla="*/ 0 w 30479"/>
                <a:gd name="connsiteY8" fmla="*/ 34291 h 35243"/>
                <a:gd name="connsiteX9" fmla="*/ 0 w 30479"/>
                <a:gd name="connsiteY9" fmla="*/ 35243 h 35243"/>
                <a:gd name="connsiteX10" fmla="*/ 13335 w 30479"/>
                <a:gd name="connsiteY10" fmla="*/ 35243 h 35243"/>
                <a:gd name="connsiteX11" fmla="*/ 13335 w 30479"/>
                <a:gd name="connsiteY11" fmla="*/ 34291 h 35243"/>
                <a:gd name="connsiteX12" fmla="*/ 8572 w 30479"/>
                <a:gd name="connsiteY12" fmla="*/ 29528 h 35243"/>
                <a:gd name="connsiteX13" fmla="*/ 8572 w 30479"/>
                <a:gd name="connsiteY13" fmla="*/ 19050 h 35243"/>
                <a:gd name="connsiteX14" fmla="*/ 11430 w 30479"/>
                <a:gd name="connsiteY14" fmla="*/ 19050 h 35243"/>
                <a:gd name="connsiteX15" fmla="*/ 22860 w 30479"/>
                <a:gd name="connsiteY15" fmla="*/ 35243 h 35243"/>
                <a:gd name="connsiteX16" fmla="*/ 30480 w 30479"/>
                <a:gd name="connsiteY16" fmla="*/ 35243 h 35243"/>
                <a:gd name="connsiteX17" fmla="*/ 30480 w 30479"/>
                <a:gd name="connsiteY17" fmla="*/ 34291 h 35243"/>
                <a:gd name="connsiteX18" fmla="*/ 27622 w 30479"/>
                <a:gd name="connsiteY18" fmla="*/ 33338 h 35243"/>
                <a:gd name="connsiteX19" fmla="*/ 27622 w 30479"/>
                <a:gd name="connsiteY19" fmla="*/ 33338 h 35243"/>
                <a:gd name="connsiteX20" fmla="*/ 9525 w 30479"/>
                <a:gd name="connsiteY20" fmla="*/ 18098 h 35243"/>
                <a:gd name="connsiteX21" fmla="*/ 9525 w 30479"/>
                <a:gd name="connsiteY21" fmla="*/ 6668 h 35243"/>
                <a:gd name="connsiteX22" fmla="*/ 12382 w 30479"/>
                <a:gd name="connsiteY22" fmla="*/ 3810 h 35243"/>
                <a:gd name="connsiteX23" fmla="*/ 20955 w 30479"/>
                <a:gd name="connsiteY23" fmla="*/ 11431 h 35243"/>
                <a:gd name="connsiteX24" fmla="*/ 10477 w 30479"/>
                <a:gd name="connsiteY24" fmla="*/ 19050 h 35243"/>
                <a:gd name="connsiteX25" fmla="*/ 9525 w 30479"/>
                <a:gd name="connsiteY25" fmla="*/ 18098 h 35243"/>
                <a:gd name="connsiteX26" fmla="*/ 9525 w 30479"/>
                <a:gd name="connsiteY26" fmla="*/ 18098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9" h="35243">
                  <a:moveTo>
                    <a:pt x="27622" y="33338"/>
                  </a:moveTo>
                  <a:cubicBezTo>
                    <a:pt x="26670" y="32385"/>
                    <a:pt x="19050" y="21908"/>
                    <a:pt x="17145" y="19050"/>
                  </a:cubicBezTo>
                  <a:cubicBezTo>
                    <a:pt x="23813" y="18098"/>
                    <a:pt x="25717" y="14288"/>
                    <a:pt x="25717" y="9525"/>
                  </a:cubicBezTo>
                  <a:cubicBezTo>
                    <a:pt x="25717" y="3810"/>
                    <a:pt x="21907" y="0"/>
                    <a:pt x="14288" y="0"/>
                  </a:cubicBezTo>
                  <a:cubicBezTo>
                    <a:pt x="13335" y="0"/>
                    <a:pt x="0" y="0"/>
                    <a:pt x="0" y="0"/>
                  </a:cubicBezTo>
                  <a:lnTo>
                    <a:pt x="0" y="953"/>
                  </a:lnTo>
                  <a:cubicBezTo>
                    <a:pt x="2857" y="953"/>
                    <a:pt x="4763" y="1906"/>
                    <a:pt x="4763" y="5716"/>
                  </a:cubicBezTo>
                  <a:lnTo>
                    <a:pt x="4763" y="29528"/>
                  </a:lnTo>
                  <a:cubicBezTo>
                    <a:pt x="4763" y="32385"/>
                    <a:pt x="3810" y="34291"/>
                    <a:pt x="0" y="34291"/>
                  </a:cubicBezTo>
                  <a:lnTo>
                    <a:pt x="0" y="35243"/>
                  </a:lnTo>
                  <a:lnTo>
                    <a:pt x="13335" y="35243"/>
                  </a:lnTo>
                  <a:lnTo>
                    <a:pt x="13335" y="34291"/>
                  </a:lnTo>
                  <a:cubicBezTo>
                    <a:pt x="10477" y="34291"/>
                    <a:pt x="8572" y="33338"/>
                    <a:pt x="8572" y="29528"/>
                  </a:cubicBezTo>
                  <a:lnTo>
                    <a:pt x="8572" y="19050"/>
                  </a:lnTo>
                  <a:cubicBezTo>
                    <a:pt x="9525" y="19050"/>
                    <a:pt x="10477" y="19050"/>
                    <a:pt x="11430" y="19050"/>
                  </a:cubicBezTo>
                  <a:lnTo>
                    <a:pt x="22860" y="35243"/>
                  </a:lnTo>
                  <a:lnTo>
                    <a:pt x="30480" y="35243"/>
                  </a:lnTo>
                  <a:lnTo>
                    <a:pt x="30480" y="34291"/>
                  </a:lnTo>
                  <a:cubicBezTo>
                    <a:pt x="29527" y="35243"/>
                    <a:pt x="28575" y="34291"/>
                    <a:pt x="27622" y="33338"/>
                  </a:cubicBezTo>
                  <a:lnTo>
                    <a:pt x="27622" y="33338"/>
                  </a:lnTo>
                  <a:close/>
                  <a:moveTo>
                    <a:pt x="9525" y="18098"/>
                  </a:moveTo>
                  <a:lnTo>
                    <a:pt x="9525" y="6668"/>
                  </a:lnTo>
                  <a:cubicBezTo>
                    <a:pt x="9525" y="3810"/>
                    <a:pt x="10477" y="3810"/>
                    <a:pt x="12382" y="3810"/>
                  </a:cubicBezTo>
                  <a:cubicBezTo>
                    <a:pt x="18097" y="3810"/>
                    <a:pt x="20955" y="6668"/>
                    <a:pt x="20955" y="11431"/>
                  </a:cubicBezTo>
                  <a:cubicBezTo>
                    <a:pt x="20955" y="17145"/>
                    <a:pt x="17145" y="19050"/>
                    <a:pt x="10477" y="19050"/>
                  </a:cubicBezTo>
                  <a:cubicBezTo>
                    <a:pt x="10477" y="18098"/>
                    <a:pt x="9525" y="18098"/>
                    <a:pt x="9525" y="18098"/>
                  </a:cubicBezTo>
                  <a:lnTo>
                    <a:pt x="9525" y="18098"/>
                  </a:lnTo>
                  <a:close/>
                </a:path>
              </a:pathLst>
            </a:custGeom>
            <a:solidFill>
              <a:schemeClr val="tx1"/>
            </a:solidFill>
            <a:ln w="9525"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9DF5296F-8509-427D-B9D9-DB6B39058935}"/>
                </a:ext>
              </a:extLst>
            </p:cNvPr>
            <p:cNvSpPr/>
            <p:nvPr/>
          </p:nvSpPr>
          <p:spPr>
            <a:xfrm>
              <a:off x="-1946592" y="14952345"/>
              <a:ext cx="14287" cy="35242"/>
            </a:xfrm>
            <a:custGeom>
              <a:avLst/>
              <a:gdLst>
                <a:gd name="connsiteX0" fmla="*/ 9525 w 14287"/>
                <a:gd name="connsiteY0" fmla="*/ 5715 h 35242"/>
                <a:gd name="connsiteX1" fmla="*/ 14288 w 14287"/>
                <a:gd name="connsiteY1" fmla="*/ 952 h 35242"/>
                <a:gd name="connsiteX2" fmla="*/ 14288 w 14287"/>
                <a:gd name="connsiteY2" fmla="*/ 0 h 35242"/>
                <a:gd name="connsiteX3" fmla="*/ 0 w 14287"/>
                <a:gd name="connsiteY3" fmla="*/ 0 h 35242"/>
                <a:gd name="connsiteX4" fmla="*/ 0 w 14287"/>
                <a:gd name="connsiteY4" fmla="*/ 952 h 35242"/>
                <a:gd name="connsiteX5" fmla="*/ 4763 w 14287"/>
                <a:gd name="connsiteY5" fmla="*/ 5715 h 35242"/>
                <a:gd name="connsiteX6" fmla="*/ 4763 w 14287"/>
                <a:gd name="connsiteY6" fmla="*/ 29527 h 35242"/>
                <a:gd name="connsiteX7" fmla="*/ 0 w 14287"/>
                <a:gd name="connsiteY7" fmla="*/ 34290 h 35242"/>
                <a:gd name="connsiteX8" fmla="*/ 0 w 14287"/>
                <a:gd name="connsiteY8" fmla="*/ 35242 h 35242"/>
                <a:gd name="connsiteX9" fmla="*/ 14288 w 14287"/>
                <a:gd name="connsiteY9" fmla="*/ 35242 h 35242"/>
                <a:gd name="connsiteX10" fmla="*/ 14288 w 14287"/>
                <a:gd name="connsiteY10" fmla="*/ 34290 h 35242"/>
                <a:gd name="connsiteX11" fmla="*/ 9525 w 14287"/>
                <a:gd name="connsiteY11" fmla="*/ 29527 h 35242"/>
                <a:gd name="connsiteX12" fmla="*/ 9525 w 14287"/>
                <a:gd name="connsiteY12" fmla="*/ 5715 h 35242"/>
                <a:gd name="connsiteX13" fmla="*/ 9525 w 14287"/>
                <a:gd name="connsiteY13" fmla="*/ 571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 h="35242">
                  <a:moveTo>
                    <a:pt x="9525" y="5715"/>
                  </a:moveTo>
                  <a:cubicBezTo>
                    <a:pt x="9525" y="2857"/>
                    <a:pt x="11430" y="952"/>
                    <a:pt x="14288" y="952"/>
                  </a:cubicBezTo>
                  <a:lnTo>
                    <a:pt x="14288" y="0"/>
                  </a:lnTo>
                  <a:lnTo>
                    <a:pt x="0" y="0"/>
                  </a:lnTo>
                  <a:lnTo>
                    <a:pt x="0" y="952"/>
                  </a:lnTo>
                  <a:cubicBezTo>
                    <a:pt x="2858" y="952"/>
                    <a:pt x="4763" y="1905"/>
                    <a:pt x="4763" y="5715"/>
                  </a:cubicBezTo>
                  <a:lnTo>
                    <a:pt x="4763" y="29527"/>
                  </a:lnTo>
                  <a:cubicBezTo>
                    <a:pt x="4763" y="32384"/>
                    <a:pt x="2858" y="34290"/>
                    <a:pt x="0" y="34290"/>
                  </a:cubicBezTo>
                  <a:lnTo>
                    <a:pt x="0" y="35242"/>
                  </a:lnTo>
                  <a:lnTo>
                    <a:pt x="14288" y="35242"/>
                  </a:lnTo>
                  <a:lnTo>
                    <a:pt x="14288" y="34290"/>
                  </a:lnTo>
                  <a:cubicBezTo>
                    <a:pt x="11430" y="34290"/>
                    <a:pt x="9525" y="33338"/>
                    <a:pt x="9525" y="29527"/>
                  </a:cubicBezTo>
                  <a:lnTo>
                    <a:pt x="9525" y="5715"/>
                  </a:lnTo>
                  <a:lnTo>
                    <a:pt x="9525" y="5715"/>
                  </a:lnTo>
                  <a:close/>
                </a:path>
              </a:pathLst>
            </a:custGeom>
            <a:solidFill>
              <a:schemeClr val="tx1"/>
            </a:solidFill>
            <a:ln w="9525"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F1C6B4A0-5DF7-47A1-A56D-96E7199D809D}"/>
                </a:ext>
              </a:extLst>
            </p:cNvPr>
            <p:cNvSpPr/>
            <p:nvPr/>
          </p:nvSpPr>
          <p:spPr>
            <a:xfrm>
              <a:off x="-1927542" y="14953297"/>
              <a:ext cx="33337" cy="35242"/>
            </a:xfrm>
            <a:custGeom>
              <a:avLst/>
              <a:gdLst>
                <a:gd name="connsiteX0" fmla="*/ 13335 w 33337"/>
                <a:gd name="connsiteY0" fmla="*/ 952 h 35242"/>
                <a:gd name="connsiteX1" fmla="*/ 13335 w 33337"/>
                <a:gd name="connsiteY1" fmla="*/ 0 h 35242"/>
                <a:gd name="connsiteX2" fmla="*/ 0 w 33337"/>
                <a:gd name="connsiteY2" fmla="*/ 0 h 35242"/>
                <a:gd name="connsiteX3" fmla="*/ 0 w 33337"/>
                <a:gd name="connsiteY3" fmla="*/ 952 h 35242"/>
                <a:gd name="connsiteX4" fmla="*/ 4763 w 33337"/>
                <a:gd name="connsiteY4" fmla="*/ 4763 h 35242"/>
                <a:gd name="connsiteX5" fmla="*/ 17145 w 33337"/>
                <a:gd name="connsiteY5" fmla="*/ 35242 h 35242"/>
                <a:gd name="connsiteX6" fmla="*/ 18098 w 33337"/>
                <a:gd name="connsiteY6" fmla="*/ 35242 h 35242"/>
                <a:gd name="connsiteX7" fmla="*/ 29528 w 33337"/>
                <a:gd name="connsiteY7" fmla="*/ 4763 h 35242"/>
                <a:gd name="connsiteX8" fmla="*/ 33338 w 33337"/>
                <a:gd name="connsiteY8" fmla="*/ 952 h 35242"/>
                <a:gd name="connsiteX9" fmla="*/ 33338 w 33337"/>
                <a:gd name="connsiteY9" fmla="*/ 0 h 35242"/>
                <a:gd name="connsiteX10" fmla="*/ 23813 w 33337"/>
                <a:gd name="connsiteY10" fmla="*/ 0 h 35242"/>
                <a:gd name="connsiteX11" fmla="*/ 23813 w 33337"/>
                <a:gd name="connsiteY11" fmla="*/ 952 h 35242"/>
                <a:gd name="connsiteX12" fmla="*/ 27623 w 33337"/>
                <a:gd name="connsiteY12" fmla="*/ 3810 h 35242"/>
                <a:gd name="connsiteX13" fmla="*/ 27623 w 33337"/>
                <a:gd name="connsiteY13" fmla="*/ 4763 h 35242"/>
                <a:gd name="connsiteX14" fmla="*/ 20003 w 33337"/>
                <a:gd name="connsiteY14" fmla="*/ 25717 h 35242"/>
                <a:gd name="connsiteX15" fmla="*/ 11430 w 33337"/>
                <a:gd name="connsiteY15" fmla="*/ 4763 h 35242"/>
                <a:gd name="connsiteX16" fmla="*/ 11430 w 33337"/>
                <a:gd name="connsiteY16" fmla="*/ 2857 h 35242"/>
                <a:gd name="connsiteX17" fmla="*/ 13335 w 33337"/>
                <a:gd name="connsiteY17" fmla="*/ 952 h 35242"/>
                <a:gd name="connsiteX18" fmla="*/ 13335 w 33337"/>
                <a:gd name="connsiteY18" fmla="*/ 952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37" h="35242">
                  <a:moveTo>
                    <a:pt x="13335" y="952"/>
                  </a:moveTo>
                  <a:lnTo>
                    <a:pt x="13335" y="0"/>
                  </a:lnTo>
                  <a:lnTo>
                    <a:pt x="0" y="0"/>
                  </a:lnTo>
                  <a:lnTo>
                    <a:pt x="0" y="952"/>
                  </a:lnTo>
                  <a:cubicBezTo>
                    <a:pt x="1905" y="952"/>
                    <a:pt x="2858" y="1905"/>
                    <a:pt x="4763" y="4763"/>
                  </a:cubicBezTo>
                  <a:cubicBezTo>
                    <a:pt x="6668" y="7619"/>
                    <a:pt x="17145" y="35242"/>
                    <a:pt x="17145" y="35242"/>
                  </a:cubicBezTo>
                  <a:lnTo>
                    <a:pt x="18098" y="35242"/>
                  </a:lnTo>
                  <a:cubicBezTo>
                    <a:pt x="18098" y="35242"/>
                    <a:pt x="28575" y="6667"/>
                    <a:pt x="29528" y="4763"/>
                  </a:cubicBezTo>
                  <a:cubicBezTo>
                    <a:pt x="30480" y="1905"/>
                    <a:pt x="32385" y="952"/>
                    <a:pt x="33338" y="952"/>
                  </a:cubicBezTo>
                  <a:lnTo>
                    <a:pt x="33338" y="0"/>
                  </a:lnTo>
                  <a:lnTo>
                    <a:pt x="23813" y="0"/>
                  </a:lnTo>
                  <a:lnTo>
                    <a:pt x="23813" y="952"/>
                  </a:lnTo>
                  <a:cubicBezTo>
                    <a:pt x="25718" y="952"/>
                    <a:pt x="27623" y="1905"/>
                    <a:pt x="27623" y="3810"/>
                  </a:cubicBezTo>
                  <a:cubicBezTo>
                    <a:pt x="27623" y="3810"/>
                    <a:pt x="27623" y="4763"/>
                    <a:pt x="27623" y="4763"/>
                  </a:cubicBezTo>
                  <a:cubicBezTo>
                    <a:pt x="27623" y="5715"/>
                    <a:pt x="20003" y="25717"/>
                    <a:pt x="20003" y="25717"/>
                  </a:cubicBezTo>
                  <a:cubicBezTo>
                    <a:pt x="20003" y="25717"/>
                    <a:pt x="11430" y="5715"/>
                    <a:pt x="11430" y="4763"/>
                  </a:cubicBezTo>
                  <a:cubicBezTo>
                    <a:pt x="11430" y="4763"/>
                    <a:pt x="11430" y="3810"/>
                    <a:pt x="11430" y="2857"/>
                  </a:cubicBezTo>
                  <a:cubicBezTo>
                    <a:pt x="9525" y="952"/>
                    <a:pt x="11430" y="952"/>
                    <a:pt x="13335" y="952"/>
                  </a:cubicBezTo>
                  <a:lnTo>
                    <a:pt x="13335" y="952"/>
                  </a:lnTo>
                  <a:close/>
                </a:path>
              </a:pathLst>
            </a:custGeom>
            <a:solidFill>
              <a:schemeClr val="tx1"/>
            </a:solidFill>
            <a:ln w="9525"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545113C6-DB21-42D0-82F2-8FA902576672}"/>
                </a:ext>
              </a:extLst>
            </p:cNvPr>
            <p:cNvSpPr/>
            <p:nvPr/>
          </p:nvSpPr>
          <p:spPr>
            <a:xfrm>
              <a:off x="-2032317" y="14942820"/>
              <a:ext cx="43815" cy="46671"/>
            </a:xfrm>
            <a:custGeom>
              <a:avLst/>
              <a:gdLst>
                <a:gd name="connsiteX0" fmla="*/ 0 w 43815"/>
                <a:gd name="connsiteY0" fmla="*/ 0 h 46671"/>
                <a:gd name="connsiteX1" fmla="*/ 5715 w 43815"/>
                <a:gd name="connsiteY1" fmla="*/ 7619 h 46671"/>
                <a:gd name="connsiteX2" fmla="*/ 5715 w 43815"/>
                <a:gd name="connsiteY2" fmla="*/ 29527 h 46671"/>
                <a:gd name="connsiteX3" fmla="*/ 21908 w 43815"/>
                <a:gd name="connsiteY3" fmla="*/ 46672 h 46671"/>
                <a:gd name="connsiteX4" fmla="*/ 38100 w 43815"/>
                <a:gd name="connsiteY4" fmla="*/ 30480 h 46671"/>
                <a:gd name="connsiteX5" fmla="*/ 38100 w 43815"/>
                <a:gd name="connsiteY5" fmla="*/ 6667 h 46671"/>
                <a:gd name="connsiteX6" fmla="*/ 43815 w 43815"/>
                <a:gd name="connsiteY6" fmla="*/ 952 h 46671"/>
                <a:gd name="connsiteX7" fmla="*/ 43815 w 43815"/>
                <a:gd name="connsiteY7" fmla="*/ 0 h 46671"/>
                <a:gd name="connsiteX8" fmla="*/ 29528 w 43815"/>
                <a:gd name="connsiteY8" fmla="*/ 0 h 46671"/>
                <a:gd name="connsiteX9" fmla="*/ 29528 w 43815"/>
                <a:gd name="connsiteY9" fmla="*/ 952 h 46671"/>
                <a:gd name="connsiteX10" fmla="*/ 35243 w 43815"/>
                <a:gd name="connsiteY10" fmla="*/ 7619 h 46671"/>
                <a:gd name="connsiteX11" fmla="*/ 35243 w 43815"/>
                <a:gd name="connsiteY11" fmla="*/ 32384 h 46671"/>
                <a:gd name="connsiteX12" fmla="*/ 22860 w 43815"/>
                <a:gd name="connsiteY12" fmla="*/ 44767 h 46671"/>
                <a:gd name="connsiteX13" fmla="*/ 10478 w 43815"/>
                <a:gd name="connsiteY13" fmla="*/ 32384 h 46671"/>
                <a:gd name="connsiteX14" fmla="*/ 10478 w 43815"/>
                <a:gd name="connsiteY14" fmla="*/ 7619 h 46671"/>
                <a:gd name="connsiteX15" fmla="*/ 16193 w 43815"/>
                <a:gd name="connsiteY15" fmla="*/ 1905 h 46671"/>
                <a:gd name="connsiteX16" fmla="*/ 16193 w 43815"/>
                <a:gd name="connsiteY16" fmla="*/ 952 h 46671"/>
                <a:gd name="connsiteX17" fmla="*/ 0 w 43815"/>
                <a:gd name="connsiteY17" fmla="*/ 952 h 46671"/>
                <a:gd name="connsiteX18" fmla="*/ 0 w 43815"/>
                <a:gd name="connsiteY18" fmla="*/ 0 h 46671"/>
                <a:gd name="connsiteX19" fmla="*/ 0 w 43815"/>
                <a:gd name="connsiteY19" fmla="*/ 0 h 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15" h="46671">
                  <a:moveTo>
                    <a:pt x="0" y="0"/>
                  </a:moveTo>
                  <a:cubicBezTo>
                    <a:pt x="3810" y="0"/>
                    <a:pt x="5715" y="1905"/>
                    <a:pt x="5715" y="7619"/>
                  </a:cubicBezTo>
                  <a:cubicBezTo>
                    <a:pt x="5715" y="13334"/>
                    <a:pt x="5715" y="20002"/>
                    <a:pt x="5715" y="29527"/>
                  </a:cubicBezTo>
                  <a:cubicBezTo>
                    <a:pt x="5715" y="40957"/>
                    <a:pt x="11430" y="46672"/>
                    <a:pt x="21908" y="46672"/>
                  </a:cubicBezTo>
                  <a:cubicBezTo>
                    <a:pt x="31433" y="46672"/>
                    <a:pt x="38100" y="40957"/>
                    <a:pt x="38100" y="30480"/>
                  </a:cubicBezTo>
                  <a:cubicBezTo>
                    <a:pt x="38100" y="20955"/>
                    <a:pt x="38100" y="10477"/>
                    <a:pt x="38100" y="6667"/>
                  </a:cubicBezTo>
                  <a:cubicBezTo>
                    <a:pt x="38100" y="2857"/>
                    <a:pt x="39053" y="952"/>
                    <a:pt x="43815" y="952"/>
                  </a:cubicBezTo>
                  <a:lnTo>
                    <a:pt x="43815" y="0"/>
                  </a:lnTo>
                  <a:lnTo>
                    <a:pt x="29528" y="0"/>
                  </a:lnTo>
                  <a:lnTo>
                    <a:pt x="29528" y="952"/>
                  </a:lnTo>
                  <a:cubicBezTo>
                    <a:pt x="33338" y="952"/>
                    <a:pt x="35243" y="2857"/>
                    <a:pt x="35243" y="7619"/>
                  </a:cubicBezTo>
                  <a:cubicBezTo>
                    <a:pt x="35243" y="12382"/>
                    <a:pt x="35243" y="24765"/>
                    <a:pt x="35243" y="32384"/>
                  </a:cubicBezTo>
                  <a:cubicBezTo>
                    <a:pt x="35243" y="40005"/>
                    <a:pt x="29528" y="44767"/>
                    <a:pt x="22860" y="44767"/>
                  </a:cubicBezTo>
                  <a:cubicBezTo>
                    <a:pt x="16193" y="44767"/>
                    <a:pt x="10478" y="40957"/>
                    <a:pt x="10478" y="32384"/>
                  </a:cubicBezTo>
                  <a:cubicBezTo>
                    <a:pt x="10478" y="23813"/>
                    <a:pt x="10478" y="11430"/>
                    <a:pt x="10478" y="7619"/>
                  </a:cubicBezTo>
                  <a:cubicBezTo>
                    <a:pt x="10478" y="3809"/>
                    <a:pt x="11430" y="1905"/>
                    <a:pt x="16193" y="1905"/>
                  </a:cubicBezTo>
                  <a:lnTo>
                    <a:pt x="16193" y="952"/>
                  </a:lnTo>
                  <a:lnTo>
                    <a:pt x="0" y="952"/>
                  </a:lnTo>
                  <a:lnTo>
                    <a:pt x="0" y="0"/>
                  </a:lnTo>
                  <a:lnTo>
                    <a:pt x="0" y="0"/>
                  </a:lnTo>
                  <a:close/>
                </a:path>
              </a:pathLst>
            </a:custGeom>
            <a:solidFill>
              <a:schemeClr val="tx1"/>
            </a:solidFill>
            <a:ln w="9525"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EE852136-639F-41F8-872A-765CDC25BF05}"/>
                </a:ext>
              </a:extLst>
            </p:cNvPr>
            <p:cNvSpPr/>
            <p:nvPr/>
          </p:nvSpPr>
          <p:spPr>
            <a:xfrm>
              <a:off x="-1986597" y="14952345"/>
              <a:ext cx="33337" cy="35242"/>
            </a:xfrm>
            <a:custGeom>
              <a:avLst/>
              <a:gdLst>
                <a:gd name="connsiteX0" fmla="*/ 20955 w 33337"/>
                <a:gd name="connsiteY0" fmla="*/ 0 h 35242"/>
                <a:gd name="connsiteX1" fmla="*/ 20955 w 33337"/>
                <a:gd name="connsiteY1" fmla="*/ 952 h 35242"/>
                <a:gd name="connsiteX2" fmla="*/ 25717 w 33337"/>
                <a:gd name="connsiteY2" fmla="*/ 6667 h 35242"/>
                <a:gd name="connsiteX3" fmla="*/ 25717 w 33337"/>
                <a:gd name="connsiteY3" fmla="*/ 24765 h 35242"/>
                <a:gd name="connsiteX4" fmla="*/ 7620 w 33337"/>
                <a:gd name="connsiteY4" fmla="*/ 0 h 35242"/>
                <a:gd name="connsiteX5" fmla="*/ 0 w 33337"/>
                <a:gd name="connsiteY5" fmla="*/ 0 h 35242"/>
                <a:gd name="connsiteX6" fmla="*/ 0 w 33337"/>
                <a:gd name="connsiteY6" fmla="*/ 952 h 35242"/>
                <a:gd name="connsiteX7" fmla="*/ 3810 w 33337"/>
                <a:gd name="connsiteY7" fmla="*/ 2857 h 35242"/>
                <a:gd name="connsiteX8" fmla="*/ 4763 w 33337"/>
                <a:gd name="connsiteY8" fmla="*/ 3809 h 35242"/>
                <a:gd name="connsiteX9" fmla="*/ 4763 w 33337"/>
                <a:gd name="connsiteY9" fmla="*/ 27622 h 35242"/>
                <a:gd name="connsiteX10" fmla="*/ 0 w 33337"/>
                <a:gd name="connsiteY10" fmla="*/ 33338 h 35242"/>
                <a:gd name="connsiteX11" fmla="*/ 0 w 33337"/>
                <a:gd name="connsiteY11" fmla="*/ 34290 h 35242"/>
                <a:gd name="connsiteX12" fmla="*/ 11430 w 33337"/>
                <a:gd name="connsiteY12" fmla="*/ 34290 h 35242"/>
                <a:gd name="connsiteX13" fmla="*/ 11430 w 33337"/>
                <a:gd name="connsiteY13" fmla="*/ 33338 h 35242"/>
                <a:gd name="connsiteX14" fmla="*/ 6667 w 33337"/>
                <a:gd name="connsiteY14" fmla="*/ 28575 h 35242"/>
                <a:gd name="connsiteX15" fmla="*/ 6667 w 33337"/>
                <a:gd name="connsiteY15" fmla="*/ 6667 h 35242"/>
                <a:gd name="connsiteX16" fmla="*/ 27622 w 33337"/>
                <a:gd name="connsiteY16" fmla="*/ 35242 h 35242"/>
                <a:gd name="connsiteX17" fmla="*/ 28575 w 33337"/>
                <a:gd name="connsiteY17" fmla="*/ 35242 h 35242"/>
                <a:gd name="connsiteX18" fmla="*/ 28575 w 33337"/>
                <a:gd name="connsiteY18" fmla="*/ 6667 h 35242"/>
                <a:gd name="connsiteX19" fmla="*/ 33338 w 33337"/>
                <a:gd name="connsiteY19" fmla="*/ 952 h 35242"/>
                <a:gd name="connsiteX20" fmla="*/ 33338 w 33337"/>
                <a:gd name="connsiteY20" fmla="*/ 0 h 35242"/>
                <a:gd name="connsiteX21" fmla="*/ 20955 w 33337"/>
                <a:gd name="connsiteY21" fmla="*/ 0 h 35242"/>
                <a:gd name="connsiteX22" fmla="*/ 20955 w 33337"/>
                <a:gd name="connsiteY22" fmla="*/ 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37" h="35242">
                  <a:moveTo>
                    <a:pt x="20955" y="0"/>
                  </a:moveTo>
                  <a:lnTo>
                    <a:pt x="20955" y="952"/>
                  </a:lnTo>
                  <a:cubicBezTo>
                    <a:pt x="23813" y="952"/>
                    <a:pt x="25717" y="2857"/>
                    <a:pt x="25717" y="6667"/>
                  </a:cubicBezTo>
                  <a:cubicBezTo>
                    <a:pt x="25717" y="8572"/>
                    <a:pt x="25717" y="19050"/>
                    <a:pt x="25717" y="24765"/>
                  </a:cubicBezTo>
                  <a:lnTo>
                    <a:pt x="7620" y="0"/>
                  </a:lnTo>
                  <a:lnTo>
                    <a:pt x="0" y="0"/>
                  </a:lnTo>
                  <a:lnTo>
                    <a:pt x="0" y="952"/>
                  </a:lnTo>
                  <a:cubicBezTo>
                    <a:pt x="1905" y="952"/>
                    <a:pt x="2857" y="1905"/>
                    <a:pt x="3810" y="2857"/>
                  </a:cubicBezTo>
                  <a:cubicBezTo>
                    <a:pt x="3810" y="2857"/>
                    <a:pt x="3810" y="3809"/>
                    <a:pt x="4763" y="3809"/>
                  </a:cubicBezTo>
                  <a:cubicBezTo>
                    <a:pt x="4763" y="7619"/>
                    <a:pt x="4763" y="23813"/>
                    <a:pt x="4763" y="27622"/>
                  </a:cubicBezTo>
                  <a:cubicBezTo>
                    <a:pt x="4763" y="31432"/>
                    <a:pt x="3810" y="33338"/>
                    <a:pt x="0" y="33338"/>
                  </a:cubicBezTo>
                  <a:lnTo>
                    <a:pt x="0" y="34290"/>
                  </a:lnTo>
                  <a:lnTo>
                    <a:pt x="11430" y="34290"/>
                  </a:lnTo>
                  <a:lnTo>
                    <a:pt x="11430" y="33338"/>
                  </a:lnTo>
                  <a:cubicBezTo>
                    <a:pt x="8572" y="33338"/>
                    <a:pt x="6667" y="31432"/>
                    <a:pt x="6667" y="28575"/>
                  </a:cubicBezTo>
                  <a:cubicBezTo>
                    <a:pt x="6667" y="25717"/>
                    <a:pt x="6667" y="12382"/>
                    <a:pt x="6667" y="6667"/>
                  </a:cubicBezTo>
                  <a:cubicBezTo>
                    <a:pt x="13335" y="15240"/>
                    <a:pt x="27622" y="35242"/>
                    <a:pt x="27622" y="35242"/>
                  </a:cubicBezTo>
                  <a:lnTo>
                    <a:pt x="28575" y="35242"/>
                  </a:lnTo>
                  <a:cubicBezTo>
                    <a:pt x="28575" y="35242"/>
                    <a:pt x="28575" y="10477"/>
                    <a:pt x="28575" y="6667"/>
                  </a:cubicBezTo>
                  <a:cubicBezTo>
                    <a:pt x="28575" y="1905"/>
                    <a:pt x="30480" y="952"/>
                    <a:pt x="33338" y="952"/>
                  </a:cubicBezTo>
                  <a:lnTo>
                    <a:pt x="33338" y="0"/>
                  </a:lnTo>
                  <a:lnTo>
                    <a:pt x="20955" y="0"/>
                  </a:lnTo>
                  <a:lnTo>
                    <a:pt x="20955" y="0"/>
                  </a:lnTo>
                  <a:close/>
                </a:path>
              </a:pathLst>
            </a:custGeom>
            <a:solidFill>
              <a:schemeClr val="tx1"/>
            </a:solidFill>
            <a:ln w="9525"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FACD7943-51B7-4F5C-9BB3-E91593FE4ED7}"/>
                </a:ext>
              </a:extLst>
            </p:cNvPr>
            <p:cNvSpPr/>
            <p:nvPr/>
          </p:nvSpPr>
          <p:spPr>
            <a:xfrm>
              <a:off x="-1732280" y="15022829"/>
              <a:ext cx="27622" cy="35243"/>
            </a:xfrm>
            <a:custGeom>
              <a:avLst/>
              <a:gdLst>
                <a:gd name="connsiteX0" fmla="*/ 27623 w 27622"/>
                <a:gd name="connsiteY0" fmla="*/ 0 h 35243"/>
                <a:gd name="connsiteX1" fmla="*/ 27623 w 27622"/>
                <a:gd name="connsiteY1" fmla="*/ 9525 h 35243"/>
                <a:gd name="connsiteX2" fmla="*/ 26670 w 27622"/>
                <a:gd name="connsiteY2" fmla="*/ 9525 h 35243"/>
                <a:gd name="connsiteX3" fmla="*/ 16193 w 27622"/>
                <a:gd name="connsiteY3" fmla="*/ 2858 h 35243"/>
                <a:gd name="connsiteX4" fmla="*/ 16193 w 27622"/>
                <a:gd name="connsiteY4" fmla="*/ 29528 h 35243"/>
                <a:gd name="connsiteX5" fmla="*/ 20955 w 27622"/>
                <a:gd name="connsiteY5" fmla="*/ 34291 h 35243"/>
                <a:gd name="connsiteX6" fmla="*/ 20955 w 27622"/>
                <a:gd name="connsiteY6" fmla="*/ 35243 h 35243"/>
                <a:gd name="connsiteX7" fmla="*/ 6668 w 27622"/>
                <a:gd name="connsiteY7" fmla="*/ 35243 h 35243"/>
                <a:gd name="connsiteX8" fmla="*/ 6668 w 27622"/>
                <a:gd name="connsiteY8" fmla="*/ 34291 h 35243"/>
                <a:gd name="connsiteX9" fmla="*/ 11430 w 27622"/>
                <a:gd name="connsiteY9" fmla="*/ 29528 h 35243"/>
                <a:gd name="connsiteX10" fmla="*/ 11430 w 27622"/>
                <a:gd name="connsiteY10" fmla="*/ 2858 h 35243"/>
                <a:gd name="connsiteX11" fmla="*/ 953 w 27622"/>
                <a:gd name="connsiteY11" fmla="*/ 9525 h 35243"/>
                <a:gd name="connsiteX12" fmla="*/ 0 w 27622"/>
                <a:gd name="connsiteY12" fmla="*/ 9525 h 35243"/>
                <a:gd name="connsiteX13" fmla="*/ 0 w 27622"/>
                <a:gd name="connsiteY13" fmla="*/ 0 h 35243"/>
                <a:gd name="connsiteX14" fmla="*/ 27623 w 27622"/>
                <a:gd name="connsiteY14" fmla="*/ 0 h 35243"/>
                <a:gd name="connsiteX15" fmla="*/ 27623 w 27622"/>
                <a:gd name="connsiteY15" fmla="*/ 0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22" h="35243">
                  <a:moveTo>
                    <a:pt x="27623" y="0"/>
                  </a:moveTo>
                  <a:lnTo>
                    <a:pt x="27623" y="9525"/>
                  </a:lnTo>
                  <a:lnTo>
                    <a:pt x="26670" y="9525"/>
                  </a:lnTo>
                  <a:cubicBezTo>
                    <a:pt x="25718" y="3810"/>
                    <a:pt x="23813" y="2858"/>
                    <a:pt x="16193" y="2858"/>
                  </a:cubicBezTo>
                  <a:lnTo>
                    <a:pt x="16193" y="29528"/>
                  </a:lnTo>
                  <a:cubicBezTo>
                    <a:pt x="16193" y="32385"/>
                    <a:pt x="18098" y="34291"/>
                    <a:pt x="20955" y="34291"/>
                  </a:cubicBezTo>
                  <a:lnTo>
                    <a:pt x="20955" y="35243"/>
                  </a:lnTo>
                  <a:lnTo>
                    <a:pt x="6668" y="35243"/>
                  </a:lnTo>
                  <a:lnTo>
                    <a:pt x="6668" y="34291"/>
                  </a:lnTo>
                  <a:cubicBezTo>
                    <a:pt x="9525" y="34291"/>
                    <a:pt x="11430" y="33338"/>
                    <a:pt x="11430" y="29528"/>
                  </a:cubicBezTo>
                  <a:lnTo>
                    <a:pt x="11430" y="2858"/>
                  </a:lnTo>
                  <a:cubicBezTo>
                    <a:pt x="3810" y="2858"/>
                    <a:pt x="1905" y="3810"/>
                    <a:pt x="953" y="9525"/>
                  </a:cubicBezTo>
                  <a:lnTo>
                    <a:pt x="0" y="9525"/>
                  </a:lnTo>
                  <a:lnTo>
                    <a:pt x="0" y="0"/>
                  </a:lnTo>
                  <a:lnTo>
                    <a:pt x="27623" y="0"/>
                  </a:lnTo>
                  <a:lnTo>
                    <a:pt x="27623" y="0"/>
                  </a:lnTo>
                  <a:close/>
                </a:path>
              </a:pathLst>
            </a:custGeom>
            <a:solidFill>
              <a:schemeClr val="tx1"/>
            </a:solidFill>
            <a:ln w="9525"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DFF455A1-B3AD-4C40-BF64-E0C124D919B3}"/>
                </a:ext>
              </a:extLst>
            </p:cNvPr>
            <p:cNvSpPr/>
            <p:nvPr/>
          </p:nvSpPr>
          <p:spPr>
            <a:xfrm>
              <a:off x="-1767522" y="15022829"/>
              <a:ext cx="32384" cy="36195"/>
            </a:xfrm>
            <a:custGeom>
              <a:avLst/>
              <a:gdLst>
                <a:gd name="connsiteX0" fmla="*/ 16192 w 32384"/>
                <a:gd name="connsiteY0" fmla="*/ 0 h 36195"/>
                <a:gd name="connsiteX1" fmla="*/ 0 w 32384"/>
                <a:gd name="connsiteY1" fmla="*/ 18098 h 36195"/>
                <a:gd name="connsiteX2" fmla="*/ 16192 w 32384"/>
                <a:gd name="connsiteY2" fmla="*/ 36195 h 36195"/>
                <a:gd name="connsiteX3" fmla="*/ 32385 w 32384"/>
                <a:gd name="connsiteY3" fmla="*/ 18098 h 36195"/>
                <a:gd name="connsiteX4" fmla="*/ 16192 w 32384"/>
                <a:gd name="connsiteY4" fmla="*/ 0 h 36195"/>
                <a:gd name="connsiteX5" fmla="*/ 16192 w 32384"/>
                <a:gd name="connsiteY5" fmla="*/ 0 h 36195"/>
                <a:gd name="connsiteX6" fmla="*/ 16192 w 32384"/>
                <a:gd name="connsiteY6" fmla="*/ 34291 h 36195"/>
                <a:gd name="connsiteX7" fmla="*/ 5715 w 32384"/>
                <a:gd name="connsiteY7" fmla="*/ 18098 h 36195"/>
                <a:gd name="connsiteX8" fmla="*/ 16192 w 32384"/>
                <a:gd name="connsiteY8" fmla="*/ 1906 h 36195"/>
                <a:gd name="connsiteX9" fmla="*/ 26670 w 32384"/>
                <a:gd name="connsiteY9" fmla="*/ 18098 h 36195"/>
                <a:gd name="connsiteX10" fmla="*/ 16192 w 32384"/>
                <a:gd name="connsiteY10" fmla="*/ 34291 h 36195"/>
                <a:gd name="connsiteX11" fmla="*/ 16192 w 32384"/>
                <a:gd name="connsiteY11" fmla="*/ 34291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4" h="36195">
                  <a:moveTo>
                    <a:pt x="16192" y="0"/>
                  </a:moveTo>
                  <a:cubicBezTo>
                    <a:pt x="7620" y="0"/>
                    <a:pt x="0" y="6668"/>
                    <a:pt x="0" y="18098"/>
                  </a:cubicBezTo>
                  <a:cubicBezTo>
                    <a:pt x="0" y="29528"/>
                    <a:pt x="6667" y="36195"/>
                    <a:pt x="16192" y="36195"/>
                  </a:cubicBezTo>
                  <a:cubicBezTo>
                    <a:pt x="24765" y="36195"/>
                    <a:pt x="32385" y="29528"/>
                    <a:pt x="32385" y="18098"/>
                  </a:cubicBezTo>
                  <a:cubicBezTo>
                    <a:pt x="31432" y="6668"/>
                    <a:pt x="24765" y="0"/>
                    <a:pt x="16192" y="0"/>
                  </a:cubicBezTo>
                  <a:lnTo>
                    <a:pt x="16192" y="0"/>
                  </a:lnTo>
                  <a:close/>
                  <a:moveTo>
                    <a:pt x="16192" y="34291"/>
                  </a:moveTo>
                  <a:cubicBezTo>
                    <a:pt x="9525" y="34291"/>
                    <a:pt x="5715" y="27623"/>
                    <a:pt x="5715" y="18098"/>
                  </a:cubicBezTo>
                  <a:cubicBezTo>
                    <a:pt x="5715" y="8573"/>
                    <a:pt x="9525" y="1906"/>
                    <a:pt x="16192" y="1906"/>
                  </a:cubicBezTo>
                  <a:cubicBezTo>
                    <a:pt x="22860" y="1906"/>
                    <a:pt x="26670" y="8573"/>
                    <a:pt x="26670" y="18098"/>
                  </a:cubicBezTo>
                  <a:cubicBezTo>
                    <a:pt x="26670" y="27623"/>
                    <a:pt x="22860" y="34291"/>
                    <a:pt x="16192" y="34291"/>
                  </a:cubicBezTo>
                  <a:lnTo>
                    <a:pt x="16192" y="34291"/>
                  </a:lnTo>
                  <a:close/>
                </a:path>
              </a:pathLst>
            </a:custGeom>
            <a:solidFill>
              <a:schemeClr val="tx1"/>
            </a:solidFill>
            <a:ln w="952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C7923A11-ADCC-4583-99FA-0DD05B6DF3A0}"/>
                </a:ext>
              </a:extLst>
            </p:cNvPr>
            <p:cNvSpPr/>
            <p:nvPr/>
          </p:nvSpPr>
          <p:spPr>
            <a:xfrm>
              <a:off x="-1705609" y="15022829"/>
              <a:ext cx="32384" cy="35243"/>
            </a:xfrm>
            <a:custGeom>
              <a:avLst/>
              <a:gdLst>
                <a:gd name="connsiteX0" fmla="*/ 28575 w 32384"/>
                <a:gd name="connsiteY0" fmla="*/ 31433 h 35243"/>
                <a:gd name="connsiteX1" fmla="*/ 16192 w 32384"/>
                <a:gd name="connsiteY1" fmla="*/ 0 h 35243"/>
                <a:gd name="connsiteX2" fmla="*/ 15240 w 32384"/>
                <a:gd name="connsiteY2" fmla="*/ 0 h 35243"/>
                <a:gd name="connsiteX3" fmla="*/ 3810 w 32384"/>
                <a:gd name="connsiteY3" fmla="*/ 30481 h 35243"/>
                <a:gd name="connsiteX4" fmla="*/ 0 w 32384"/>
                <a:gd name="connsiteY4" fmla="*/ 34291 h 35243"/>
                <a:gd name="connsiteX5" fmla="*/ 0 w 32384"/>
                <a:gd name="connsiteY5" fmla="*/ 35243 h 35243"/>
                <a:gd name="connsiteX6" fmla="*/ 9525 w 32384"/>
                <a:gd name="connsiteY6" fmla="*/ 35243 h 35243"/>
                <a:gd name="connsiteX7" fmla="*/ 9525 w 32384"/>
                <a:gd name="connsiteY7" fmla="*/ 34291 h 35243"/>
                <a:gd name="connsiteX8" fmla="*/ 6667 w 32384"/>
                <a:gd name="connsiteY8" fmla="*/ 31433 h 35243"/>
                <a:gd name="connsiteX9" fmla="*/ 6667 w 32384"/>
                <a:gd name="connsiteY9" fmla="*/ 30481 h 35243"/>
                <a:gd name="connsiteX10" fmla="*/ 8572 w 32384"/>
                <a:gd name="connsiteY10" fmla="*/ 23813 h 35243"/>
                <a:gd name="connsiteX11" fmla="*/ 20955 w 32384"/>
                <a:gd name="connsiteY11" fmla="*/ 23813 h 35243"/>
                <a:gd name="connsiteX12" fmla="*/ 22860 w 32384"/>
                <a:gd name="connsiteY12" fmla="*/ 29528 h 35243"/>
                <a:gd name="connsiteX13" fmla="*/ 22860 w 32384"/>
                <a:gd name="connsiteY13" fmla="*/ 31433 h 35243"/>
                <a:gd name="connsiteX14" fmla="*/ 20003 w 32384"/>
                <a:gd name="connsiteY14" fmla="*/ 34291 h 35243"/>
                <a:gd name="connsiteX15" fmla="*/ 20003 w 32384"/>
                <a:gd name="connsiteY15" fmla="*/ 35243 h 35243"/>
                <a:gd name="connsiteX16" fmla="*/ 32385 w 32384"/>
                <a:gd name="connsiteY16" fmla="*/ 35243 h 35243"/>
                <a:gd name="connsiteX17" fmla="*/ 32385 w 32384"/>
                <a:gd name="connsiteY17" fmla="*/ 34291 h 35243"/>
                <a:gd name="connsiteX18" fmla="*/ 28575 w 32384"/>
                <a:gd name="connsiteY18" fmla="*/ 31433 h 35243"/>
                <a:gd name="connsiteX19" fmla="*/ 28575 w 32384"/>
                <a:gd name="connsiteY19" fmla="*/ 31433 h 35243"/>
                <a:gd name="connsiteX20" fmla="*/ 9525 w 32384"/>
                <a:gd name="connsiteY20" fmla="*/ 21908 h 35243"/>
                <a:gd name="connsiteX21" fmla="*/ 14288 w 32384"/>
                <a:gd name="connsiteY21" fmla="*/ 7620 h 35243"/>
                <a:gd name="connsiteX22" fmla="*/ 19050 w 32384"/>
                <a:gd name="connsiteY22" fmla="*/ 21908 h 35243"/>
                <a:gd name="connsiteX23" fmla="*/ 9525 w 32384"/>
                <a:gd name="connsiteY23" fmla="*/ 21908 h 35243"/>
                <a:gd name="connsiteX24" fmla="*/ 9525 w 32384"/>
                <a:gd name="connsiteY24" fmla="*/ 21908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84" h="35243">
                  <a:moveTo>
                    <a:pt x="28575" y="31433"/>
                  </a:moveTo>
                  <a:cubicBezTo>
                    <a:pt x="27622" y="29528"/>
                    <a:pt x="16192" y="0"/>
                    <a:pt x="16192" y="0"/>
                  </a:cubicBezTo>
                  <a:lnTo>
                    <a:pt x="15240" y="0"/>
                  </a:lnTo>
                  <a:cubicBezTo>
                    <a:pt x="15240" y="0"/>
                    <a:pt x="4763" y="27623"/>
                    <a:pt x="3810" y="30481"/>
                  </a:cubicBezTo>
                  <a:cubicBezTo>
                    <a:pt x="2857" y="33338"/>
                    <a:pt x="953" y="34291"/>
                    <a:pt x="0" y="34291"/>
                  </a:cubicBezTo>
                  <a:lnTo>
                    <a:pt x="0" y="35243"/>
                  </a:lnTo>
                  <a:lnTo>
                    <a:pt x="9525" y="35243"/>
                  </a:lnTo>
                  <a:lnTo>
                    <a:pt x="9525" y="34291"/>
                  </a:lnTo>
                  <a:cubicBezTo>
                    <a:pt x="8572" y="34291"/>
                    <a:pt x="6667" y="33338"/>
                    <a:pt x="6667" y="31433"/>
                  </a:cubicBezTo>
                  <a:cubicBezTo>
                    <a:pt x="6667" y="31433"/>
                    <a:pt x="6667" y="30481"/>
                    <a:pt x="6667" y="30481"/>
                  </a:cubicBezTo>
                  <a:cubicBezTo>
                    <a:pt x="6667" y="30481"/>
                    <a:pt x="7620" y="27623"/>
                    <a:pt x="8572" y="23813"/>
                  </a:cubicBezTo>
                  <a:lnTo>
                    <a:pt x="20955" y="23813"/>
                  </a:lnTo>
                  <a:cubicBezTo>
                    <a:pt x="21907" y="27623"/>
                    <a:pt x="22860" y="29528"/>
                    <a:pt x="22860" y="29528"/>
                  </a:cubicBezTo>
                  <a:cubicBezTo>
                    <a:pt x="22860" y="29528"/>
                    <a:pt x="22860" y="30481"/>
                    <a:pt x="22860" y="31433"/>
                  </a:cubicBezTo>
                  <a:cubicBezTo>
                    <a:pt x="22860" y="32385"/>
                    <a:pt x="21907" y="34291"/>
                    <a:pt x="20003" y="34291"/>
                  </a:cubicBezTo>
                  <a:lnTo>
                    <a:pt x="20003" y="35243"/>
                  </a:lnTo>
                  <a:lnTo>
                    <a:pt x="32385" y="35243"/>
                  </a:lnTo>
                  <a:lnTo>
                    <a:pt x="32385" y="34291"/>
                  </a:lnTo>
                  <a:cubicBezTo>
                    <a:pt x="30480" y="34291"/>
                    <a:pt x="29528" y="32385"/>
                    <a:pt x="28575" y="31433"/>
                  </a:cubicBezTo>
                  <a:lnTo>
                    <a:pt x="28575" y="31433"/>
                  </a:lnTo>
                  <a:close/>
                  <a:moveTo>
                    <a:pt x="9525" y="21908"/>
                  </a:moveTo>
                  <a:cubicBezTo>
                    <a:pt x="12382" y="15241"/>
                    <a:pt x="14288" y="7620"/>
                    <a:pt x="14288" y="7620"/>
                  </a:cubicBezTo>
                  <a:cubicBezTo>
                    <a:pt x="14288" y="7620"/>
                    <a:pt x="17145" y="15241"/>
                    <a:pt x="19050" y="21908"/>
                  </a:cubicBezTo>
                  <a:lnTo>
                    <a:pt x="9525" y="21908"/>
                  </a:lnTo>
                  <a:lnTo>
                    <a:pt x="9525" y="21908"/>
                  </a:lnTo>
                  <a:close/>
                </a:path>
              </a:pathLst>
            </a:custGeom>
            <a:solidFill>
              <a:schemeClr val="tx1"/>
            </a:solidFill>
            <a:ln w="9525"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17F09CFE-5E90-4C0C-BFC3-A2E755959DD1}"/>
                </a:ext>
              </a:extLst>
            </p:cNvPr>
            <p:cNvSpPr/>
            <p:nvPr/>
          </p:nvSpPr>
          <p:spPr>
            <a:xfrm>
              <a:off x="-1829434" y="15023782"/>
              <a:ext cx="27622" cy="35242"/>
            </a:xfrm>
            <a:custGeom>
              <a:avLst/>
              <a:gdLst>
                <a:gd name="connsiteX0" fmla="*/ 27622 w 27622"/>
                <a:gd name="connsiteY0" fmla="*/ 25717 h 35242"/>
                <a:gd name="connsiteX1" fmla="*/ 18097 w 27622"/>
                <a:gd name="connsiteY1" fmla="*/ 32384 h 35242"/>
                <a:gd name="connsiteX2" fmla="*/ 12382 w 27622"/>
                <a:gd name="connsiteY2" fmla="*/ 32384 h 35242"/>
                <a:gd name="connsiteX3" fmla="*/ 9525 w 27622"/>
                <a:gd name="connsiteY3" fmla="*/ 30480 h 35242"/>
                <a:gd name="connsiteX4" fmla="*/ 9525 w 27622"/>
                <a:gd name="connsiteY4" fmla="*/ 18097 h 35242"/>
                <a:gd name="connsiteX5" fmla="*/ 17145 w 27622"/>
                <a:gd name="connsiteY5" fmla="*/ 18097 h 35242"/>
                <a:gd name="connsiteX6" fmla="*/ 21907 w 27622"/>
                <a:gd name="connsiteY6" fmla="*/ 22859 h 35242"/>
                <a:gd name="connsiteX7" fmla="*/ 22860 w 27622"/>
                <a:gd name="connsiteY7" fmla="*/ 22859 h 35242"/>
                <a:gd name="connsiteX8" fmla="*/ 22860 w 27622"/>
                <a:gd name="connsiteY8" fmla="*/ 10477 h 35242"/>
                <a:gd name="connsiteX9" fmla="*/ 21907 w 27622"/>
                <a:gd name="connsiteY9" fmla="*/ 10477 h 35242"/>
                <a:gd name="connsiteX10" fmla="*/ 17145 w 27622"/>
                <a:gd name="connsiteY10" fmla="*/ 15240 h 35242"/>
                <a:gd name="connsiteX11" fmla="*/ 9525 w 27622"/>
                <a:gd name="connsiteY11" fmla="*/ 15240 h 35242"/>
                <a:gd name="connsiteX12" fmla="*/ 9525 w 27622"/>
                <a:gd name="connsiteY12" fmla="*/ 3809 h 35242"/>
                <a:gd name="connsiteX13" fmla="*/ 11430 w 27622"/>
                <a:gd name="connsiteY13" fmla="*/ 1905 h 35242"/>
                <a:gd name="connsiteX14" fmla="*/ 18097 w 27622"/>
                <a:gd name="connsiteY14" fmla="*/ 1905 h 35242"/>
                <a:gd name="connsiteX15" fmla="*/ 24765 w 27622"/>
                <a:gd name="connsiteY15" fmla="*/ 7619 h 35242"/>
                <a:gd name="connsiteX16" fmla="*/ 25717 w 27622"/>
                <a:gd name="connsiteY16" fmla="*/ 7619 h 35242"/>
                <a:gd name="connsiteX17" fmla="*/ 25717 w 27622"/>
                <a:gd name="connsiteY17" fmla="*/ 0 h 35242"/>
                <a:gd name="connsiteX18" fmla="*/ 0 w 27622"/>
                <a:gd name="connsiteY18" fmla="*/ 0 h 35242"/>
                <a:gd name="connsiteX19" fmla="*/ 0 w 27622"/>
                <a:gd name="connsiteY19" fmla="*/ 952 h 35242"/>
                <a:gd name="connsiteX20" fmla="*/ 4763 w 27622"/>
                <a:gd name="connsiteY20" fmla="*/ 5715 h 35242"/>
                <a:gd name="connsiteX21" fmla="*/ 4763 w 27622"/>
                <a:gd name="connsiteY21" fmla="*/ 29527 h 35242"/>
                <a:gd name="connsiteX22" fmla="*/ 0 w 27622"/>
                <a:gd name="connsiteY22" fmla="*/ 34290 h 35242"/>
                <a:gd name="connsiteX23" fmla="*/ 0 w 27622"/>
                <a:gd name="connsiteY23" fmla="*/ 35242 h 35242"/>
                <a:gd name="connsiteX24" fmla="*/ 25717 w 27622"/>
                <a:gd name="connsiteY24" fmla="*/ 35242 h 35242"/>
                <a:gd name="connsiteX25" fmla="*/ 27622 w 27622"/>
                <a:gd name="connsiteY25" fmla="*/ 25717 h 35242"/>
                <a:gd name="connsiteX26" fmla="*/ 27622 w 27622"/>
                <a:gd name="connsiteY26" fmla="*/ 25717 h 35242"/>
                <a:gd name="connsiteX27" fmla="*/ 27622 w 27622"/>
                <a:gd name="connsiteY27" fmla="*/ 25717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22" h="35242">
                  <a:moveTo>
                    <a:pt x="27622" y="25717"/>
                  </a:moveTo>
                  <a:cubicBezTo>
                    <a:pt x="25717" y="29527"/>
                    <a:pt x="23813" y="32384"/>
                    <a:pt x="18097" y="32384"/>
                  </a:cubicBezTo>
                  <a:cubicBezTo>
                    <a:pt x="17145" y="32384"/>
                    <a:pt x="14288" y="32384"/>
                    <a:pt x="12382" y="32384"/>
                  </a:cubicBezTo>
                  <a:cubicBezTo>
                    <a:pt x="10478" y="32384"/>
                    <a:pt x="9525" y="31432"/>
                    <a:pt x="9525" y="30480"/>
                  </a:cubicBezTo>
                  <a:cubicBezTo>
                    <a:pt x="9525" y="29527"/>
                    <a:pt x="9525" y="23813"/>
                    <a:pt x="9525" y="18097"/>
                  </a:cubicBezTo>
                  <a:cubicBezTo>
                    <a:pt x="10478" y="18097"/>
                    <a:pt x="15240" y="18097"/>
                    <a:pt x="17145" y="18097"/>
                  </a:cubicBezTo>
                  <a:cubicBezTo>
                    <a:pt x="20003" y="18097"/>
                    <a:pt x="21907" y="20002"/>
                    <a:pt x="21907" y="22859"/>
                  </a:cubicBezTo>
                  <a:lnTo>
                    <a:pt x="22860" y="22859"/>
                  </a:lnTo>
                  <a:lnTo>
                    <a:pt x="22860" y="10477"/>
                  </a:lnTo>
                  <a:lnTo>
                    <a:pt x="21907" y="10477"/>
                  </a:lnTo>
                  <a:cubicBezTo>
                    <a:pt x="21907" y="14288"/>
                    <a:pt x="20003" y="15240"/>
                    <a:pt x="17145" y="15240"/>
                  </a:cubicBezTo>
                  <a:cubicBezTo>
                    <a:pt x="15240" y="15240"/>
                    <a:pt x="10478" y="15240"/>
                    <a:pt x="9525" y="15240"/>
                  </a:cubicBezTo>
                  <a:cubicBezTo>
                    <a:pt x="9525" y="9525"/>
                    <a:pt x="9525" y="3809"/>
                    <a:pt x="9525" y="3809"/>
                  </a:cubicBezTo>
                  <a:cubicBezTo>
                    <a:pt x="9525" y="2857"/>
                    <a:pt x="10478" y="1905"/>
                    <a:pt x="11430" y="1905"/>
                  </a:cubicBezTo>
                  <a:cubicBezTo>
                    <a:pt x="12382" y="1905"/>
                    <a:pt x="15240" y="1905"/>
                    <a:pt x="18097" y="1905"/>
                  </a:cubicBezTo>
                  <a:cubicBezTo>
                    <a:pt x="21907" y="1905"/>
                    <a:pt x="23813" y="3809"/>
                    <a:pt x="24765" y="7619"/>
                  </a:cubicBezTo>
                  <a:lnTo>
                    <a:pt x="25717" y="7619"/>
                  </a:lnTo>
                  <a:lnTo>
                    <a:pt x="25717" y="0"/>
                  </a:lnTo>
                  <a:lnTo>
                    <a:pt x="0" y="0"/>
                  </a:lnTo>
                  <a:lnTo>
                    <a:pt x="0" y="952"/>
                  </a:lnTo>
                  <a:cubicBezTo>
                    <a:pt x="2857" y="952"/>
                    <a:pt x="4763" y="1905"/>
                    <a:pt x="4763" y="5715"/>
                  </a:cubicBezTo>
                  <a:lnTo>
                    <a:pt x="4763" y="29527"/>
                  </a:lnTo>
                  <a:cubicBezTo>
                    <a:pt x="4763" y="32384"/>
                    <a:pt x="3810" y="34290"/>
                    <a:pt x="0" y="34290"/>
                  </a:cubicBezTo>
                  <a:lnTo>
                    <a:pt x="0" y="35242"/>
                  </a:lnTo>
                  <a:lnTo>
                    <a:pt x="25717" y="35242"/>
                  </a:lnTo>
                  <a:lnTo>
                    <a:pt x="27622" y="25717"/>
                  </a:lnTo>
                  <a:lnTo>
                    <a:pt x="27622" y="25717"/>
                  </a:lnTo>
                  <a:lnTo>
                    <a:pt x="27622" y="25717"/>
                  </a:lnTo>
                  <a:close/>
                </a:path>
              </a:pathLst>
            </a:custGeom>
            <a:solidFill>
              <a:schemeClr val="tx1"/>
            </a:solidFill>
            <a:ln w="952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6A26DA67-3B2E-429D-B6E8-83BCE11941DF}"/>
                </a:ext>
              </a:extLst>
            </p:cNvPr>
            <p:cNvSpPr/>
            <p:nvPr/>
          </p:nvSpPr>
          <p:spPr>
            <a:xfrm>
              <a:off x="-1795144" y="15020925"/>
              <a:ext cx="21907" cy="36195"/>
            </a:xfrm>
            <a:custGeom>
              <a:avLst/>
              <a:gdLst>
                <a:gd name="connsiteX0" fmla="*/ 20002 w 21907"/>
                <a:gd name="connsiteY0" fmla="*/ 952 h 36195"/>
                <a:gd name="connsiteX1" fmla="*/ 20955 w 21907"/>
                <a:gd name="connsiteY1" fmla="*/ 12383 h 36195"/>
                <a:gd name="connsiteX2" fmla="*/ 20002 w 21907"/>
                <a:gd name="connsiteY2" fmla="*/ 12383 h 36195"/>
                <a:gd name="connsiteX3" fmla="*/ 11430 w 21907"/>
                <a:gd name="connsiteY3" fmla="*/ 2858 h 36195"/>
                <a:gd name="connsiteX4" fmla="*/ 6667 w 21907"/>
                <a:gd name="connsiteY4" fmla="*/ 7620 h 36195"/>
                <a:gd name="connsiteX5" fmla="*/ 11430 w 21907"/>
                <a:gd name="connsiteY5" fmla="*/ 14288 h 36195"/>
                <a:gd name="connsiteX6" fmla="*/ 17145 w 21907"/>
                <a:gd name="connsiteY6" fmla="*/ 18098 h 36195"/>
                <a:gd name="connsiteX7" fmla="*/ 21907 w 21907"/>
                <a:gd name="connsiteY7" fmla="*/ 26670 h 36195"/>
                <a:gd name="connsiteX8" fmla="*/ 12382 w 21907"/>
                <a:gd name="connsiteY8" fmla="*/ 36195 h 36195"/>
                <a:gd name="connsiteX9" fmla="*/ 4763 w 21907"/>
                <a:gd name="connsiteY9" fmla="*/ 34290 h 36195"/>
                <a:gd name="connsiteX10" fmla="*/ 2857 w 21907"/>
                <a:gd name="connsiteY10" fmla="*/ 36195 h 36195"/>
                <a:gd name="connsiteX11" fmla="*/ 1905 w 21907"/>
                <a:gd name="connsiteY11" fmla="*/ 36195 h 36195"/>
                <a:gd name="connsiteX12" fmla="*/ 0 w 21907"/>
                <a:gd name="connsiteY12" fmla="*/ 24765 h 36195"/>
                <a:gd name="connsiteX13" fmla="*/ 952 w 21907"/>
                <a:gd name="connsiteY13" fmla="*/ 24765 h 36195"/>
                <a:gd name="connsiteX14" fmla="*/ 10477 w 21907"/>
                <a:gd name="connsiteY14" fmla="*/ 34290 h 36195"/>
                <a:gd name="connsiteX15" fmla="*/ 16192 w 21907"/>
                <a:gd name="connsiteY15" fmla="*/ 28575 h 36195"/>
                <a:gd name="connsiteX16" fmla="*/ 12382 w 21907"/>
                <a:gd name="connsiteY16" fmla="*/ 21908 h 36195"/>
                <a:gd name="connsiteX17" fmla="*/ 5715 w 21907"/>
                <a:gd name="connsiteY17" fmla="*/ 17145 h 36195"/>
                <a:gd name="connsiteX18" fmla="*/ 952 w 21907"/>
                <a:gd name="connsiteY18" fmla="*/ 8573 h 36195"/>
                <a:gd name="connsiteX19" fmla="*/ 9525 w 21907"/>
                <a:gd name="connsiteY19" fmla="*/ 0 h 36195"/>
                <a:gd name="connsiteX20" fmla="*/ 16192 w 21907"/>
                <a:gd name="connsiteY20" fmla="*/ 1905 h 36195"/>
                <a:gd name="connsiteX21" fmla="*/ 18097 w 21907"/>
                <a:gd name="connsiteY21" fmla="*/ 0 h 36195"/>
                <a:gd name="connsiteX22" fmla="*/ 20002 w 21907"/>
                <a:gd name="connsiteY22" fmla="*/ 0 h 36195"/>
                <a:gd name="connsiteX23" fmla="*/ 20002 w 21907"/>
                <a:gd name="connsiteY23" fmla="*/ 952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07" h="36195">
                  <a:moveTo>
                    <a:pt x="20002" y="952"/>
                  </a:moveTo>
                  <a:lnTo>
                    <a:pt x="20955" y="12383"/>
                  </a:lnTo>
                  <a:lnTo>
                    <a:pt x="20002" y="12383"/>
                  </a:lnTo>
                  <a:cubicBezTo>
                    <a:pt x="18097" y="6667"/>
                    <a:pt x="15240" y="2858"/>
                    <a:pt x="11430" y="2858"/>
                  </a:cubicBezTo>
                  <a:cubicBezTo>
                    <a:pt x="8572" y="2858"/>
                    <a:pt x="6667" y="4763"/>
                    <a:pt x="6667" y="7620"/>
                  </a:cubicBezTo>
                  <a:cubicBezTo>
                    <a:pt x="6667" y="10477"/>
                    <a:pt x="8572" y="12383"/>
                    <a:pt x="11430" y="14288"/>
                  </a:cubicBezTo>
                  <a:cubicBezTo>
                    <a:pt x="14288" y="16192"/>
                    <a:pt x="16192" y="17145"/>
                    <a:pt x="17145" y="18098"/>
                  </a:cubicBezTo>
                  <a:cubicBezTo>
                    <a:pt x="20002" y="20002"/>
                    <a:pt x="21907" y="22860"/>
                    <a:pt x="21907" y="26670"/>
                  </a:cubicBezTo>
                  <a:cubicBezTo>
                    <a:pt x="21907" y="32385"/>
                    <a:pt x="17145" y="36195"/>
                    <a:pt x="12382" y="36195"/>
                  </a:cubicBezTo>
                  <a:cubicBezTo>
                    <a:pt x="8572" y="36195"/>
                    <a:pt x="6667" y="34290"/>
                    <a:pt x="4763" y="34290"/>
                  </a:cubicBezTo>
                  <a:cubicBezTo>
                    <a:pt x="3810" y="34290"/>
                    <a:pt x="3810" y="35242"/>
                    <a:pt x="2857" y="36195"/>
                  </a:cubicBezTo>
                  <a:lnTo>
                    <a:pt x="1905" y="36195"/>
                  </a:lnTo>
                  <a:lnTo>
                    <a:pt x="0" y="24765"/>
                  </a:lnTo>
                  <a:lnTo>
                    <a:pt x="952" y="24765"/>
                  </a:lnTo>
                  <a:cubicBezTo>
                    <a:pt x="2857" y="30480"/>
                    <a:pt x="6667" y="34290"/>
                    <a:pt x="10477" y="34290"/>
                  </a:cubicBezTo>
                  <a:cubicBezTo>
                    <a:pt x="13335" y="34290"/>
                    <a:pt x="16192" y="32385"/>
                    <a:pt x="16192" y="28575"/>
                  </a:cubicBezTo>
                  <a:cubicBezTo>
                    <a:pt x="16192" y="24765"/>
                    <a:pt x="14288" y="23813"/>
                    <a:pt x="12382" y="21908"/>
                  </a:cubicBezTo>
                  <a:cubicBezTo>
                    <a:pt x="10477" y="20002"/>
                    <a:pt x="7620" y="18098"/>
                    <a:pt x="5715" y="17145"/>
                  </a:cubicBezTo>
                  <a:cubicBezTo>
                    <a:pt x="2857" y="15240"/>
                    <a:pt x="952" y="12383"/>
                    <a:pt x="952" y="8573"/>
                  </a:cubicBezTo>
                  <a:cubicBezTo>
                    <a:pt x="952" y="3810"/>
                    <a:pt x="3810" y="0"/>
                    <a:pt x="9525" y="0"/>
                  </a:cubicBezTo>
                  <a:cubicBezTo>
                    <a:pt x="11430" y="0"/>
                    <a:pt x="14288" y="1905"/>
                    <a:pt x="16192" y="1905"/>
                  </a:cubicBezTo>
                  <a:cubicBezTo>
                    <a:pt x="17145" y="1905"/>
                    <a:pt x="18097" y="952"/>
                    <a:pt x="18097" y="0"/>
                  </a:cubicBezTo>
                  <a:lnTo>
                    <a:pt x="20002" y="0"/>
                  </a:lnTo>
                  <a:lnTo>
                    <a:pt x="20002" y="952"/>
                  </a:lnTo>
                  <a:close/>
                </a:path>
              </a:pathLst>
            </a:custGeom>
            <a:solidFill>
              <a:schemeClr val="tx1"/>
            </a:solidFill>
            <a:ln w="9525"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3691629A-B3F0-4A5A-9B5D-E8A1D6245013}"/>
                </a:ext>
              </a:extLst>
            </p:cNvPr>
            <p:cNvSpPr/>
            <p:nvPr/>
          </p:nvSpPr>
          <p:spPr>
            <a:xfrm>
              <a:off x="-1866582" y="15022829"/>
              <a:ext cx="33337" cy="35243"/>
            </a:xfrm>
            <a:custGeom>
              <a:avLst/>
              <a:gdLst>
                <a:gd name="connsiteX0" fmla="*/ 20955 w 33337"/>
                <a:gd name="connsiteY0" fmla="*/ 0 h 35243"/>
                <a:gd name="connsiteX1" fmla="*/ 20955 w 33337"/>
                <a:gd name="connsiteY1" fmla="*/ 953 h 35243"/>
                <a:gd name="connsiteX2" fmla="*/ 25717 w 33337"/>
                <a:gd name="connsiteY2" fmla="*/ 6668 h 35243"/>
                <a:gd name="connsiteX3" fmla="*/ 25717 w 33337"/>
                <a:gd name="connsiteY3" fmla="*/ 24766 h 35243"/>
                <a:gd name="connsiteX4" fmla="*/ 7620 w 33337"/>
                <a:gd name="connsiteY4" fmla="*/ 0 h 35243"/>
                <a:gd name="connsiteX5" fmla="*/ 0 w 33337"/>
                <a:gd name="connsiteY5" fmla="*/ 0 h 35243"/>
                <a:gd name="connsiteX6" fmla="*/ 0 w 33337"/>
                <a:gd name="connsiteY6" fmla="*/ 953 h 35243"/>
                <a:gd name="connsiteX7" fmla="*/ 3810 w 33337"/>
                <a:gd name="connsiteY7" fmla="*/ 2858 h 35243"/>
                <a:gd name="connsiteX8" fmla="*/ 4763 w 33337"/>
                <a:gd name="connsiteY8" fmla="*/ 3810 h 35243"/>
                <a:gd name="connsiteX9" fmla="*/ 4763 w 33337"/>
                <a:gd name="connsiteY9" fmla="*/ 27623 h 35243"/>
                <a:gd name="connsiteX10" fmla="*/ 0 w 33337"/>
                <a:gd name="connsiteY10" fmla="*/ 33338 h 35243"/>
                <a:gd name="connsiteX11" fmla="*/ 0 w 33337"/>
                <a:gd name="connsiteY11" fmla="*/ 34291 h 35243"/>
                <a:gd name="connsiteX12" fmla="*/ 11430 w 33337"/>
                <a:gd name="connsiteY12" fmla="*/ 34291 h 35243"/>
                <a:gd name="connsiteX13" fmla="*/ 11430 w 33337"/>
                <a:gd name="connsiteY13" fmla="*/ 33338 h 35243"/>
                <a:gd name="connsiteX14" fmla="*/ 6667 w 33337"/>
                <a:gd name="connsiteY14" fmla="*/ 28575 h 35243"/>
                <a:gd name="connsiteX15" fmla="*/ 6667 w 33337"/>
                <a:gd name="connsiteY15" fmla="*/ 6668 h 35243"/>
                <a:gd name="connsiteX16" fmla="*/ 27622 w 33337"/>
                <a:gd name="connsiteY16" fmla="*/ 35243 h 35243"/>
                <a:gd name="connsiteX17" fmla="*/ 28575 w 33337"/>
                <a:gd name="connsiteY17" fmla="*/ 35243 h 35243"/>
                <a:gd name="connsiteX18" fmla="*/ 28575 w 33337"/>
                <a:gd name="connsiteY18" fmla="*/ 6668 h 35243"/>
                <a:gd name="connsiteX19" fmla="*/ 33338 w 33337"/>
                <a:gd name="connsiteY19" fmla="*/ 953 h 35243"/>
                <a:gd name="connsiteX20" fmla="*/ 33338 w 33337"/>
                <a:gd name="connsiteY20" fmla="*/ 0 h 35243"/>
                <a:gd name="connsiteX21" fmla="*/ 20955 w 33337"/>
                <a:gd name="connsiteY21" fmla="*/ 0 h 35243"/>
                <a:gd name="connsiteX22" fmla="*/ 20955 w 33337"/>
                <a:gd name="connsiteY22" fmla="*/ 0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37" h="35243">
                  <a:moveTo>
                    <a:pt x="20955" y="0"/>
                  </a:moveTo>
                  <a:lnTo>
                    <a:pt x="20955" y="953"/>
                  </a:lnTo>
                  <a:cubicBezTo>
                    <a:pt x="23813" y="953"/>
                    <a:pt x="25717" y="2858"/>
                    <a:pt x="25717" y="6668"/>
                  </a:cubicBezTo>
                  <a:cubicBezTo>
                    <a:pt x="25717" y="8573"/>
                    <a:pt x="25717" y="19050"/>
                    <a:pt x="25717" y="24766"/>
                  </a:cubicBezTo>
                  <a:lnTo>
                    <a:pt x="7620" y="0"/>
                  </a:lnTo>
                  <a:lnTo>
                    <a:pt x="0" y="0"/>
                  </a:lnTo>
                  <a:lnTo>
                    <a:pt x="0" y="953"/>
                  </a:lnTo>
                  <a:cubicBezTo>
                    <a:pt x="1905" y="953"/>
                    <a:pt x="2857" y="1906"/>
                    <a:pt x="3810" y="2858"/>
                  </a:cubicBezTo>
                  <a:cubicBezTo>
                    <a:pt x="3810" y="2858"/>
                    <a:pt x="3810" y="3810"/>
                    <a:pt x="4763" y="3810"/>
                  </a:cubicBezTo>
                  <a:cubicBezTo>
                    <a:pt x="4763" y="7620"/>
                    <a:pt x="4763" y="23813"/>
                    <a:pt x="4763" y="27623"/>
                  </a:cubicBezTo>
                  <a:cubicBezTo>
                    <a:pt x="4763" y="31433"/>
                    <a:pt x="3810" y="33338"/>
                    <a:pt x="0" y="33338"/>
                  </a:cubicBezTo>
                  <a:lnTo>
                    <a:pt x="0" y="34291"/>
                  </a:lnTo>
                  <a:lnTo>
                    <a:pt x="11430" y="34291"/>
                  </a:lnTo>
                  <a:lnTo>
                    <a:pt x="11430" y="33338"/>
                  </a:lnTo>
                  <a:cubicBezTo>
                    <a:pt x="8572" y="33338"/>
                    <a:pt x="6667" y="31433"/>
                    <a:pt x="6667" y="28575"/>
                  </a:cubicBezTo>
                  <a:cubicBezTo>
                    <a:pt x="6667" y="25718"/>
                    <a:pt x="6667" y="12383"/>
                    <a:pt x="6667" y="6668"/>
                  </a:cubicBezTo>
                  <a:cubicBezTo>
                    <a:pt x="13335" y="15241"/>
                    <a:pt x="27622" y="35243"/>
                    <a:pt x="27622" y="35243"/>
                  </a:cubicBezTo>
                  <a:lnTo>
                    <a:pt x="28575" y="35243"/>
                  </a:lnTo>
                  <a:cubicBezTo>
                    <a:pt x="28575" y="35243"/>
                    <a:pt x="28575" y="10478"/>
                    <a:pt x="28575" y="6668"/>
                  </a:cubicBezTo>
                  <a:cubicBezTo>
                    <a:pt x="28575" y="1906"/>
                    <a:pt x="30480" y="953"/>
                    <a:pt x="33338" y="953"/>
                  </a:cubicBezTo>
                  <a:lnTo>
                    <a:pt x="33338" y="0"/>
                  </a:lnTo>
                  <a:lnTo>
                    <a:pt x="20955" y="0"/>
                  </a:lnTo>
                  <a:lnTo>
                    <a:pt x="20955" y="0"/>
                  </a:lnTo>
                  <a:close/>
                </a:path>
              </a:pathLst>
            </a:custGeom>
            <a:solidFill>
              <a:schemeClr val="tx1"/>
            </a:solid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58B143B6-8AB3-4162-BCF2-2045CB90E4E2}"/>
                </a:ext>
              </a:extLst>
            </p:cNvPr>
            <p:cNvSpPr/>
            <p:nvPr/>
          </p:nvSpPr>
          <p:spPr>
            <a:xfrm>
              <a:off x="-1905634" y="15022829"/>
              <a:ext cx="33337" cy="35243"/>
            </a:xfrm>
            <a:custGeom>
              <a:avLst/>
              <a:gdLst>
                <a:gd name="connsiteX0" fmla="*/ 20955 w 33337"/>
                <a:gd name="connsiteY0" fmla="*/ 0 h 35243"/>
                <a:gd name="connsiteX1" fmla="*/ 20955 w 33337"/>
                <a:gd name="connsiteY1" fmla="*/ 953 h 35243"/>
                <a:gd name="connsiteX2" fmla="*/ 25717 w 33337"/>
                <a:gd name="connsiteY2" fmla="*/ 6668 h 35243"/>
                <a:gd name="connsiteX3" fmla="*/ 25717 w 33337"/>
                <a:gd name="connsiteY3" fmla="*/ 24766 h 35243"/>
                <a:gd name="connsiteX4" fmla="*/ 7620 w 33337"/>
                <a:gd name="connsiteY4" fmla="*/ 0 h 35243"/>
                <a:gd name="connsiteX5" fmla="*/ 0 w 33337"/>
                <a:gd name="connsiteY5" fmla="*/ 0 h 35243"/>
                <a:gd name="connsiteX6" fmla="*/ 0 w 33337"/>
                <a:gd name="connsiteY6" fmla="*/ 953 h 35243"/>
                <a:gd name="connsiteX7" fmla="*/ 3810 w 33337"/>
                <a:gd name="connsiteY7" fmla="*/ 2858 h 35243"/>
                <a:gd name="connsiteX8" fmla="*/ 4763 w 33337"/>
                <a:gd name="connsiteY8" fmla="*/ 3810 h 35243"/>
                <a:gd name="connsiteX9" fmla="*/ 4763 w 33337"/>
                <a:gd name="connsiteY9" fmla="*/ 27623 h 35243"/>
                <a:gd name="connsiteX10" fmla="*/ 0 w 33337"/>
                <a:gd name="connsiteY10" fmla="*/ 33338 h 35243"/>
                <a:gd name="connsiteX11" fmla="*/ 0 w 33337"/>
                <a:gd name="connsiteY11" fmla="*/ 34291 h 35243"/>
                <a:gd name="connsiteX12" fmla="*/ 11430 w 33337"/>
                <a:gd name="connsiteY12" fmla="*/ 34291 h 35243"/>
                <a:gd name="connsiteX13" fmla="*/ 11430 w 33337"/>
                <a:gd name="connsiteY13" fmla="*/ 33338 h 35243"/>
                <a:gd name="connsiteX14" fmla="*/ 6667 w 33337"/>
                <a:gd name="connsiteY14" fmla="*/ 28575 h 35243"/>
                <a:gd name="connsiteX15" fmla="*/ 6667 w 33337"/>
                <a:gd name="connsiteY15" fmla="*/ 6668 h 35243"/>
                <a:gd name="connsiteX16" fmla="*/ 27622 w 33337"/>
                <a:gd name="connsiteY16" fmla="*/ 35243 h 35243"/>
                <a:gd name="connsiteX17" fmla="*/ 28575 w 33337"/>
                <a:gd name="connsiteY17" fmla="*/ 35243 h 35243"/>
                <a:gd name="connsiteX18" fmla="*/ 28575 w 33337"/>
                <a:gd name="connsiteY18" fmla="*/ 6668 h 35243"/>
                <a:gd name="connsiteX19" fmla="*/ 33338 w 33337"/>
                <a:gd name="connsiteY19" fmla="*/ 953 h 35243"/>
                <a:gd name="connsiteX20" fmla="*/ 33338 w 33337"/>
                <a:gd name="connsiteY20" fmla="*/ 0 h 35243"/>
                <a:gd name="connsiteX21" fmla="*/ 20955 w 33337"/>
                <a:gd name="connsiteY21" fmla="*/ 0 h 35243"/>
                <a:gd name="connsiteX22" fmla="*/ 20955 w 33337"/>
                <a:gd name="connsiteY22" fmla="*/ 0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37" h="35243">
                  <a:moveTo>
                    <a:pt x="20955" y="0"/>
                  </a:moveTo>
                  <a:lnTo>
                    <a:pt x="20955" y="953"/>
                  </a:lnTo>
                  <a:cubicBezTo>
                    <a:pt x="23813" y="953"/>
                    <a:pt x="25717" y="2858"/>
                    <a:pt x="25717" y="6668"/>
                  </a:cubicBezTo>
                  <a:cubicBezTo>
                    <a:pt x="25717" y="8573"/>
                    <a:pt x="25717" y="19050"/>
                    <a:pt x="25717" y="24766"/>
                  </a:cubicBezTo>
                  <a:lnTo>
                    <a:pt x="7620" y="0"/>
                  </a:lnTo>
                  <a:lnTo>
                    <a:pt x="0" y="0"/>
                  </a:lnTo>
                  <a:lnTo>
                    <a:pt x="0" y="953"/>
                  </a:lnTo>
                  <a:cubicBezTo>
                    <a:pt x="1905" y="953"/>
                    <a:pt x="2857" y="1906"/>
                    <a:pt x="3810" y="2858"/>
                  </a:cubicBezTo>
                  <a:cubicBezTo>
                    <a:pt x="3810" y="2858"/>
                    <a:pt x="3810" y="3810"/>
                    <a:pt x="4763" y="3810"/>
                  </a:cubicBezTo>
                  <a:cubicBezTo>
                    <a:pt x="4763" y="7620"/>
                    <a:pt x="4763" y="23813"/>
                    <a:pt x="4763" y="27623"/>
                  </a:cubicBezTo>
                  <a:cubicBezTo>
                    <a:pt x="4763" y="31433"/>
                    <a:pt x="3810" y="33338"/>
                    <a:pt x="0" y="33338"/>
                  </a:cubicBezTo>
                  <a:lnTo>
                    <a:pt x="0" y="34291"/>
                  </a:lnTo>
                  <a:lnTo>
                    <a:pt x="11430" y="34291"/>
                  </a:lnTo>
                  <a:lnTo>
                    <a:pt x="11430" y="33338"/>
                  </a:lnTo>
                  <a:cubicBezTo>
                    <a:pt x="8572" y="33338"/>
                    <a:pt x="6667" y="31433"/>
                    <a:pt x="6667" y="28575"/>
                  </a:cubicBezTo>
                  <a:cubicBezTo>
                    <a:pt x="6667" y="25718"/>
                    <a:pt x="6667" y="12383"/>
                    <a:pt x="6667" y="6668"/>
                  </a:cubicBezTo>
                  <a:cubicBezTo>
                    <a:pt x="13335" y="15241"/>
                    <a:pt x="27622" y="35243"/>
                    <a:pt x="27622" y="35243"/>
                  </a:cubicBezTo>
                  <a:lnTo>
                    <a:pt x="28575" y="35243"/>
                  </a:lnTo>
                  <a:cubicBezTo>
                    <a:pt x="28575" y="35243"/>
                    <a:pt x="28575" y="10478"/>
                    <a:pt x="28575" y="6668"/>
                  </a:cubicBezTo>
                  <a:cubicBezTo>
                    <a:pt x="28575" y="1906"/>
                    <a:pt x="30480" y="953"/>
                    <a:pt x="33338" y="953"/>
                  </a:cubicBezTo>
                  <a:lnTo>
                    <a:pt x="33338" y="0"/>
                  </a:lnTo>
                  <a:lnTo>
                    <a:pt x="20955" y="0"/>
                  </a:lnTo>
                  <a:lnTo>
                    <a:pt x="20955" y="0"/>
                  </a:lnTo>
                  <a:close/>
                </a:path>
              </a:pathLst>
            </a:custGeom>
            <a:solidFill>
              <a:schemeClr val="tx1"/>
            </a:solid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8669E889-5BD8-42A8-91D1-6B138A0C9455}"/>
                </a:ext>
              </a:extLst>
            </p:cNvPr>
            <p:cNvSpPr/>
            <p:nvPr/>
          </p:nvSpPr>
          <p:spPr>
            <a:xfrm>
              <a:off x="-1981834" y="15012352"/>
              <a:ext cx="50482" cy="46672"/>
            </a:xfrm>
            <a:custGeom>
              <a:avLst/>
              <a:gdLst>
                <a:gd name="connsiteX0" fmla="*/ 50482 w 50482"/>
                <a:gd name="connsiteY0" fmla="*/ 952 h 46672"/>
                <a:gd name="connsiteX1" fmla="*/ 50482 w 50482"/>
                <a:gd name="connsiteY1" fmla="*/ 0 h 46672"/>
                <a:gd name="connsiteX2" fmla="*/ 40005 w 50482"/>
                <a:gd name="connsiteY2" fmla="*/ 0 h 46672"/>
                <a:gd name="connsiteX3" fmla="*/ 25717 w 50482"/>
                <a:gd name="connsiteY3" fmla="*/ 38100 h 46672"/>
                <a:gd name="connsiteX4" fmla="*/ 11430 w 50482"/>
                <a:gd name="connsiteY4" fmla="*/ 0 h 46672"/>
                <a:gd name="connsiteX5" fmla="*/ 0 w 50482"/>
                <a:gd name="connsiteY5" fmla="*/ 0 h 46672"/>
                <a:gd name="connsiteX6" fmla="*/ 0 w 50482"/>
                <a:gd name="connsiteY6" fmla="*/ 952 h 46672"/>
                <a:gd name="connsiteX7" fmla="*/ 5715 w 50482"/>
                <a:gd name="connsiteY7" fmla="*/ 7620 h 46672"/>
                <a:gd name="connsiteX8" fmla="*/ 5715 w 50482"/>
                <a:gd name="connsiteY8" fmla="*/ 36195 h 46672"/>
                <a:gd name="connsiteX9" fmla="*/ 0 w 50482"/>
                <a:gd name="connsiteY9" fmla="*/ 44768 h 46672"/>
                <a:gd name="connsiteX10" fmla="*/ 0 w 50482"/>
                <a:gd name="connsiteY10" fmla="*/ 45720 h 46672"/>
                <a:gd name="connsiteX11" fmla="*/ 14288 w 50482"/>
                <a:gd name="connsiteY11" fmla="*/ 45720 h 46672"/>
                <a:gd name="connsiteX12" fmla="*/ 14288 w 50482"/>
                <a:gd name="connsiteY12" fmla="*/ 44768 h 46672"/>
                <a:gd name="connsiteX13" fmla="*/ 8572 w 50482"/>
                <a:gd name="connsiteY13" fmla="*/ 36195 h 46672"/>
                <a:gd name="connsiteX14" fmla="*/ 8572 w 50482"/>
                <a:gd name="connsiteY14" fmla="*/ 6668 h 46672"/>
                <a:gd name="connsiteX15" fmla="*/ 23813 w 50482"/>
                <a:gd name="connsiteY15" fmla="*/ 46673 h 46672"/>
                <a:gd name="connsiteX16" fmla="*/ 24765 w 50482"/>
                <a:gd name="connsiteY16" fmla="*/ 46673 h 46672"/>
                <a:gd name="connsiteX17" fmla="*/ 40005 w 50482"/>
                <a:gd name="connsiteY17" fmla="*/ 6668 h 46672"/>
                <a:gd name="connsiteX18" fmla="*/ 40005 w 50482"/>
                <a:gd name="connsiteY18" fmla="*/ 37148 h 46672"/>
                <a:gd name="connsiteX19" fmla="*/ 34290 w 50482"/>
                <a:gd name="connsiteY19" fmla="*/ 45720 h 46672"/>
                <a:gd name="connsiteX20" fmla="*/ 34290 w 50482"/>
                <a:gd name="connsiteY20" fmla="*/ 46673 h 46672"/>
                <a:gd name="connsiteX21" fmla="*/ 50482 w 50482"/>
                <a:gd name="connsiteY21" fmla="*/ 46673 h 46672"/>
                <a:gd name="connsiteX22" fmla="*/ 50482 w 50482"/>
                <a:gd name="connsiteY22" fmla="*/ 45720 h 46672"/>
                <a:gd name="connsiteX23" fmla="*/ 44767 w 50482"/>
                <a:gd name="connsiteY23" fmla="*/ 37148 h 46672"/>
                <a:gd name="connsiteX24" fmla="*/ 44767 w 50482"/>
                <a:gd name="connsiteY24" fmla="*/ 7620 h 46672"/>
                <a:gd name="connsiteX25" fmla="*/ 50482 w 50482"/>
                <a:gd name="connsiteY25" fmla="*/ 952 h 46672"/>
                <a:gd name="connsiteX26" fmla="*/ 50482 w 50482"/>
                <a:gd name="connsiteY26" fmla="*/ 952 h 4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482" h="46672">
                  <a:moveTo>
                    <a:pt x="50482" y="952"/>
                  </a:moveTo>
                  <a:lnTo>
                    <a:pt x="50482" y="0"/>
                  </a:lnTo>
                  <a:lnTo>
                    <a:pt x="40005" y="0"/>
                  </a:lnTo>
                  <a:lnTo>
                    <a:pt x="25717" y="38100"/>
                  </a:lnTo>
                  <a:lnTo>
                    <a:pt x="11430" y="0"/>
                  </a:lnTo>
                  <a:lnTo>
                    <a:pt x="0" y="0"/>
                  </a:lnTo>
                  <a:lnTo>
                    <a:pt x="0" y="952"/>
                  </a:lnTo>
                  <a:cubicBezTo>
                    <a:pt x="4763" y="952"/>
                    <a:pt x="5715" y="3810"/>
                    <a:pt x="5715" y="7620"/>
                  </a:cubicBezTo>
                  <a:cubicBezTo>
                    <a:pt x="5715" y="11431"/>
                    <a:pt x="5715" y="35243"/>
                    <a:pt x="5715" y="36195"/>
                  </a:cubicBezTo>
                  <a:cubicBezTo>
                    <a:pt x="5715" y="42863"/>
                    <a:pt x="3810" y="44768"/>
                    <a:pt x="0" y="44768"/>
                  </a:cubicBezTo>
                  <a:lnTo>
                    <a:pt x="0" y="45720"/>
                  </a:lnTo>
                  <a:lnTo>
                    <a:pt x="14288" y="45720"/>
                  </a:lnTo>
                  <a:lnTo>
                    <a:pt x="14288" y="44768"/>
                  </a:lnTo>
                  <a:cubicBezTo>
                    <a:pt x="10478" y="44768"/>
                    <a:pt x="8572" y="42863"/>
                    <a:pt x="8572" y="36195"/>
                  </a:cubicBezTo>
                  <a:cubicBezTo>
                    <a:pt x="8572" y="29527"/>
                    <a:pt x="8572" y="6668"/>
                    <a:pt x="8572" y="6668"/>
                  </a:cubicBezTo>
                  <a:lnTo>
                    <a:pt x="23813" y="46673"/>
                  </a:lnTo>
                  <a:lnTo>
                    <a:pt x="24765" y="46673"/>
                  </a:lnTo>
                  <a:lnTo>
                    <a:pt x="40005" y="6668"/>
                  </a:lnTo>
                  <a:cubicBezTo>
                    <a:pt x="40005" y="6668"/>
                    <a:pt x="40005" y="36195"/>
                    <a:pt x="40005" y="37148"/>
                  </a:cubicBezTo>
                  <a:cubicBezTo>
                    <a:pt x="40005" y="43815"/>
                    <a:pt x="38100" y="45720"/>
                    <a:pt x="34290" y="45720"/>
                  </a:cubicBezTo>
                  <a:lnTo>
                    <a:pt x="34290" y="46673"/>
                  </a:lnTo>
                  <a:lnTo>
                    <a:pt x="50482" y="46673"/>
                  </a:lnTo>
                  <a:lnTo>
                    <a:pt x="50482" y="45720"/>
                  </a:lnTo>
                  <a:cubicBezTo>
                    <a:pt x="46672" y="45720"/>
                    <a:pt x="44767" y="43815"/>
                    <a:pt x="44767" y="37148"/>
                  </a:cubicBezTo>
                  <a:cubicBezTo>
                    <a:pt x="44767" y="34290"/>
                    <a:pt x="44767" y="11431"/>
                    <a:pt x="44767" y="7620"/>
                  </a:cubicBezTo>
                  <a:cubicBezTo>
                    <a:pt x="44767" y="1906"/>
                    <a:pt x="47625" y="952"/>
                    <a:pt x="50482" y="952"/>
                  </a:cubicBezTo>
                  <a:lnTo>
                    <a:pt x="50482" y="952"/>
                  </a:lnTo>
                  <a:close/>
                </a:path>
              </a:pathLst>
            </a:custGeom>
            <a:solidFill>
              <a:schemeClr val="tx1"/>
            </a:solidFill>
            <a:ln w="952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A5CDD01F-7259-45B2-BE59-9C0D5A64F3C9}"/>
                </a:ext>
              </a:extLst>
            </p:cNvPr>
            <p:cNvSpPr/>
            <p:nvPr/>
          </p:nvSpPr>
          <p:spPr>
            <a:xfrm>
              <a:off x="-1927542" y="15022829"/>
              <a:ext cx="14287" cy="35243"/>
            </a:xfrm>
            <a:custGeom>
              <a:avLst/>
              <a:gdLst>
                <a:gd name="connsiteX0" fmla="*/ 9525 w 14287"/>
                <a:gd name="connsiteY0" fmla="*/ 5716 h 35243"/>
                <a:gd name="connsiteX1" fmla="*/ 14288 w 14287"/>
                <a:gd name="connsiteY1" fmla="*/ 953 h 35243"/>
                <a:gd name="connsiteX2" fmla="*/ 14288 w 14287"/>
                <a:gd name="connsiteY2" fmla="*/ 0 h 35243"/>
                <a:gd name="connsiteX3" fmla="*/ 0 w 14287"/>
                <a:gd name="connsiteY3" fmla="*/ 0 h 35243"/>
                <a:gd name="connsiteX4" fmla="*/ 0 w 14287"/>
                <a:gd name="connsiteY4" fmla="*/ 953 h 35243"/>
                <a:gd name="connsiteX5" fmla="*/ 4763 w 14287"/>
                <a:gd name="connsiteY5" fmla="*/ 5716 h 35243"/>
                <a:gd name="connsiteX6" fmla="*/ 4763 w 14287"/>
                <a:gd name="connsiteY6" fmla="*/ 29528 h 35243"/>
                <a:gd name="connsiteX7" fmla="*/ 0 w 14287"/>
                <a:gd name="connsiteY7" fmla="*/ 34291 h 35243"/>
                <a:gd name="connsiteX8" fmla="*/ 0 w 14287"/>
                <a:gd name="connsiteY8" fmla="*/ 35243 h 35243"/>
                <a:gd name="connsiteX9" fmla="*/ 14288 w 14287"/>
                <a:gd name="connsiteY9" fmla="*/ 35243 h 35243"/>
                <a:gd name="connsiteX10" fmla="*/ 14288 w 14287"/>
                <a:gd name="connsiteY10" fmla="*/ 34291 h 35243"/>
                <a:gd name="connsiteX11" fmla="*/ 9525 w 14287"/>
                <a:gd name="connsiteY11" fmla="*/ 29528 h 35243"/>
                <a:gd name="connsiteX12" fmla="*/ 9525 w 14287"/>
                <a:gd name="connsiteY12" fmla="*/ 5716 h 35243"/>
                <a:gd name="connsiteX13" fmla="*/ 9525 w 14287"/>
                <a:gd name="connsiteY13" fmla="*/ 5716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 h="35243">
                  <a:moveTo>
                    <a:pt x="9525" y="5716"/>
                  </a:moveTo>
                  <a:cubicBezTo>
                    <a:pt x="9525" y="2858"/>
                    <a:pt x="11430" y="953"/>
                    <a:pt x="14288" y="953"/>
                  </a:cubicBezTo>
                  <a:lnTo>
                    <a:pt x="14288" y="0"/>
                  </a:lnTo>
                  <a:lnTo>
                    <a:pt x="0" y="0"/>
                  </a:lnTo>
                  <a:lnTo>
                    <a:pt x="0" y="953"/>
                  </a:lnTo>
                  <a:cubicBezTo>
                    <a:pt x="2858" y="953"/>
                    <a:pt x="4763" y="1906"/>
                    <a:pt x="4763" y="5716"/>
                  </a:cubicBezTo>
                  <a:lnTo>
                    <a:pt x="4763" y="29528"/>
                  </a:lnTo>
                  <a:cubicBezTo>
                    <a:pt x="4763" y="32385"/>
                    <a:pt x="2858" y="34291"/>
                    <a:pt x="0" y="34291"/>
                  </a:cubicBezTo>
                  <a:lnTo>
                    <a:pt x="0" y="35243"/>
                  </a:lnTo>
                  <a:lnTo>
                    <a:pt x="14288" y="35243"/>
                  </a:lnTo>
                  <a:lnTo>
                    <a:pt x="14288" y="34291"/>
                  </a:lnTo>
                  <a:cubicBezTo>
                    <a:pt x="11430" y="34291"/>
                    <a:pt x="9525" y="33338"/>
                    <a:pt x="9525" y="29528"/>
                  </a:cubicBezTo>
                  <a:lnTo>
                    <a:pt x="9525" y="5716"/>
                  </a:lnTo>
                  <a:lnTo>
                    <a:pt x="9525" y="5716"/>
                  </a:lnTo>
                  <a:close/>
                </a:path>
              </a:pathLst>
            </a:custGeom>
            <a:solidFill>
              <a:schemeClr val="tx1"/>
            </a:solidFill>
            <a:ln w="952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59FFE434-4C0C-46E2-AAB0-B326FA6DD405}"/>
                </a:ext>
              </a:extLst>
            </p:cNvPr>
            <p:cNvSpPr/>
            <p:nvPr/>
          </p:nvSpPr>
          <p:spPr>
            <a:xfrm>
              <a:off x="-2064702" y="15022829"/>
              <a:ext cx="32384" cy="36195"/>
            </a:xfrm>
            <a:custGeom>
              <a:avLst/>
              <a:gdLst>
                <a:gd name="connsiteX0" fmla="*/ 16193 w 32384"/>
                <a:gd name="connsiteY0" fmla="*/ 0 h 36195"/>
                <a:gd name="connsiteX1" fmla="*/ 0 w 32384"/>
                <a:gd name="connsiteY1" fmla="*/ 18098 h 36195"/>
                <a:gd name="connsiteX2" fmla="*/ 16193 w 32384"/>
                <a:gd name="connsiteY2" fmla="*/ 36195 h 36195"/>
                <a:gd name="connsiteX3" fmla="*/ 32385 w 32384"/>
                <a:gd name="connsiteY3" fmla="*/ 18098 h 36195"/>
                <a:gd name="connsiteX4" fmla="*/ 16193 w 32384"/>
                <a:gd name="connsiteY4" fmla="*/ 0 h 36195"/>
                <a:gd name="connsiteX5" fmla="*/ 16193 w 32384"/>
                <a:gd name="connsiteY5" fmla="*/ 0 h 36195"/>
                <a:gd name="connsiteX6" fmla="*/ 16193 w 32384"/>
                <a:gd name="connsiteY6" fmla="*/ 34291 h 36195"/>
                <a:gd name="connsiteX7" fmla="*/ 5715 w 32384"/>
                <a:gd name="connsiteY7" fmla="*/ 18098 h 36195"/>
                <a:gd name="connsiteX8" fmla="*/ 16193 w 32384"/>
                <a:gd name="connsiteY8" fmla="*/ 1906 h 36195"/>
                <a:gd name="connsiteX9" fmla="*/ 26670 w 32384"/>
                <a:gd name="connsiteY9" fmla="*/ 18098 h 36195"/>
                <a:gd name="connsiteX10" fmla="*/ 16193 w 32384"/>
                <a:gd name="connsiteY10" fmla="*/ 34291 h 36195"/>
                <a:gd name="connsiteX11" fmla="*/ 16193 w 32384"/>
                <a:gd name="connsiteY11" fmla="*/ 34291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4" h="36195">
                  <a:moveTo>
                    <a:pt x="16193" y="0"/>
                  </a:moveTo>
                  <a:cubicBezTo>
                    <a:pt x="7620" y="0"/>
                    <a:pt x="0" y="6668"/>
                    <a:pt x="0" y="18098"/>
                  </a:cubicBezTo>
                  <a:cubicBezTo>
                    <a:pt x="0" y="29528"/>
                    <a:pt x="6668" y="36195"/>
                    <a:pt x="16193" y="36195"/>
                  </a:cubicBezTo>
                  <a:cubicBezTo>
                    <a:pt x="25718" y="36195"/>
                    <a:pt x="32385" y="29528"/>
                    <a:pt x="32385" y="18098"/>
                  </a:cubicBezTo>
                  <a:cubicBezTo>
                    <a:pt x="32385" y="6668"/>
                    <a:pt x="25718" y="0"/>
                    <a:pt x="16193" y="0"/>
                  </a:cubicBezTo>
                  <a:lnTo>
                    <a:pt x="16193" y="0"/>
                  </a:lnTo>
                  <a:close/>
                  <a:moveTo>
                    <a:pt x="16193" y="34291"/>
                  </a:moveTo>
                  <a:cubicBezTo>
                    <a:pt x="9525" y="34291"/>
                    <a:pt x="5715" y="27623"/>
                    <a:pt x="5715" y="18098"/>
                  </a:cubicBezTo>
                  <a:cubicBezTo>
                    <a:pt x="5715" y="8573"/>
                    <a:pt x="9525" y="1906"/>
                    <a:pt x="16193" y="1906"/>
                  </a:cubicBezTo>
                  <a:cubicBezTo>
                    <a:pt x="22860" y="1906"/>
                    <a:pt x="26670" y="8573"/>
                    <a:pt x="26670" y="18098"/>
                  </a:cubicBezTo>
                  <a:cubicBezTo>
                    <a:pt x="26670" y="27623"/>
                    <a:pt x="22860" y="34291"/>
                    <a:pt x="16193" y="34291"/>
                  </a:cubicBezTo>
                  <a:lnTo>
                    <a:pt x="16193" y="34291"/>
                  </a:lnTo>
                  <a:close/>
                </a:path>
              </a:pathLst>
            </a:custGeom>
            <a:solidFill>
              <a:schemeClr val="tx1"/>
            </a:solid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9DF3D40C-5C17-4D59-9A70-43E0FDB26B0E}"/>
                </a:ext>
              </a:extLst>
            </p:cNvPr>
            <p:cNvSpPr/>
            <p:nvPr/>
          </p:nvSpPr>
          <p:spPr>
            <a:xfrm>
              <a:off x="-2027555" y="15022829"/>
              <a:ext cx="25717" cy="35243"/>
            </a:xfrm>
            <a:custGeom>
              <a:avLst/>
              <a:gdLst>
                <a:gd name="connsiteX0" fmla="*/ 25718 w 25717"/>
                <a:gd name="connsiteY0" fmla="*/ 0 h 35243"/>
                <a:gd name="connsiteX1" fmla="*/ 0 w 25717"/>
                <a:gd name="connsiteY1" fmla="*/ 0 h 35243"/>
                <a:gd name="connsiteX2" fmla="*/ 0 w 25717"/>
                <a:gd name="connsiteY2" fmla="*/ 953 h 35243"/>
                <a:gd name="connsiteX3" fmla="*/ 4763 w 25717"/>
                <a:gd name="connsiteY3" fmla="*/ 5716 h 35243"/>
                <a:gd name="connsiteX4" fmla="*/ 4763 w 25717"/>
                <a:gd name="connsiteY4" fmla="*/ 29528 h 35243"/>
                <a:gd name="connsiteX5" fmla="*/ 0 w 25717"/>
                <a:gd name="connsiteY5" fmla="*/ 34291 h 35243"/>
                <a:gd name="connsiteX6" fmla="*/ 0 w 25717"/>
                <a:gd name="connsiteY6" fmla="*/ 35243 h 35243"/>
                <a:gd name="connsiteX7" fmla="*/ 13335 w 25717"/>
                <a:gd name="connsiteY7" fmla="*/ 35243 h 35243"/>
                <a:gd name="connsiteX8" fmla="*/ 13335 w 25717"/>
                <a:gd name="connsiteY8" fmla="*/ 34291 h 35243"/>
                <a:gd name="connsiteX9" fmla="*/ 8573 w 25717"/>
                <a:gd name="connsiteY9" fmla="*/ 29528 h 35243"/>
                <a:gd name="connsiteX10" fmla="*/ 8573 w 25717"/>
                <a:gd name="connsiteY10" fmla="*/ 18098 h 35243"/>
                <a:gd name="connsiteX11" fmla="*/ 16193 w 25717"/>
                <a:gd name="connsiteY11" fmla="*/ 18098 h 35243"/>
                <a:gd name="connsiteX12" fmla="*/ 20955 w 25717"/>
                <a:gd name="connsiteY12" fmla="*/ 22860 h 35243"/>
                <a:gd name="connsiteX13" fmla="*/ 21908 w 25717"/>
                <a:gd name="connsiteY13" fmla="*/ 22860 h 35243"/>
                <a:gd name="connsiteX14" fmla="*/ 21908 w 25717"/>
                <a:gd name="connsiteY14" fmla="*/ 10478 h 35243"/>
                <a:gd name="connsiteX15" fmla="*/ 20955 w 25717"/>
                <a:gd name="connsiteY15" fmla="*/ 10478 h 35243"/>
                <a:gd name="connsiteX16" fmla="*/ 16193 w 25717"/>
                <a:gd name="connsiteY16" fmla="*/ 15241 h 35243"/>
                <a:gd name="connsiteX17" fmla="*/ 8573 w 25717"/>
                <a:gd name="connsiteY17" fmla="*/ 15241 h 35243"/>
                <a:gd name="connsiteX18" fmla="*/ 8573 w 25717"/>
                <a:gd name="connsiteY18" fmla="*/ 3810 h 35243"/>
                <a:gd name="connsiteX19" fmla="*/ 10478 w 25717"/>
                <a:gd name="connsiteY19" fmla="*/ 1906 h 35243"/>
                <a:gd name="connsiteX20" fmla="*/ 17145 w 25717"/>
                <a:gd name="connsiteY20" fmla="*/ 1906 h 35243"/>
                <a:gd name="connsiteX21" fmla="*/ 23813 w 25717"/>
                <a:gd name="connsiteY21" fmla="*/ 7620 h 35243"/>
                <a:gd name="connsiteX22" fmla="*/ 24765 w 25717"/>
                <a:gd name="connsiteY22" fmla="*/ 7620 h 35243"/>
                <a:gd name="connsiteX23" fmla="*/ 25718 w 25717"/>
                <a:gd name="connsiteY23" fmla="*/ 0 h 35243"/>
                <a:gd name="connsiteX24" fmla="*/ 25718 w 25717"/>
                <a:gd name="connsiteY24" fmla="*/ 0 h 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717" h="35243">
                  <a:moveTo>
                    <a:pt x="25718" y="0"/>
                  </a:moveTo>
                  <a:lnTo>
                    <a:pt x="0" y="0"/>
                  </a:lnTo>
                  <a:lnTo>
                    <a:pt x="0" y="953"/>
                  </a:lnTo>
                  <a:cubicBezTo>
                    <a:pt x="2858" y="953"/>
                    <a:pt x="4763" y="1906"/>
                    <a:pt x="4763" y="5716"/>
                  </a:cubicBezTo>
                  <a:lnTo>
                    <a:pt x="4763" y="29528"/>
                  </a:lnTo>
                  <a:cubicBezTo>
                    <a:pt x="4763" y="32385"/>
                    <a:pt x="3810" y="34291"/>
                    <a:pt x="0" y="34291"/>
                  </a:cubicBezTo>
                  <a:lnTo>
                    <a:pt x="0" y="35243"/>
                  </a:lnTo>
                  <a:lnTo>
                    <a:pt x="13335" y="35243"/>
                  </a:lnTo>
                  <a:lnTo>
                    <a:pt x="13335" y="34291"/>
                  </a:lnTo>
                  <a:cubicBezTo>
                    <a:pt x="10478" y="34291"/>
                    <a:pt x="8573" y="33338"/>
                    <a:pt x="8573" y="29528"/>
                  </a:cubicBezTo>
                  <a:cubicBezTo>
                    <a:pt x="8573" y="28575"/>
                    <a:pt x="8573" y="23813"/>
                    <a:pt x="8573" y="18098"/>
                  </a:cubicBezTo>
                  <a:cubicBezTo>
                    <a:pt x="9525" y="18098"/>
                    <a:pt x="14288" y="18098"/>
                    <a:pt x="16193" y="18098"/>
                  </a:cubicBezTo>
                  <a:cubicBezTo>
                    <a:pt x="19050" y="18098"/>
                    <a:pt x="20955" y="20003"/>
                    <a:pt x="20955" y="22860"/>
                  </a:cubicBezTo>
                  <a:lnTo>
                    <a:pt x="21908" y="22860"/>
                  </a:lnTo>
                  <a:lnTo>
                    <a:pt x="21908" y="10478"/>
                  </a:lnTo>
                  <a:lnTo>
                    <a:pt x="20955" y="10478"/>
                  </a:lnTo>
                  <a:cubicBezTo>
                    <a:pt x="20955" y="14288"/>
                    <a:pt x="19050" y="15241"/>
                    <a:pt x="16193" y="15241"/>
                  </a:cubicBezTo>
                  <a:cubicBezTo>
                    <a:pt x="14288" y="15241"/>
                    <a:pt x="9525" y="15241"/>
                    <a:pt x="8573" y="15241"/>
                  </a:cubicBezTo>
                  <a:cubicBezTo>
                    <a:pt x="8573" y="9525"/>
                    <a:pt x="8573" y="3810"/>
                    <a:pt x="8573" y="3810"/>
                  </a:cubicBezTo>
                  <a:cubicBezTo>
                    <a:pt x="8573" y="2858"/>
                    <a:pt x="9525" y="1906"/>
                    <a:pt x="10478" y="1906"/>
                  </a:cubicBezTo>
                  <a:cubicBezTo>
                    <a:pt x="11430" y="1906"/>
                    <a:pt x="14288" y="1906"/>
                    <a:pt x="17145" y="1906"/>
                  </a:cubicBezTo>
                  <a:cubicBezTo>
                    <a:pt x="20955" y="1906"/>
                    <a:pt x="22860" y="3810"/>
                    <a:pt x="23813" y="7620"/>
                  </a:cubicBezTo>
                  <a:lnTo>
                    <a:pt x="24765" y="7620"/>
                  </a:lnTo>
                  <a:lnTo>
                    <a:pt x="25718" y="0"/>
                  </a:lnTo>
                  <a:lnTo>
                    <a:pt x="25718" y="0"/>
                  </a:lnTo>
                  <a:close/>
                </a:path>
              </a:pathLst>
            </a:custGeom>
            <a:solidFill>
              <a:schemeClr val="tx1"/>
            </a:solidFill>
            <a:ln w="952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0308F757-1C66-4FB2-A6C5-81DC38DA08CD}"/>
                </a:ext>
              </a:extLst>
            </p:cNvPr>
            <p:cNvSpPr/>
            <p:nvPr/>
          </p:nvSpPr>
          <p:spPr>
            <a:xfrm>
              <a:off x="-1698942" y="14879002"/>
              <a:ext cx="19050" cy="19050"/>
            </a:xfrm>
            <a:custGeom>
              <a:avLst/>
              <a:gdLst>
                <a:gd name="connsiteX0" fmla="*/ 12383 w 19050"/>
                <a:gd name="connsiteY0" fmla="*/ 2858 h 19050"/>
                <a:gd name="connsiteX1" fmla="*/ 15240 w 19050"/>
                <a:gd name="connsiteY1" fmla="*/ 4763 h 19050"/>
                <a:gd name="connsiteX2" fmla="*/ 17145 w 19050"/>
                <a:gd name="connsiteY2" fmla="*/ 6668 h 19050"/>
                <a:gd name="connsiteX3" fmla="*/ 18098 w 19050"/>
                <a:gd name="connsiteY3" fmla="*/ 10477 h 19050"/>
                <a:gd name="connsiteX4" fmla="*/ 17145 w 19050"/>
                <a:gd name="connsiteY4" fmla="*/ 14288 h 19050"/>
                <a:gd name="connsiteX5" fmla="*/ 14288 w 19050"/>
                <a:gd name="connsiteY5" fmla="*/ 17145 h 19050"/>
                <a:gd name="connsiteX6" fmla="*/ 10478 w 19050"/>
                <a:gd name="connsiteY6" fmla="*/ 18098 h 19050"/>
                <a:gd name="connsiteX7" fmla="*/ 6668 w 19050"/>
                <a:gd name="connsiteY7" fmla="*/ 17145 h 19050"/>
                <a:gd name="connsiteX8" fmla="*/ 3810 w 19050"/>
                <a:gd name="connsiteY8" fmla="*/ 14288 h 19050"/>
                <a:gd name="connsiteX9" fmla="*/ 2858 w 19050"/>
                <a:gd name="connsiteY9" fmla="*/ 10477 h 19050"/>
                <a:gd name="connsiteX10" fmla="*/ 3810 w 19050"/>
                <a:gd name="connsiteY10" fmla="*/ 6668 h 19050"/>
                <a:gd name="connsiteX11" fmla="*/ 5715 w 19050"/>
                <a:gd name="connsiteY11" fmla="*/ 3810 h 19050"/>
                <a:gd name="connsiteX12" fmla="*/ 7620 w 19050"/>
                <a:gd name="connsiteY12" fmla="*/ 1906 h 19050"/>
                <a:gd name="connsiteX13" fmla="*/ 11430 w 19050"/>
                <a:gd name="connsiteY13" fmla="*/ 952 h 19050"/>
                <a:gd name="connsiteX14" fmla="*/ 12383 w 19050"/>
                <a:gd name="connsiteY14" fmla="*/ 2858 h 19050"/>
                <a:gd name="connsiteX15" fmla="*/ 12383 w 19050"/>
                <a:gd name="connsiteY15" fmla="*/ 2858 h 19050"/>
                <a:gd name="connsiteX16" fmla="*/ 18098 w 19050"/>
                <a:gd name="connsiteY16" fmla="*/ 5715 h 19050"/>
                <a:gd name="connsiteX17" fmla="*/ 16193 w 19050"/>
                <a:gd name="connsiteY17" fmla="*/ 2858 h 19050"/>
                <a:gd name="connsiteX18" fmla="*/ 13335 w 19050"/>
                <a:gd name="connsiteY18" fmla="*/ 952 h 19050"/>
                <a:gd name="connsiteX19" fmla="*/ 9525 w 19050"/>
                <a:gd name="connsiteY19" fmla="*/ 0 h 19050"/>
                <a:gd name="connsiteX20" fmla="*/ 5715 w 19050"/>
                <a:gd name="connsiteY20" fmla="*/ 952 h 19050"/>
                <a:gd name="connsiteX21" fmla="*/ 2858 w 19050"/>
                <a:gd name="connsiteY21" fmla="*/ 2858 h 19050"/>
                <a:gd name="connsiteX22" fmla="*/ 953 w 19050"/>
                <a:gd name="connsiteY22" fmla="*/ 5715 h 19050"/>
                <a:gd name="connsiteX23" fmla="*/ 0 w 19050"/>
                <a:gd name="connsiteY23" fmla="*/ 9525 h 19050"/>
                <a:gd name="connsiteX24" fmla="*/ 953 w 19050"/>
                <a:gd name="connsiteY24" fmla="*/ 14288 h 19050"/>
                <a:gd name="connsiteX25" fmla="*/ 4763 w 19050"/>
                <a:gd name="connsiteY25" fmla="*/ 18098 h 19050"/>
                <a:gd name="connsiteX26" fmla="*/ 9525 w 19050"/>
                <a:gd name="connsiteY26" fmla="*/ 19050 h 19050"/>
                <a:gd name="connsiteX27" fmla="*/ 13335 w 19050"/>
                <a:gd name="connsiteY27" fmla="*/ 18098 h 19050"/>
                <a:gd name="connsiteX28" fmla="*/ 16193 w 19050"/>
                <a:gd name="connsiteY28" fmla="*/ 16193 h 19050"/>
                <a:gd name="connsiteX29" fmla="*/ 18098 w 19050"/>
                <a:gd name="connsiteY29" fmla="*/ 13335 h 19050"/>
                <a:gd name="connsiteX30" fmla="*/ 19050 w 19050"/>
                <a:gd name="connsiteY30" fmla="*/ 9525 h 19050"/>
                <a:gd name="connsiteX31" fmla="*/ 18098 w 19050"/>
                <a:gd name="connsiteY31" fmla="*/ 5715 h 19050"/>
                <a:gd name="connsiteX32" fmla="*/ 18098 w 19050"/>
                <a:gd name="connsiteY32" fmla="*/ 5715 h 19050"/>
                <a:gd name="connsiteX33" fmla="*/ 8573 w 19050"/>
                <a:gd name="connsiteY33" fmla="*/ 11431 h 19050"/>
                <a:gd name="connsiteX34" fmla="*/ 9525 w 19050"/>
                <a:gd name="connsiteY34" fmla="*/ 11431 h 19050"/>
                <a:gd name="connsiteX35" fmla="*/ 10478 w 19050"/>
                <a:gd name="connsiteY35" fmla="*/ 12383 h 19050"/>
                <a:gd name="connsiteX36" fmla="*/ 10478 w 19050"/>
                <a:gd name="connsiteY36" fmla="*/ 13335 h 19050"/>
                <a:gd name="connsiteX37" fmla="*/ 10478 w 19050"/>
                <a:gd name="connsiteY37" fmla="*/ 15240 h 19050"/>
                <a:gd name="connsiteX38" fmla="*/ 12383 w 19050"/>
                <a:gd name="connsiteY38" fmla="*/ 15240 h 19050"/>
                <a:gd name="connsiteX39" fmla="*/ 12383 w 19050"/>
                <a:gd name="connsiteY39" fmla="*/ 14288 h 19050"/>
                <a:gd name="connsiteX40" fmla="*/ 12383 w 19050"/>
                <a:gd name="connsiteY40" fmla="*/ 13335 h 19050"/>
                <a:gd name="connsiteX41" fmla="*/ 12383 w 19050"/>
                <a:gd name="connsiteY41" fmla="*/ 12383 h 19050"/>
                <a:gd name="connsiteX42" fmla="*/ 11430 w 19050"/>
                <a:gd name="connsiteY42" fmla="*/ 11431 h 19050"/>
                <a:gd name="connsiteX43" fmla="*/ 10478 w 19050"/>
                <a:gd name="connsiteY43" fmla="*/ 11431 h 19050"/>
                <a:gd name="connsiteX44" fmla="*/ 11430 w 19050"/>
                <a:gd name="connsiteY44" fmla="*/ 11431 h 19050"/>
                <a:gd name="connsiteX45" fmla="*/ 12383 w 19050"/>
                <a:gd name="connsiteY45" fmla="*/ 10477 h 19050"/>
                <a:gd name="connsiteX46" fmla="*/ 12383 w 19050"/>
                <a:gd name="connsiteY46" fmla="*/ 8573 h 19050"/>
                <a:gd name="connsiteX47" fmla="*/ 12383 w 19050"/>
                <a:gd name="connsiteY47" fmla="*/ 6668 h 19050"/>
                <a:gd name="connsiteX48" fmla="*/ 11430 w 19050"/>
                <a:gd name="connsiteY48" fmla="*/ 5715 h 19050"/>
                <a:gd name="connsiteX49" fmla="*/ 9525 w 19050"/>
                <a:gd name="connsiteY49" fmla="*/ 4763 h 19050"/>
                <a:gd name="connsiteX50" fmla="*/ 7620 w 19050"/>
                <a:gd name="connsiteY50" fmla="*/ 4763 h 19050"/>
                <a:gd name="connsiteX51" fmla="*/ 3810 w 19050"/>
                <a:gd name="connsiteY51" fmla="*/ 4763 h 19050"/>
                <a:gd name="connsiteX52" fmla="*/ 3810 w 19050"/>
                <a:gd name="connsiteY52" fmla="*/ 15240 h 19050"/>
                <a:gd name="connsiteX53" fmla="*/ 6668 w 19050"/>
                <a:gd name="connsiteY53" fmla="*/ 15240 h 19050"/>
                <a:gd name="connsiteX54" fmla="*/ 6668 w 19050"/>
                <a:gd name="connsiteY54" fmla="*/ 11431 h 19050"/>
                <a:gd name="connsiteX55" fmla="*/ 8573 w 19050"/>
                <a:gd name="connsiteY55" fmla="*/ 11431 h 19050"/>
                <a:gd name="connsiteX56" fmla="*/ 8573 w 19050"/>
                <a:gd name="connsiteY56" fmla="*/ 11431 h 19050"/>
                <a:gd name="connsiteX57" fmla="*/ 9525 w 19050"/>
                <a:gd name="connsiteY57" fmla="*/ 6668 h 19050"/>
                <a:gd name="connsiteX58" fmla="*/ 9525 w 19050"/>
                <a:gd name="connsiteY58" fmla="*/ 6668 h 19050"/>
                <a:gd name="connsiteX59" fmla="*/ 10478 w 19050"/>
                <a:gd name="connsiteY59" fmla="*/ 8573 h 19050"/>
                <a:gd name="connsiteX60" fmla="*/ 10478 w 19050"/>
                <a:gd name="connsiteY60" fmla="*/ 9525 h 19050"/>
                <a:gd name="connsiteX61" fmla="*/ 9525 w 19050"/>
                <a:gd name="connsiteY61" fmla="*/ 10477 h 19050"/>
                <a:gd name="connsiteX62" fmla="*/ 8573 w 19050"/>
                <a:gd name="connsiteY62" fmla="*/ 10477 h 19050"/>
                <a:gd name="connsiteX63" fmla="*/ 6668 w 19050"/>
                <a:gd name="connsiteY63" fmla="*/ 10477 h 19050"/>
                <a:gd name="connsiteX64" fmla="*/ 6668 w 19050"/>
                <a:gd name="connsiteY64" fmla="*/ 6668 h 19050"/>
                <a:gd name="connsiteX65" fmla="*/ 8573 w 19050"/>
                <a:gd name="connsiteY65" fmla="*/ 6668 h 19050"/>
                <a:gd name="connsiteX66" fmla="*/ 9525 w 19050"/>
                <a:gd name="connsiteY66" fmla="*/ 6668 h 19050"/>
                <a:gd name="connsiteX67" fmla="*/ 9525 w 19050"/>
                <a:gd name="connsiteY67" fmla="*/ 66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50" h="19050">
                  <a:moveTo>
                    <a:pt x="12383" y="2858"/>
                  </a:moveTo>
                  <a:cubicBezTo>
                    <a:pt x="13335" y="2858"/>
                    <a:pt x="14288" y="3810"/>
                    <a:pt x="15240" y="4763"/>
                  </a:cubicBezTo>
                  <a:cubicBezTo>
                    <a:pt x="16193" y="5715"/>
                    <a:pt x="16193" y="6668"/>
                    <a:pt x="17145" y="6668"/>
                  </a:cubicBezTo>
                  <a:cubicBezTo>
                    <a:pt x="18098" y="7620"/>
                    <a:pt x="18098" y="8573"/>
                    <a:pt x="18098" y="10477"/>
                  </a:cubicBezTo>
                  <a:cubicBezTo>
                    <a:pt x="18098" y="12383"/>
                    <a:pt x="18098" y="13335"/>
                    <a:pt x="17145" y="14288"/>
                  </a:cubicBezTo>
                  <a:cubicBezTo>
                    <a:pt x="16193" y="15240"/>
                    <a:pt x="15240" y="16193"/>
                    <a:pt x="14288" y="17145"/>
                  </a:cubicBezTo>
                  <a:cubicBezTo>
                    <a:pt x="13335" y="18098"/>
                    <a:pt x="11430" y="18098"/>
                    <a:pt x="10478" y="18098"/>
                  </a:cubicBezTo>
                  <a:cubicBezTo>
                    <a:pt x="9525" y="18098"/>
                    <a:pt x="7620" y="18098"/>
                    <a:pt x="6668" y="17145"/>
                  </a:cubicBezTo>
                  <a:cubicBezTo>
                    <a:pt x="5715" y="16193"/>
                    <a:pt x="4763" y="15240"/>
                    <a:pt x="3810" y="14288"/>
                  </a:cubicBezTo>
                  <a:cubicBezTo>
                    <a:pt x="2858" y="13335"/>
                    <a:pt x="2858" y="11431"/>
                    <a:pt x="2858" y="10477"/>
                  </a:cubicBezTo>
                  <a:cubicBezTo>
                    <a:pt x="2858" y="9525"/>
                    <a:pt x="2858" y="8573"/>
                    <a:pt x="3810" y="6668"/>
                  </a:cubicBezTo>
                  <a:cubicBezTo>
                    <a:pt x="3810" y="5715"/>
                    <a:pt x="4763" y="4763"/>
                    <a:pt x="5715" y="3810"/>
                  </a:cubicBezTo>
                  <a:cubicBezTo>
                    <a:pt x="6668" y="2858"/>
                    <a:pt x="7620" y="2858"/>
                    <a:pt x="7620" y="1906"/>
                  </a:cubicBezTo>
                  <a:cubicBezTo>
                    <a:pt x="8573" y="952"/>
                    <a:pt x="9525" y="952"/>
                    <a:pt x="11430" y="952"/>
                  </a:cubicBezTo>
                  <a:cubicBezTo>
                    <a:pt x="9525" y="1906"/>
                    <a:pt x="10478" y="1906"/>
                    <a:pt x="12383" y="2858"/>
                  </a:cubicBezTo>
                  <a:lnTo>
                    <a:pt x="12383" y="2858"/>
                  </a:lnTo>
                  <a:close/>
                  <a:moveTo>
                    <a:pt x="18098" y="5715"/>
                  </a:moveTo>
                  <a:cubicBezTo>
                    <a:pt x="18098" y="4763"/>
                    <a:pt x="17145" y="3810"/>
                    <a:pt x="16193" y="2858"/>
                  </a:cubicBezTo>
                  <a:cubicBezTo>
                    <a:pt x="15240" y="1906"/>
                    <a:pt x="14288" y="952"/>
                    <a:pt x="13335" y="952"/>
                  </a:cubicBezTo>
                  <a:cubicBezTo>
                    <a:pt x="12383" y="0"/>
                    <a:pt x="10478" y="0"/>
                    <a:pt x="9525" y="0"/>
                  </a:cubicBezTo>
                  <a:cubicBezTo>
                    <a:pt x="7620" y="0"/>
                    <a:pt x="6668" y="0"/>
                    <a:pt x="5715" y="952"/>
                  </a:cubicBezTo>
                  <a:cubicBezTo>
                    <a:pt x="4763" y="952"/>
                    <a:pt x="3810" y="1906"/>
                    <a:pt x="2858" y="2858"/>
                  </a:cubicBezTo>
                  <a:cubicBezTo>
                    <a:pt x="1905" y="3810"/>
                    <a:pt x="953" y="4763"/>
                    <a:pt x="953" y="5715"/>
                  </a:cubicBezTo>
                  <a:cubicBezTo>
                    <a:pt x="0" y="6668"/>
                    <a:pt x="0" y="8573"/>
                    <a:pt x="0" y="9525"/>
                  </a:cubicBezTo>
                  <a:cubicBezTo>
                    <a:pt x="0" y="11431"/>
                    <a:pt x="0" y="12383"/>
                    <a:pt x="953" y="14288"/>
                  </a:cubicBezTo>
                  <a:cubicBezTo>
                    <a:pt x="1905" y="16193"/>
                    <a:pt x="2858" y="17145"/>
                    <a:pt x="4763" y="18098"/>
                  </a:cubicBezTo>
                  <a:cubicBezTo>
                    <a:pt x="6668" y="19050"/>
                    <a:pt x="7620" y="19050"/>
                    <a:pt x="9525" y="19050"/>
                  </a:cubicBezTo>
                  <a:cubicBezTo>
                    <a:pt x="11430" y="19050"/>
                    <a:pt x="12383" y="19050"/>
                    <a:pt x="13335" y="18098"/>
                  </a:cubicBezTo>
                  <a:cubicBezTo>
                    <a:pt x="14288" y="17145"/>
                    <a:pt x="15240" y="17145"/>
                    <a:pt x="16193" y="16193"/>
                  </a:cubicBezTo>
                  <a:cubicBezTo>
                    <a:pt x="17145" y="15240"/>
                    <a:pt x="18098" y="14288"/>
                    <a:pt x="18098" y="13335"/>
                  </a:cubicBezTo>
                  <a:cubicBezTo>
                    <a:pt x="18098" y="12383"/>
                    <a:pt x="19050" y="10477"/>
                    <a:pt x="19050" y="9525"/>
                  </a:cubicBezTo>
                  <a:cubicBezTo>
                    <a:pt x="19050" y="8573"/>
                    <a:pt x="18098" y="7620"/>
                    <a:pt x="18098" y="5715"/>
                  </a:cubicBezTo>
                  <a:lnTo>
                    <a:pt x="18098" y="5715"/>
                  </a:lnTo>
                  <a:close/>
                  <a:moveTo>
                    <a:pt x="8573" y="11431"/>
                  </a:moveTo>
                  <a:cubicBezTo>
                    <a:pt x="9525" y="11431"/>
                    <a:pt x="9525" y="11431"/>
                    <a:pt x="9525" y="11431"/>
                  </a:cubicBezTo>
                  <a:cubicBezTo>
                    <a:pt x="9525" y="11431"/>
                    <a:pt x="10478" y="11431"/>
                    <a:pt x="10478" y="12383"/>
                  </a:cubicBezTo>
                  <a:cubicBezTo>
                    <a:pt x="10478" y="12383"/>
                    <a:pt x="10478" y="13335"/>
                    <a:pt x="10478" y="13335"/>
                  </a:cubicBezTo>
                  <a:cubicBezTo>
                    <a:pt x="10478" y="14288"/>
                    <a:pt x="10478" y="15240"/>
                    <a:pt x="10478" y="15240"/>
                  </a:cubicBezTo>
                  <a:lnTo>
                    <a:pt x="12383" y="15240"/>
                  </a:lnTo>
                  <a:cubicBezTo>
                    <a:pt x="12383" y="15240"/>
                    <a:pt x="12383" y="14288"/>
                    <a:pt x="12383" y="14288"/>
                  </a:cubicBezTo>
                  <a:cubicBezTo>
                    <a:pt x="12383" y="13335"/>
                    <a:pt x="12383" y="13335"/>
                    <a:pt x="12383" y="13335"/>
                  </a:cubicBezTo>
                  <a:cubicBezTo>
                    <a:pt x="12383" y="13335"/>
                    <a:pt x="12383" y="12383"/>
                    <a:pt x="12383" y="12383"/>
                  </a:cubicBezTo>
                  <a:cubicBezTo>
                    <a:pt x="12383" y="12383"/>
                    <a:pt x="12383" y="11431"/>
                    <a:pt x="11430" y="11431"/>
                  </a:cubicBezTo>
                  <a:cubicBezTo>
                    <a:pt x="11430" y="11431"/>
                    <a:pt x="10478" y="11431"/>
                    <a:pt x="10478" y="11431"/>
                  </a:cubicBezTo>
                  <a:cubicBezTo>
                    <a:pt x="11430" y="11431"/>
                    <a:pt x="11430" y="11431"/>
                    <a:pt x="11430" y="11431"/>
                  </a:cubicBezTo>
                  <a:cubicBezTo>
                    <a:pt x="11430" y="11431"/>
                    <a:pt x="12383" y="10477"/>
                    <a:pt x="12383" y="10477"/>
                  </a:cubicBezTo>
                  <a:cubicBezTo>
                    <a:pt x="12383" y="10477"/>
                    <a:pt x="12383" y="9525"/>
                    <a:pt x="12383" y="8573"/>
                  </a:cubicBezTo>
                  <a:cubicBezTo>
                    <a:pt x="12383" y="7620"/>
                    <a:pt x="12383" y="7620"/>
                    <a:pt x="12383" y="6668"/>
                  </a:cubicBezTo>
                  <a:cubicBezTo>
                    <a:pt x="12383" y="6668"/>
                    <a:pt x="11430" y="5715"/>
                    <a:pt x="11430" y="5715"/>
                  </a:cubicBezTo>
                  <a:cubicBezTo>
                    <a:pt x="11430" y="5715"/>
                    <a:pt x="10478" y="5715"/>
                    <a:pt x="9525" y="4763"/>
                  </a:cubicBezTo>
                  <a:cubicBezTo>
                    <a:pt x="9525" y="4763"/>
                    <a:pt x="8573" y="4763"/>
                    <a:pt x="7620" y="4763"/>
                  </a:cubicBezTo>
                  <a:lnTo>
                    <a:pt x="3810" y="4763"/>
                  </a:lnTo>
                  <a:lnTo>
                    <a:pt x="3810" y="15240"/>
                  </a:lnTo>
                  <a:lnTo>
                    <a:pt x="6668" y="15240"/>
                  </a:lnTo>
                  <a:lnTo>
                    <a:pt x="6668" y="11431"/>
                  </a:lnTo>
                  <a:lnTo>
                    <a:pt x="8573" y="11431"/>
                  </a:lnTo>
                  <a:lnTo>
                    <a:pt x="8573" y="11431"/>
                  </a:lnTo>
                  <a:close/>
                  <a:moveTo>
                    <a:pt x="9525" y="6668"/>
                  </a:moveTo>
                  <a:cubicBezTo>
                    <a:pt x="10478" y="6668"/>
                    <a:pt x="10478" y="6668"/>
                    <a:pt x="9525" y="6668"/>
                  </a:cubicBezTo>
                  <a:cubicBezTo>
                    <a:pt x="10478" y="7620"/>
                    <a:pt x="10478" y="7620"/>
                    <a:pt x="10478" y="8573"/>
                  </a:cubicBezTo>
                  <a:cubicBezTo>
                    <a:pt x="10478" y="8573"/>
                    <a:pt x="10478" y="9525"/>
                    <a:pt x="10478" y="9525"/>
                  </a:cubicBezTo>
                  <a:cubicBezTo>
                    <a:pt x="10478" y="9525"/>
                    <a:pt x="10478" y="10477"/>
                    <a:pt x="9525" y="10477"/>
                  </a:cubicBezTo>
                  <a:cubicBezTo>
                    <a:pt x="9525" y="10477"/>
                    <a:pt x="8573" y="10477"/>
                    <a:pt x="8573" y="10477"/>
                  </a:cubicBezTo>
                  <a:lnTo>
                    <a:pt x="6668" y="10477"/>
                  </a:lnTo>
                  <a:lnTo>
                    <a:pt x="6668" y="6668"/>
                  </a:lnTo>
                  <a:lnTo>
                    <a:pt x="8573" y="6668"/>
                  </a:lnTo>
                  <a:cubicBezTo>
                    <a:pt x="9525" y="6668"/>
                    <a:pt x="9525" y="6668"/>
                    <a:pt x="9525" y="6668"/>
                  </a:cubicBezTo>
                  <a:lnTo>
                    <a:pt x="9525" y="6668"/>
                  </a:lnTo>
                  <a:close/>
                </a:path>
              </a:pathLst>
            </a:custGeom>
            <a:solidFill>
              <a:schemeClr val="tx1"/>
            </a:solidFill>
            <a:ln w="9525"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50EBE942-E68A-4A6D-90BD-A6661F4A9052}"/>
                </a:ext>
              </a:extLst>
            </p:cNvPr>
            <p:cNvSpPr/>
            <p:nvPr/>
          </p:nvSpPr>
          <p:spPr>
            <a:xfrm>
              <a:off x="-2030412" y="14706600"/>
              <a:ext cx="323850" cy="192404"/>
            </a:xfrm>
            <a:custGeom>
              <a:avLst/>
              <a:gdLst>
                <a:gd name="connsiteX0" fmla="*/ 303847 w 323850"/>
                <a:gd name="connsiteY0" fmla="*/ 142875 h 192404"/>
                <a:gd name="connsiteX1" fmla="*/ 246697 w 323850"/>
                <a:gd name="connsiteY1" fmla="*/ 48577 h 192404"/>
                <a:gd name="connsiteX2" fmla="*/ 261938 w 323850"/>
                <a:gd name="connsiteY2" fmla="*/ 48577 h 192404"/>
                <a:gd name="connsiteX3" fmla="*/ 261938 w 323850"/>
                <a:gd name="connsiteY3" fmla="*/ 0 h 192404"/>
                <a:gd name="connsiteX4" fmla="*/ 167640 w 323850"/>
                <a:gd name="connsiteY4" fmla="*/ 0 h 192404"/>
                <a:gd name="connsiteX5" fmla="*/ 167640 w 323850"/>
                <a:gd name="connsiteY5" fmla="*/ 48577 h 192404"/>
                <a:gd name="connsiteX6" fmla="*/ 183832 w 323850"/>
                <a:gd name="connsiteY6" fmla="*/ 48577 h 192404"/>
                <a:gd name="connsiteX7" fmla="*/ 161925 w 323850"/>
                <a:gd name="connsiteY7" fmla="*/ 84773 h 192404"/>
                <a:gd name="connsiteX8" fmla="*/ 140018 w 323850"/>
                <a:gd name="connsiteY8" fmla="*/ 48577 h 192404"/>
                <a:gd name="connsiteX9" fmla="*/ 156210 w 323850"/>
                <a:gd name="connsiteY9" fmla="*/ 48577 h 192404"/>
                <a:gd name="connsiteX10" fmla="*/ 156210 w 323850"/>
                <a:gd name="connsiteY10" fmla="*/ 0 h 192404"/>
                <a:gd name="connsiteX11" fmla="*/ 60960 w 323850"/>
                <a:gd name="connsiteY11" fmla="*/ 0 h 192404"/>
                <a:gd name="connsiteX12" fmla="*/ 60960 w 323850"/>
                <a:gd name="connsiteY12" fmla="*/ 48577 h 192404"/>
                <a:gd name="connsiteX13" fmla="*/ 77153 w 323850"/>
                <a:gd name="connsiteY13" fmla="*/ 48577 h 192404"/>
                <a:gd name="connsiteX14" fmla="*/ 20003 w 323850"/>
                <a:gd name="connsiteY14" fmla="*/ 142875 h 192404"/>
                <a:gd name="connsiteX15" fmla="*/ 0 w 323850"/>
                <a:gd name="connsiteY15" fmla="*/ 142875 h 192404"/>
                <a:gd name="connsiteX16" fmla="*/ 0 w 323850"/>
                <a:gd name="connsiteY16" fmla="*/ 192405 h 192404"/>
                <a:gd name="connsiteX17" fmla="*/ 96203 w 323850"/>
                <a:gd name="connsiteY17" fmla="*/ 192405 h 192404"/>
                <a:gd name="connsiteX18" fmla="*/ 96203 w 323850"/>
                <a:gd name="connsiteY18" fmla="*/ 142875 h 192404"/>
                <a:gd name="connsiteX19" fmla="*/ 79057 w 323850"/>
                <a:gd name="connsiteY19" fmla="*/ 142875 h 192404"/>
                <a:gd name="connsiteX20" fmla="*/ 108585 w 323850"/>
                <a:gd name="connsiteY20" fmla="*/ 94298 h 192404"/>
                <a:gd name="connsiteX21" fmla="*/ 120015 w 323850"/>
                <a:gd name="connsiteY21" fmla="*/ 113348 h 192404"/>
                <a:gd name="connsiteX22" fmla="*/ 109538 w 323850"/>
                <a:gd name="connsiteY22" fmla="*/ 113348 h 192404"/>
                <a:gd name="connsiteX23" fmla="*/ 109538 w 323850"/>
                <a:gd name="connsiteY23" fmla="*/ 161925 h 192404"/>
                <a:gd name="connsiteX24" fmla="*/ 214313 w 323850"/>
                <a:gd name="connsiteY24" fmla="*/ 161925 h 192404"/>
                <a:gd name="connsiteX25" fmla="*/ 214313 w 323850"/>
                <a:gd name="connsiteY25" fmla="*/ 113348 h 192404"/>
                <a:gd name="connsiteX26" fmla="*/ 203835 w 323850"/>
                <a:gd name="connsiteY26" fmla="*/ 113348 h 192404"/>
                <a:gd name="connsiteX27" fmla="*/ 215265 w 323850"/>
                <a:gd name="connsiteY27" fmla="*/ 94298 h 192404"/>
                <a:gd name="connsiteX28" fmla="*/ 244793 w 323850"/>
                <a:gd name="connsiteY28" fmla="*/ 142875 h 192404"/>
                <a:gd name="connsiteX29" fmla="*/ 227647 w 323850"/>
                <a:gd name="connsiteY29" fmla="*/ 142875 h 192404"/>
                <a:gd name="connsiteX30" fmla="*/ 227647 w 323850"/>
                <a:gd name="connsiteY30" fmla="*/ 192405 h 192404"/>
                <a:gd name="connsiteX31" fmla="*/ 323850 w 323850"/>
                <a:gd name="connsiteY31" fmla="*/ 192405 h 192404"/>
                <a:gd name="connsiteX32" fmla="*/ 323850 w 323850"/>
                <a:gd name="connsiteY32" fmla="*/ 142875 h 192404"/>
                <a:gd name="connsiteX33" fmla="*/ 303847 w 323850"/>
                <a:gd name="connsiteY33" fmla="*/ 142875 h 19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850" h="192404">
                  <a:moveTo>
                    <a:pt x="303847" y="142875"/>
                  </a:moveTo>
                  <a:lnTo>
                    <a:pt x="246697" y="48577"/>
                  </a:lnTo>
                  <a:lnTo>
                    <a:pt x="261938" y="48577"/>
                  </a:lnTo>
                  <a:lnTo>
                    <a:pt x="261938" y="0"/>
                  </a:lnTo>
                  <a:lnTo>
                    <a:pt x="167640" y="0"/>
                  </a:lnTo>
                  <a:lnTo>
                    <a:pt x="167640" y="48577"/>
                  </a:lnTo>
                  <a:lnTo>
                    <a:pt x="183832" y="48577"/>
                  </a:lnTo>
                  <a:lnTo>
                    <a:pt x="161925" y="84773"/>
                  </a:lnTo>
                  <a:lnTo>
                    <a:pt x="140018" y="48577"/>
                  </a:lnTo>
                  <a:lnTo>
                    <a:pt x="156210" y="48577"/>
                  </a:lnTo>
                  <a:lnTo>
                    <a:pt x="156210" y="0"/>
                  </a:lnTo>
                  <a:lnTo>
                    <a:pt x="60960" y="0"/>
                  </a:lnTo>
                  <a:lnTo>
                    <a:pt x="60960" y="48577"/>
                  </a:lnTo>
                  <a:lnTo>
                    <a:pt x="77153" y="48577"/>
                  </a:lnTo>
                  <a:lnTo>
                    <a:pt x="20003" y="142875"/>
                  </a:lnTo>
                  <a:lnTo>
                    <a:pt x="0" y="142875"/>
                  </a:lnTo>
                  <a:lnTo>
                    <a:pt x="0" y="192405"/>
                  </a:lnTo>
                  <a:lnTo>
                    <a:pt x="96203" y="192405"/>
                  </a:lnTo>
                  <a:lnTo>
                    <a:pt x="96203" y="142875"/>
                  </a:lnTo>
                  <a:lnTo>
                    <a:pt x="79057" y="142875"/>
                  </a:lnTo>
                  <a:lnTo>
                    <a:pt x="108585" y="94298"/>
                  </a:lnTo>
                  <a:lnTo>
                    <a:pt x="120015" y="113348"/>
                  </a:lnTo>
                  <a:lnTo>
                    <a:pt x="109538" y="113348"/>
                  </a:lnTo>
                  <a:lnTo>
                    <a:pt x="109538" y="161925"/>
                  </a:lnTo>
                  <a:lnTo>
                    <a:pt x="214313" y="161925"/>
                  </a:lnTo>
                  <a:lnTo>
                    <a:pt x="214313" y="113348"/>
                  </a:lnTo>
                  <a:lnTo>
                    <a:pt x="203835" y="113348"/>
                  </a:lnTo>
                  <a:lnTo>
                    <a:pt x="215265" y="94298"/>
                  </a:lnTo>
                  <a:lnTo>
                    <a:pt x="244793" y="142875"/>
                  </a:lnTo>
                  <a:lnTo>
                    <a:pt x="227647" y="142875"/>
                  </a:lnTo>
                  <a:lnTo>
                    <a:pt x="227647" y="192405"/>
                  </a:lnTo>
                  <a:lnTo>
                    <a:pt x="323850" y="192405"/>
                  </a:lnTo>
                  <a:lnTo>
                    <a:pt x="323850" y="142875"/>
                  </a:lnTo>
                  <a:lnTo>
                    <a:pt x="303847" y="142875"/>
                  </a:lnTo>
                  <a:close/>
                </a:path>
              </a:pathLst>
            </a:custGeom>
            <a:solidFill>
              <a:schemeClr val="tx1"/>
            </a:solidFill>
            <a:ln w="9525" cap="flat">
              <a:noFill/>
              <a:prstDash val="solid"/>
              <a:miter/>
            </a:ln>
          </p:spPr>
          <p:txBody>
            <a:bodyPr rtlCol="0" anchor="ctr"/>
            <a:lstStyle/>
            <a:p>
              <a:endParaRPr lang="en-GB"/>
            </a:p>
          </p:txBody>
        </p:sp>
      </p:grpSp>
      <p:sp>
        <p:nvSpPr>
          <p:cNvPr id="3" name="TextBox 2">
            <a:extLst>
              <a:ext uri="{FF2B5EF4-FFF2-40B4-BE49-F238E27FC236}">
                <a16:creationId xmlns:a16="http://schemas.microsoft.com/office/drawing/2014/main" id="{771640D4-1DB3-4BE0-8CDA-DCEC6E82DD44}"/>
              </a:ext>
            </a:extLst>
          </p:cNvPr>
          <p:cNvSpPr txBox="1"/>
          <p:nvPr/>
        </p:nvSpPr>
        <p:spPr>
          <a:xfrm>
            <a:off x="520699" y="4010619"/>
            <a:ext cx="8362043" cy="954107"/>
          </a:xfrm>
          <a:prstGeom prst="rect">
            <a:avLst/>
          </a:prstGeom>
          <a:noFill/>
        </p:spPr>
        <p:txBody>
          <a:bodyPr wrap="square" rtlCol="0">
            <a:spAutoFit/>
          </a:bodyPr>
          <a:lstStyle/>
          <a:p>
            <a:r>
              <a:rPr lang="en-GB" sz="2400" b="1" dirty="0" err="1"/>
              <a:t>Ottinger</a:t>
            </a:r>
            <a:r>
              <a:rPr lang="en-GB" sz="2400" b="1" dirty="0"/>
              <a:t>, G. (2017)</a:t>
            </a:r>
            <a:r>
              <a:rPr lang="en-GB" sz="2400" dirty="0"/>
              <a:t> in </a:t>
            </a:r>
            <a:r>
              <a:rPr lang="en-GB" sz="2400" i="1" dirty="0"/>
              <a:t>The Political Economy of Science</a:t>
            </a:r>
            <a:br>
              <a:rPr lang="en-GB" sz="1600" dirty="0"/>
            </a:br>
            <a:r>
              <a:rPr lang="en-GB" sz="1600" dirty="0">
                <a:hlinkClick r:id="rId4"/>
              </a:rPr>
              <a:t>Reconstructing or reproducing? Scientific authority and models of change in two traditions of citizen science</a:t>
            </a:r>
            <a:endParaRPr lang="en-GB" sz="1600" dirty="0"/>
          </a:p>
        </p:txBody>
      </p:sp>
    </p:spTree>
    <p:custDataLst>
      <p:tags r:id="rId1"/>
    </p:custDataLst>
    <p:extLst>
      <p:ext uri="{BB962C8B-B14F-4D97-AF65-F5344CB8AC3E}">
        <p14:creationId xmlns:p14="http://schemas.microsoft.com/office/powerpoint/2010/main" val="284189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
                                          <p:val>
                                            <p:strVal val="#ppt_x"/>
                                          </p:val>
                                        </p:tav>
                                      </p:tavLst>
                                    </p:anim>
                                    <p:anim calcmode="lin" valueType="num">
                                      <p:cBhvr>
                                        <p:cTn id="9" dur="500" fill="hold"/>
                                        <p:tgtEl>
                                          <p:spTgt spid="2"/>
                                        </p:tgtEl>
                                        <p:attrNameLst>
                                          <p:attrName>ppt_y</p:attrName>
                                        </p:attrNameLst>
                                      </p:cBhvr>
                                      <p:tavLst>
                                        <p:tav tm="0%">
                                          <p:val>
                                            <p:strVal val="#ppt_y+.1"/>
                                          </p:val>
                                        </p:tav>
                                        <p:tav tm="1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
                                          <p:val>
                                            <p:strVal val="#ppt_x"/>
                                          </p:val>
                                        </p:tav>
                                      </p:tavLst>
                                    </p:anim>
                                    <p:anim calcmode="lin" valueType="num">
                                      <p:cBhvr>
                                        <p:cTn id="14" dur="500" fill="hold"/>
                                        <p:tgtEl>
                                          <p:spTgt spid="6"/>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7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89" y="3030019"/>
            <a:ext cx="6603822" cy="797962"/>
          </a:xfrm>
          <a:prstGeom prst="rect">
            <a:avLst/>
          </a:prstGeom>
        </p:spPr>
      </p:pic>
      <p:sp>
        <p:nvSpPr>
          <p:cNvPr id="5" name="TextBox 4"/>
          <p:cNvSpPr txBox="1"/>
          <p:nvPr/>
        </p:nvSpPr>
        <p:spPr>
          <a:xfrm>
            <a:off x="0" y="6581001"/>
            <a:ext cx="1828800" cy="276999"/>
          </a:xfrm>
          <a:prstGeom prst="rect">
            <a:avLst/>
          </a:prstGeom>
          <a:noFill/>
        </p:spPr>
        <p:txBody>
          <a:bodyPr wrap="square" rtlCol="0">
            <a:spAutoFit/>
          </a:bodyPr>
          <a:lstStyle/>
          <a:p>
            <a:r>
              <a:rPr lang="en-GB" sz="1200" dirty="0" err="1">
                <a:hlinkClick r:id="rId4"/>
              </a:rPr>
              <a:t>Safecast</a:t>
            </a:r>
            <a:r>
              <a:rPr lang="en-GB" sz="1200" dirty="0">
                <a:hlinkClick r:id="rId4"/>
              </a:rPr>
              <a:t> logo</a:t>
            </a:r>
            <a:r>
              <a:rPr lang="en-GB" sz="1200" dirty="0"/>
              <a:t>, fair use</a:t>
            </a:r>
          </a:p>
        </p:txBody>
      </p:sp>
    </p:spTree>
    <p:extLst>
      <p:ext uri="{BB962C8B-B14F-4D97-AF65-F5344CB8AC3E}">
        <p14:creationId xmlns:p14="http://schemas.microsoft.com/office/powerpoint/2010/main" val="2284797388"/>
      </p:ext>
    </p:extLst>
  </p:cSld>
  <p:clrMapOvr>
    <a:masterClrMapping/>
  </p:clrMapOvr>
</p:sld>
</file>

<file path=ppt/slides/slide7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 y="-1"/>
            <a:ext cx="12190675" cy="6858745"/>
          </a:xfrm>
          <a:prstGeom prst="rect">
            <a:avLst/>
          </a:prstGeom>
        </p:spPr>
      </p:pic>
      <p:sp>
        <p:nvSpPr>
          <p:cNvPr id="3" name="TextBox 2"/>
          <p:cNvSpPr txBox="1"/>
          <p:nvPr/>
        </p:nvSpPr>
        <p:spPr>
          <a:xfrm>
            <a:off x="0" y="6581001"/>
            <a:ext cx="5260486" cy="276999"/>
          </a:xfrm>
          <a:prstGeom prst="rect">
            <a:avLst/>
          </a:prstGeom>
          <a:solidFill>
            <a:srgbClr val="1C1C1C">
              <a:alpha val="74.902%"/>
            </a:srgbClr>
          </a:solidFill>
        </p:spPr>
        <p:txBody>
          <a:bodyPr wrap="square" rtlCol="0">
            <a:spAutoFit/>
          </a:bodyPr>
          <a:lstStyle/>
          <a:p>
            <a:r>
              <a:rPr lang="en-GB" sz="1200" dirty="0"/>
              <a:t>modified from </a:t>
            </a:r>
            <a:r>
              <a:rPr lang="en-GB" sz="1200" dirty="0">
                <a:hlinkClick r:id="rId3"/>
              </a:rPr>
              <a:t>after Tsunami</a:t>
            </a:r>
            <a:r>
              <a:rPr lang="en-GB" sz="1200" dirty="0"/>
              <a:t> by Jun </a:t>
            </a:r>
            <a:r>
              <a:rPr lang="en-GB" sz="1200" dirty="0" err="1"/>
              <a:t>Teramoto</a:t>
            </a:r>
            <a:r>
              <a:rPr lang="en-GB" sz="1200" dirty="0"/>
              <a:t> from Flickr, </a:t>
            </a:r>
            <a:r>
              <a:rPr lang="en-GB" sz="1200" dirty="0">
                <a:hlinkClick r:id="rId4"/>
              </a:rPr>
              <a:t>CC BY 2.0</a:t>
            </a:r>
            <a:endParaRPr lang="en-GB" sz="1200" dirty="0"/>
          </a:p>
        </p:txBody>
      </p:sp>
      <p:sp>
        <p:nvSpPr>
          <p:cNvPr id="4" name="Rounded Rectangle 3">
            <a:extLst>
              <a:ext uri="{FF2B5EF4-FFF2-40B4-BE49-F238E27FC236}">
                <a16:creationId xmlns:a16="http://schemas.microsoft.com/office/drawing/2014/main" id="{8589406C-B05C-4C0F-AF9B-6D4F36CDF06B}"/>
              </a:ext>
            </a:extLst>
          </p:cNvPr>
          <p:cNvSpPr/>
          <p:nvPr/>
        </p:nvSpPr>
        <p:spPr>
          <a:xfrm>
            <a:off x="-280218" y="533364"/>
            <a:ext cx="9034334"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72B9993-BDE4-4B18-9576-434FF727D2E4}"/>
              </a:ext>
            </a:extLst>
          </p:cNvPr>
          <p:cNvSpPr txBox="1"/>
          <p:nvPr/>
        </p:nvSpPr>
        <p:spPr>
          <a:xfrm>
            <a:off x="101206" y="533364"/>
            <a:ext cx="8542722" cy="923330"/>
          </a:xfrm>
          <a:prstGeom prst="rect">
            <a:avLst/>
          </a:prstGeom>
          <a:noFill/>
        </p:spPr>
        <p:txBody>
          <a:bodyPr wrap="square" rtlCol="0">
            <a:spAutoFit/>
          </a:bodyPr>
          <a:lstStyle/>
          <a:p>
            <a:r>
              <a:rPr lang="en-US" sz="5400" dirty="0">
                <a:solidFill>
                  <a:schemeClr val="accent4"/>
                </a:solidFill>
              </a:rPr>
              <a:t>Fukushima nuclear disaster</a:t>
            </a:r>
            <a:endParaRPr lang="en-GB" sz="5400" dirty="0">
              <a:solidFill>
                <a:schemeClr val="accent4"/>
              </a:solidFill>
            </a:endParaRPr>
          </a:p>
        </p:txBody>
      </p:sp>
    </p:spTree>
    <p:extLst>
      <p:ext uri="{BB962C8B-B14F-4D97-AF65-F5344CB8AC3E}">
        <p14:creationId xmlns:p14="http://schemas.microsoft.com/office/powerpoint/2010/main" val="3270994326"/>
      </p:ext>
    </p:extLst>
  </p:cSld>
  <p:clrMapOvr>
    <a:masterClrMapping/>
  </p:clrMapOvr>
</p:sld>
</file>

<file path=ppt/slides/slide7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6581001"/>
            <a:ext cx="4090737" cy="276999"/>
          </a:xfrm>
          <a:prstGeom prst="rect">
            <a:avLst/>
          </a:prstGeom>
          <a:solidFill>
            <a:schemeClr val="bg1">
              <a:alpha val="67%"/>
            </a:schemeClr>
          </a:solidFill>
        </p:spPr>
        <p:txBody>
          <a:bodyPr wrap="square" rtlCol="0">
            <a:spAutoFit/>
          </a:bodyPr>
          <a:lstStyle/>
          <a:p>
            <a:r>
              <a:rPr lang="en-GB" sz="1200" dirty="0">
                <a:hlinkClick r:id="rId3"/>
              </a:rPr>
              <a:t>SAFECAST</a:t>
            </a:r>
            <a:r>
              <a:rPr lang="en-GB" sz="1200" dirty="0"/>
              <a:t> by Yusuke Kawasaki from Flickr, </a:t>
            </a:r>
            <a:r>
              <a:rPr lang="en-GB" sz="1200" dirty="0">
                <a:hlinkClick r:id="rId4"/>
              </a:rPr>
              <a:t>CC BY 2.0</a:t>
            </a:r>
            <a:endParaRPr lang="en-GB" sz="1200" dirty="0"/>
          </a:p>
        </p:txBody>
      </p:sp>
    </p:spTree>
    <p:extLst>
      <p:ext uri="{BB962C8B-B14F-4D97-AF65-F5344CB8AC3E}">
        <p14:creationId xmlns:p14="http://schemas.microsoft.com/office/powerpoint/2010/main" val="342286113"/>
      </p:ext>
    </p:extLst>
  </p:cSld>
  <p:clrMapOvr>
    <a:masterClrMapping/>
  </p:clrMapOvr>
</p:sld>
</file>

<file path=ppt/slides/slide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C77175-309F-4B2A-97B5-29DBC0DAD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9CA22743-BE8A-415B-A4A2-E73EA938EAAC}"/>
              </a:ext>
            </a:extLst>
          </p:cNvPr>
          <p:cNvSpPr/>
          <p:nvPr/>
        </p:nvSpPr>
        <p:spPr>
          <a:xfrm>
            <a:off x="729374" y="3218582"/>
            <a:ext cx="3731090" cy="3139321"/>
          </a:xfrm>
          <a:prstGeom prst="roundRect">
            <a:avLst>
              <a:gd name="adj" fmla="val 9001"/>
            </a:avLst>
          </a:prstGeom>
          <a:solidFill>
            <a:schemeClr val="bg1">
              <a:alpha val="34%"/>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61C5DB7-793E-4DE8-A87F-EEC4D2C4851E}"/>
              </a:ext>
            </a:extLst>
          </p:cNvPr>
          <p:cNvSpPr txBox="1"/>
          <p:nvPr/>
        </p:nvSpPr>
        <p:spPr>
          <a:xfrm>
            <a:off x="729374" y="3218581"/>
            <a:ext cx="3731090" cy="3139321"/>
          </a:xfrm>
          <a:prstGeom prst="rect">
            <a:avLst/>
          </a:prstGeom>
          <a:noFill/>
        </p:spPr>
        <p:txBody>
          <a:bodyPr wrap="square" rtlCol="0">
            <a:spAutoFit/>
          </a:bodyPr>
          <a:lstStyle/>
          <a:p>
            <a:pPr algn="ctr"/>
            <a:r>
              <a:rPr lang="en-GB" sz="6600" dirty="0">
                <a:solidFill>
                  <a:schemeClr val="accent4"/>
                </a:solidFill>
              </a:rPr>
              <a:t>science</a:t>
            </a:r>
            <a:br>
              <a:rPr lang="en-GB" sz="6600" dirty="0"/>
            </a:br>
            <a:r>
              <a:rPr lang="en-GB" sz="6600" dirty="0"/>
              <a:t>vs</a:t>
            </a:r>
          </a:p>
          <a:p>
            <a:pPr algn="ctr"/>
            <a:r>
              <a:rPr lang="en-GB" sz="6600" dirty="0">
                <a:solidFill>
                  <a:schemeClr val="accent4"/>
                </a:solidFill>
              </a:rPr>
              <a:t>alchemy</a:t>
            </a:r>
          </a:p>
        </p:txBody>
      </p:sp>
      <p:sp>
        <p:nvSpPr>
          <p:cNvPr id="8" name="TextBox 7">
            <a:extLst>
              <a:ext uri="{FF2B5EF4-FFF2-40B4-BE49-F238E27FC236}">
                <a16:creationId xmlns:a16="http://schemas.microsoft.com/office/drawing/2014/main" id="{39810F0E-EF06-49B9-BFC4-14697FA3B1D2}"/>
              </a:ext>
            </a:extLst>
          </p:cNvPr>
          <p:cNvSpPr txBox="1"/>
          <p:nvPr/>
        </p:nvSpPr>
        <p:spPr>
          <a:xfrm>
            <a:off x="0" y="0"/>
            <a:ext cx="6513095" cy="246221"/>
          </a:xfrm>
          <a:prstGeom prst="rect">
            <a:avLst/>
          </a:prstGeom>
          <a:noFill/>
        </p:spPr>
        <p:txBody>
          <a:bodyPr wrap="square" rtlCol="0">
            <a:spAutoFit/>
          </a:bodyPr>
          <a:lstStyle/>
          <a:p>
            <a:r>
              <a:rPr lang="en-GB" sz="1000" dirty="0"/>
              <a:t>The Alchemist Discovering Phosphorus by Joseph Write of Derby </a:t>
            </a:r>
            <a:r>
              <a:rPr lang="en-GB" sz="1000" dirty="0">
                <a:hlinkClick r:id="rId3"/>
              </a:rPr>
              <a:t>from Wikimedia Commons</a:t>
            </a:r>
            <a:r>
              <a:rPr lang="en-GB" sz="1000" dirty="0"/>
              <a:t>, public domain</a:t>
            </a:r>
          </a:p>
        </p:txBody>
      </p:sp>
    </p:spTree>
    <p:extLst>
      <p:ext uri="{BB962C8B-B14F-4D97-AF65-F5344CB8AC3E}">
        <p14:creationId xmlns:p14="http://schemas.microsoft.com/office/powerpoint/2010/main" val="1046961438"/>
      </p:ext>
    </p:extLst>
  </p:cSld>
  <p:clrMapOvr>
    <a:masterClrMapping/>
  </p:clrMapOvr>
</p:sld>
</file>

<file path=ppt/slides/slide8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833685" cy="6858000"/>
          </a:xfrm>
          <a:prstGeom prst="rect">
            <a:avLst/>
          </a:prstGeom>
        </p:spPr>
      </p:pic>
      <p:sp>
        <p:nvSpPr>
          <p:cNvPr id="3" name="TextBox 2"/>
          <p:cNvSpPr txBox="1"/>
          <p:nvPr/>
        </p:nvSpPr>
        <p:spPr>
          <a:xfrm rot="16200000">
            <a:off x="10770132" y="1144870"/>
            <a:ext cx="2566738" cy="276999"/>
          </a:xfrm>
          <a:prstGeom prst="rect">
            <a:avLst/>
          </a:prstGeom>
          <a:solidFill>
            <a:srgbClr val="1C1C1C">
              <a:alpha val="69.804%"/>
            </a:srgbClr>
          </a:solidFill>
        </p:spPr>
        <p:txBody>
          <a:bodyPr wrap="square" rtlCol="0">
            <a:spAutoFit/>
          </a:bodyPr>
          <a:lstStyle/>
          <a:p>
            <a:r>
              <a:rPr lang="en-US" sz="1200" dirty="0" err="1">
                <a:hlinkClick r:id="rId3"/>
              </a:rPr>
              <a:t>Safecast</a:t>
            </a:r>
            <a:r>
              <a:rPr lang="en-US" sz="1200" dirty="0">
                <a:hlinkClick r:id="rId3"/>
              </a:rPr>
              <a:t> map </a:t>
            </a:r>
            <a:r>
              <a:rPr lang="en-US" sz="1200" dirty="0"/>
              <a:t>screenshot, fair use</a:t>
            </a:r>
            <a:endParaRPr lang="en-GB" sz="1200" dirty="0"/>
          </a:p>
        </p:txBody>
      </p:sp>
    </p:spTree>
    <p:extLst>
      <p:ext uri="{BB962C8B-B14F-4D97-AF65-F5344CB8AC3E}">
        <p14:creationId xmlns:p14="http://schemas.microsoft.com/office/powerpoint/2010/main" val="2976732363"/>
      </p:ext>
    </p:extLst>
  </p:cSld>
  <p:clrMapOvr>
    <a:masterClrMapping/>
  </p:clrMapOvr>
</p:sld>
</file>

<file path=ppt/slides/slide8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289CB-B80B-4ED8-AB8A-DDB835FA6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F0C3BEC-F6A1-49CF-ACF9-5D58C23E3AAA}"/>
              </a:ext>
            </a:extLst>
          </p:cNvPr>
          <p:cNvSpPr txBox="1"/>
          <p:nvPr/>
        </p:nvSpPr>
        <p:spPr>
          <a:xfrm>
            <a:off x="7150100" y="6611779"/>
            <a:ext cx="5041900" cy="246221"/>
          </a:xfrm>
          <a:prstGeom prst="rect">
            <a:avLst/>
          </a:prstGeom>
          <a:solidFill>
            <a:schemeClr val="bg1">
              <a:alpha val="80%"/>
            </a:schemeClr>
          </a:solidFill>
        </p:spPr>
        <p:txBody>
          <a:bodyPr wrap="square" rtlCol="0">
            <a:spAutoFit/>
          </a:bodyPr>
          <a:lstStyle/>
          <a:p>
            <a:pPr algn="r"/>
            <a:r>
              <a:rPr lang="en-GB" sz="1000" dirty="0">
                <a:hlinkClick r:id="rId5"/>
              </a:rPr>
              <a:t>2016-09-20_18-36-03_Nikon_JH</a:t>
            </a:r>
            <a:r>
              <a:rPr lang="en-GB" sz="1000" dirty="0"/>
              <a:t> by Jan </a:t>
            </a:r>
            <a:r>
              <a:rPr lang="en-GB" sz="1000" dirty="0" err="1"/>
              <a:t>Helebrant</a:t>
            </a:r>
            <a:r>
              <a:rPr lang="en-GB" sz="1000" dirty="0"/>
              <a:t> from Flickr </a:t>
            </a:r>
            <a:r>
              <a:rPr lang="en-GB" sz="1000" dirty="0">
                <a:hlinkClick r:id="rId6"/>
              </a:rPr>
              <a:t>CC BY-SA 2.0</a:t>
            </a:r>
            <a:endParaRPr lang="en-GB" sz="1000" dirty="0"/>
          </a:p>
        </p:txBody>
      </p:sp>
      <p:grpSp>
        <p:nvGrpSpPr>
          <p:cNvPr id="7" name="Group 6">
            <a:extLst>
              <a:ext uri="{FF2B5EF4-FFF2-40B4-BE49-F238E27FC236}">
                <a16:creationId xmlns:a16="http://schemas.microsoft.com/office/drawing/2014/main" id="{67337918-499B-4849-8E47-B19F8B8DF28B}"/>
              </a:ext>
            </a:extLst>
          </p:cNvPr>
          <p:cNvGrpSpPr/>
          <p:nvPr/>
        </p:nvGrpSpPr>
        <p:grpSpPr>
          <a:xfrm>
            <a:off x="0" y="0"/>
            <a:ext cx="12192000" cy="6862921"/>
            <a:chOff x="0" y="0"/>
            <a:chExt cx="12192000" cy="6862921"/>
          </a:xfrm>
        </p:grpSpPr>
        <p:pic>
          <p:nvPicPr>
            <p:cNvPr id="5" name="Picture 4">
              <a:extLst>
                <a:ext uri="{FF2B5EF4-FFF2-40B4-BE49-F238E27FC236}">
                  <a16:creationId xmlns:a16="http://schemas.microsoft.com/office/drawing/2014/main" id="{B2F88A9B-1930-430B-8DAF-54F85E4557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FC19A4D-9178-488C-9380-0E10FD60CE69}"/>
                </a:ext>
              </a:extLst>
            </p:cNvPr>
            <p:cNvSpPr txBox="1"/>
            <p:nvPr/>
          </p:nvSpPr>
          <p:spPr>
            <a:xfrm>
              <a:off x="7251700" y="6616700"/>
              <a:ext cx="4940300" cy="246221"/>
            </a:xfrm>
            <a:prstGeom prst="rect">
              <a:avLst/>
            </a:prstGeom>
            <a:solidFill>
              <a:schemeClr val="bg1">
                <a:alpha val="80%"/>
              </a:schemeClr>
            </a:solidFill>
          </p:spPr>
          <p:txBody>
            <a:bodyPr wrap="square" rtlCol="0">
              <a:spAutoFit/>
            </a:bodyPr>
            <a:lstStyle/>
            <a:p>
              <a:pPr algn="r"/>
              <a:r>
                <a:rPr lang="en-GB" sz="1000" dirty="0">
                  <a:hlinkClick r:id="rId8"/>
                </a:rPr>
                <a:t>2016-12-05_15-11-32_Nikon_JH</a:t>
              </a:r>
              <a:r>
                <a:rPr lang="en-GB" sz="1000" dirty="0"/>
                <a:t> by Jan </a:t>
              </a:r>
              <a:r>
                <a:rPr lang="en-GB" sz="1000" dirty="0" err="1"/>
                <a:t>Helebrant</a:t>
              </a:r>
              <a:r>
                <a:rPr lang="en-GB" sz="1000" dirty="0"/>
                <a:t> from Flickr </a:t>
              </a:r>
              <a:r>
                <a:rPr lang="en-GB" sz="1000" dirty="0">
                  <a:hlinkClick r:id="rId6"/>
                </a:rPr>
                <a:t>CC BY-SA 2.0</a:t>
              </a:r>
              <a:endParaRPr lang="en-GB" sz="1000" dirty="0"/>
            </a:p>
          </p:txBody>
        </p:sp>
      </p:grpSp>
    </p:spTree>
    <p:custDataLst>
      <p:tags r:id="rId1"/>
    </p:custDataLst>
    <p:extLst>
      <p:ext uri="{BB962C8B-B14F-4D97-AF65-F5344CB8AC3E}">
        <p14:creationId xmlns:p14="http://schemas.microsoft.com/office/powerpoint/2010/main" val="19425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EF75BE-FAAA-4DCC-A2C4-907A5BB61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
            <a:ext cx="12192000" cy="6842760"/>
          </a:xfrm>
          <a:prstGeom prst="rect">
            <a:avLst/>
          </a:prstGeom>
        </p:spPr>
      </p:pic>
      <p:sp>
        <p:nvSpPr>
          <p:cNvPr id="6" name="TextBox 5">
            <a:extLst>
              <a:ext uri="{FF2B5EF4-FFF2-40B4-BE49-F238E27FC236}">
                <a16:creationId xmlns:a16="http://schemas.microsoft.com/office/drawing/2014/main" id="{61B0534A-86FA-464D-BB54-8263116DC064}"/>
              </a:ext>
            </a:extLst>
          </p:cNvPr>
          <p:cNvSpPr txBox="1"/>
          <p:nvPr/>
        </p:nvSpPr>
        <p:spPr>
          <a:xfrm>
            <a:off x="0" y="6588770"/>
            <a:ext cx="3287949" cy="246221"/>
          </a:xfrm>
          <a:prstGeom prst="rect">
            <a:avLst/>
          </a:prstGeom>
          <a:noFill/>
        </p:spPr>
        <p:txBody>
          <a:bodyPr wrap="square" rtlCol="0">
            <a:spAutoFit/>
          </a:bodyPr>
          <a:lstStyle/>
          <a:p>
            <a:r>
              <a:rPr lang="en-GB" sz="1000" dirty="0">
                <a:hlinkClick r:id="rId4"/>
              </a:rPr>
              <a:t>bgphoto-l6</a:t>
            </a:r>
            <a:r>
              <a:rPr lang="en-GB" sz="1000" dirty="0"/>
              <a:t> from safecast.org </a:t>
            </a:r>
            <a:r>
              <a:rPr lang="en-GB" sz="1000" dirty="0">
                <a:hlinkClick r:id="rId5"/>
              </a:rPr>
              <a:t>CC BY-SA 3.0</a:t>
            </a:r>
            <a:endParaRPr lang="en-GB" sz="1000" dirty="0"/>
          </a:p>
        </p:txBody>
      </p:sp>
      <p:grpSp>
        <p:nvGrpSpPr>
          <p:cNvPr id="13" name="Group 12">
            <a:extLst>
              <a:ext uri="{FF2B5EF4-FFF2-40B4-BE49-F238E27FC236}">
                <a16:creationId xmlns:a16="http://schemas.microsoft.com/office/drawing/2014/main" id="{EFAE4998-A65F-4106-B58D-58D5F00F2A13}"/>
              </a:ext>
            </a:extLst>
          </p:cNvPr>
          <p:cNvGrpSpPr/>
          <p:nvPr/>
        </p:nvGrpSpPr>
        <p:grpSpPr>
          <a:xfrm>
            <a:off x="-805046" y="509794"/>
            <a:ext cx="7546314" cy="2154436"/>
            <a:chOff x="-805046" y="509794"/>
            <a:chExt cx="7546314" cy="2154436"/>
          </a:xfrm>
        </p:grpSpPr>
        <p:sp>
          <p:nvSpPr>
            <p:cNvPr id="8" name="Rectangle: Rounded Corners 7">
              <a:extLst>
                <a:ext uri="{FF2B5EF4-FFF2-40B4-BE49-F238E27FC236}">
                  <a16:creationId xmlns:a16="http://schemas.microsoft.com/office/drawing/2014/main" id="{25B44426-23F5-4328-BE71-A8499A4270A7}"/>
                </a:ext>
              </a:extLst>
            </p:cNvPr>
            <p:cNvSpPr/>
            <p:nvPr/>
          </p:nvSpPr>
          <p:spPr>
            <a:xfrm>
              <a:off x="-805046" y="643095"/>
              <a:ext cx="7294888" cy="2021135"/>
            </a:xfrm>
            <a:prstGeom prst="roundRect">
              <a:avLst>
                <a:gd name="adj" fmla="val 7902"/>
              </a:avLst>
            </a:prstGeom>
            <a:solidFill>
              <a:schemeClr val="bg1">
                <a:alpha val="8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287DB68-76B6-44A6-A982-A7C0CD1D9476}"/>
                </a:ext>
              </a:extLst>
            </p:cNvPr>
            <p:cNvSpPr txBox="1"/>
            <p:nvPr/>
          </p:nvSpPr>
          <p:spPr>
            <a:xfrm>
              <a:off x="0" y="509794"/>
              <a:ext cx="6741268" cy="2062103"/>
            </a:xfrm>
            <a:prstGeom prst="rect">
              <a:avLst/>
            </a:prstGeom>
            <a:noFill/>
          </p:spPr>
          <p:txBody>
            <a:bodyPr wrap="square" rtlCol="0">
              <a:spAutoFit/>
            </a:bodyPr>
            <a:lstStyle/>
            <a:p>
              <a:pPr algn="ctr"/>
              <a:r>
                <a:rPr lang="en-GB" sz="7200" b="1" dirty="0">
                  <a:solidFill>
                    <a:schemeClr val="accent4"/>
                  </a:solidFill>
                </a:rPr>
                <a:t>5</a:t>
              </a:r>
              <a:r>
                <a:rPr lang="en-GB" sz="6600" b="1" dirty="0">
                  <a:solidFill>
                    <a:schemeClr val="accent4"/>
                  </a:solidFill>
                </a:rPr>
                <a:t>,</a:t>
              </a:r>
              <a:r>
                <a:rPr lang="en-GB" sz="6000" b="1" dirty="0">
                  <a:solidFill>
                    <a:schemeClr val="accent4"/>
                  </a:solidFill>
                </a:rPr>
                <a:t>000+</a:t>
              </a:r>
              <a:r>
                <a:rPr lang="en-GB" sz="8000" dirty="0"/>
                <a:t> </a:t>
              </a:r>
              <a:br>
                <a:rPr lang="en-GB" sz="6000" dirty="0"/>
              </a:br>
              <a:r>
                <a:rPr lang="en-GB" sz="4800" dirty="0"/>
                <a:t>citizen scientists</a:t>
              </a:r>
            </a:p>
          </p:txBody>
        </p:sp>
      </p:grpSp>
      <p:grpSp>
        <p:nvGrpSpPr>
          <p:cNvPr id="14" name="Group 13">
            <a:extLst>
              <a:ext uri="{FF2B5EF4-FFF2-40B4-BE49-F238E27FC236}">
                <a16:creationId xmlns:a16="http://schemas.microsoft.com/office/drawing/2014/main" id="{8B60587D-0C2A-41A7-A3DD-B1445EAA5CFE}"/>
              </a:ext>
            </a:extLst>
          </p:cNvPr>
          <p:cNvGrpSpPr/>
          <p:nvPr/>
        </p:nvGrpSpPr>
        <p:grpSpPr>
          <a:xfrm>
            <a:off x="5932304" y="2877675"/>
            <a:ext cx="7656844" cy="1323439"/>
            <a:chOff x="5932304" y="2877675"/>
            <a:chExt cx="7656844" cy="1323439"/>
          </a:xfrm>
        </p:grpSpPr>
        <p:sp>
          <p:nvSpPr>
            <p:cNvPr id="9" name="Rectangle: Rounded Corners 8">
              <a:extLst>
                <a:ext uri="{FF2B5EF4-FFF2-40B4-BE49-F238E27FC236}">
                  <a16:creationId xmlns:a16="http://schemas.microsoft.com/office/drawing/2014/main" id="{C52F0BAB-ADED-456B-9858-5DCB216315F7}"/>
                </a:ext>
              </a:extLst>
            </p:cNvPr>
            <p:cNvSpPr/>
            <p:nvPr/>
          </p:nvSpPr>
          <p:spPr>
            <a:xfrm>
              <a:off x="5932304" y="2890243"/>
              <a:ext cx="7656844" cy="1310871"/>
            </a:xfrm>
            <a:prstGeom prst="roundRect">
              <a:avLst>
                <a:gd name="adj" fmla="val 7902"/>
              </a:avLst>
            </a:prstGeom>
            <a:solidFill>
              <a:schemeClr val="bg1">
                <a:alpha val="8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5CF0FF4-90E0-42D8-A59B-59FE9351B17C}"/>
                </a:ext>
              </a:extLst>
            </p:cNvPr>
            <p:cNvSpPr txBox="1"/>
            <p:nvPr/>
          </p:nvSpPr>
          <p:spPr>
            <a:xfrm>
              <a:off x="6081140" y="2877675"/>
              <a:ext cx="7508008" cy="1323439"/>
            </a:xfrm>
            <a:prstGeom prst="rect">
              <a:avLst/>
            </a:prstGeom>
            <a:noFill/>
          </p:spPr>
          <p:txBody>
            <a:bodyPr wrap="square" rtlCol="0">
              <a:spAutoFit/>
            </a:bodyPr>
            <a:lstStyle/>
            <a:p>
              <a:r>
                <a:rPr lang="en-GB" sz="7200" b="1" dirty="0">
                  <a:solidFill>
                    <a:schemeClr val="accent4"/>
                  </a:solidFill>
                </a:rPr>
                <a:t>1</a:t>
              </a:r>
              <a:r>
                <a:rPr lang="en-GB" sz="6000" b="1" dirty="0">
                  <a:solidFill>
                    <a:schemeClr val="accent4"/>
                  </a:solidFill>
                </a:rPr>
                <a:t>00+</a:t>
              </a:r>
              <a:r>
                <a:rPr lang="en-GB" sz="8000" dirty="0"/>
                <a:t> </a:t>
              </a:r>
              <a:r>
                <a:rPr lang="en-GB" sz="4800" dirty="0"/>
                <a:t>countries</a:t>
              </a:r>
            </a:p>
          </p:txBody>
        </p:sp>
      </p:grpSp>
      <p:grpSp>
        <p:nvGrpSpPr>
          <p:cNvPr id="15" name="Group 14">
            <a:extLst>
              <a:ext uri="{FF2B5EF4-FFF2-40B4-BE49-F238E27FC236}">
                <a16:creationId xmlns:a16="http://schemas.microsoft.com/office/drawing/2014/main" id="{987B1ADD-1223-4E8A-862A-554AA58C0256}"/>
              </a:ext>
            </a:extLst>
          </p:cNvPr>
          <p:cNvGrpSpPr/>
          <p:nvPr/>
        </p:nvGrpSpPr>
        <p:grpSpPr>
          <a:xfrm>
            <a:off x="3557117" y="4467319"/>
            <a:ext cx="6387892" cy="2081259"/>
            <a:chOff x="3557117" y="4467319"/>
            <a:chExt cx="6387892" cy="2081259"/>
          </a:xfrm>
        </p:grpSpPr>
        <p:sp>
          <p:nvSpPr>
            <p:cNvPr id="11" name="Rectangle: Rounded Corners 10">
              <a:extLst>
                <a:ext uri="{FF2B5EF4-FFF2-40B4-BE49-F238E27FC236}">
                  <a16:creationId xmlns:a16="http://schemas.microsoft.com/office/drawing/2014/main" id="{4C955A7A-E163-4735-B83F-E4371D26B55A}"/>
                </a:ext>
              </a:extLst>
            </p:cNvPr>
            <p:cNvSpPr/>
            <p:nvPr/>
          </p:nvSpPr>
          <p:spPr>
            <a:xfrm>
              <a:off x="3557117" y="4467319"/>
              <a:ext cx="6387892" cy="2062103"/>
            </a:xfrm>
            <a:prstGeom prst="roundRect">
              <a:avLst>
                <a:gd name="adj" fmla="val 7902"/>
              </a:avLst>
            </a:prstGeom>
            <a:solidFill>
              <a:schemeClr val="bg1">
                <a:alpha val="8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8EDB76E-139E-4BEA-8C68-CFE7AE9866CE}"/>
                </a:ext>
              </a:extLst>
            </p:cNvPr>
            <p:cNvSpPr txBox="1"/>
            <p:nvPr/>
          </p:nvSpPr>
          <p:spPr>
            <a:xfrm>
              <a:off x="3603532" y="4486475"/>
              <a:ext cx="6295061" cy="2062103"/>
            </a:xfrm>
            <a:prstGeom prst="rect">
              <a:avLst/>
            </a:prstGeom>
            <a:noFill/>
          </p:spPr>
          <p:txBody>
            <a:bodyPr wrap="square" rtlCol="0">
              <a:spAutoFit/>
            </a:bodyPr>
            <a:lstStyle/>
            <a:p>
              <a:pPr algn="ctr"/>
              <a:r>
                <a:rPr lang="en-GB" sz="7200" b="1" dirty="0">
                  <a:solidFill>
                    <a:schemeClr val="accent4"/>
                  </a:solidFill>
                </a:rPr>
                <a:t>200</a:t>
              </a:r>
              <a:r>
                <a:rPr lang="en-GB" sz="6600" b="1" dirty="0">
                  <a:solidFill>
                    <a:schemeClr val="accent4"/>
                  </a:solidFill>
                </a:rPr>
                <a:t>,</a:t>
              </a:r>
              <a:r>
                <a:rPr lang="en-GB" sz="6000" b="1" dirty="0">
                  <a:solidFill>
                    <a:schemeClr val="accent4"/>
                  </a:solidFill>
                </a:rPr>
                <a:t>000,000+</a:t>
              </a:r>
              <a:r>
                <a:rPr lang="en-GB" sz="8000" dirty="0"/>
                <a:t> </a:t>
              </a:r>
              <a:r>
                <a:rPr lang="en-GB" sz="4800" dirty="0"/>
                <a:t>measurements!</a:t>
              </a:r>
            </a:p>
          </p:txBody>
        </p:sp>
      </p:grpSp>
    </p:spTree>
    <p:custDataLst>
      <p:tags r:id="rId1"/>
    </p:custDataLst>
    <p:extLst>
      <p:ext uri="{BB962C8B-B14F-4D97-AF65-F5344CB8AC3E}">
        <p14:creationId xmlns:p14="http://schemas.microsoft.com/office/powerpoint/2010/main" val="158187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
                                          <p:val>
                                            <p:strVal val="#ppt_x"/>
                                          </p:val>
                                        </p:tav>
                                      </p:tavLst>
                                    </p:anim>
                                    <p:anim calcmode="lin" valueType="num">
                                      <p:cBhvr additive="base">
                                        <p:cTn id="8" dur="500" fill="hold"/>
                                        <p:tgtEl>
                                          <p:spTgt spid="13"/>
                                        </p:tgtEl>
                                        <p:attrNameLst>
                                          <p:attrName>ppt_y</p:attrName>
                                        </p:attrNameLst>
                                      </p:cBhvr>
                                      <p:tavLst>
                                        <p:tav tm="0%">
                                          <p:val>
                                            <p:strVal val="#ppt_y"/>
                                          </p:val>
                                        </p:tav>
                                        <p:tav tm="1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
                                          <p:val>
                                            <p:strVal val="#ppt_x"/>
                                          </p:val>
                                        </p:tav>
                                      </p:tavLst>
                                    </p:anim>
                                    <p:anim calcmode="lin" valueType="num">
                                      <p:cBhvr additive="base">
                                        <p:cTn id="14" dur="500" fill="hold"/>
                                        <p:tgtEl>
                                          <p:spTgt spid="14"/>
                                        </p:tgtEl>
                                        <p:attrNameLst>
                                          <p:attrName>ppt_y</p:attrName>
                                        </p:attrNameLst>
                                      </p:cBhvr>
                                      <p:tavLst>
                                        <p:tav tm="0%">
                                          <p:val>
                                            <p:strVal val="#ppt_y"/>
                                          </p:val>
                                        </p:tav>
                                        <p:tav tm="1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
                                          <p:val>
                                            <p:strVal val="#ppt_x"/>
                                          </p:val>
                                        </p:tav>
                                      </p:tavLst>
                                    </p:anim>
                                    <p:anim calcmode="lin" valueType="num">
                                      <p:cBhvr>
                                        <p:cTn id="21" dur="500" fill="hold"/>
                                        <p:tgtEl>
                                          <p:spTgt spid="15"/>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4"/>
          <p:cNvGrpSpPr>
            <a:grpSpLocks noChangeAspect="1"/>
          </p:cNvGrpSpPr>
          <p:nvPr/>
        </p:nvGrpSpPr>
        <p:grpSpPr bwMode="auto">
          <a:xfrm>
            <a:off x="6673517" y="849966"/>
            <a:ext cx="5165232" cy="5158067"/>
            <a:chOff x="1677" y="0"/>
            <a:chExt cx="4326" cy="4320"/>
          </a:xfrm>
        </p:grpSpPr>
        <p:sp>
          <p:nvSpPr>
            <p:cNvPr id="5" name="AutoShape 3"/>
            <p:cNvSpPr>
              <a:spLocks noChangeAspect="1" noChangeArrowheads="1" noTextEdit="1"/>
            </p:cNvSpPr>
            <p:nvPr/>
          </p:nvSpPr>
          <p:spPr bwMode="auto">
            <a:xfrm>
              <a:off x="1677" y="0"/>
              <a:ext cx="4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Oval 5">
              <a:hlinkClick r:id="rId4"/>
            </p:cNvPr>
            <p:cNvSpPr>
              <a:spLocks noChangeArrowheads="1"/>
            </p:cNvSpPr>
            <p:nvPr/>
          </p:nvSpPr>
          <p:spPr bwMode="auto">
            <a:xfrm>
              <a:off x="1677" y="0"/>
              <a:ext cx="4173" cy="416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noEditPoints="1"/>
            </p:cNvSpPr>
            <p:nvPr/>
          </p:nvSpPr>
          <p:spPr bwMode="auto">
            <a:xfrm>
              <a:off x="1677" y="0"/>
              <a:ext cx="4173" cy="4168"/>
            </a:xfrm>
            <a:custGeom>
              <a:avLst/>
              <a:gdLst>
                <a:gd name="T0" fmla="*/ 569 w 1139"/>
                <a:gd name="T1" fmla="*/ 0 h 1139"/>
                <a:gd name="T2" fmla="*/ 0 w 1139"/>
                <a:gd name="T3" fmla="*/ 569 h 1139"/>
                <a:gd name="T4" fmla="*/ 0 w 1139"/>
                <a:gd name="T5" fmla="*/ 575 h 1139"/>
                <a:gd name="T6" fmla="*/ 0 w 1139"/>
                <a:gd name="T7" fmla="*/ 575 h 1139"/>
                <a:gd name="T8" fmla="*/ 569 w 1139"/>
                <a:gd name="T9" fmla="*/ 1139 h 1139"/>
                <a:gd name="T10" fmla="*/ 1138 w 1139"/>
                <a:gd name="T11" fmla="*/ 575 h 1139"/>
                <a:gd name="T12" fmla="*/ 1139 w 1139"/>
                <a:gd name="T13" fmla="*/ 575 h 1139"/>
                <a:gd name="T14" fmla="*/ 1139 w 1139"/>
                <a:gd name="T15" fmla="*/ 569 h 1139"/>
                <a:gd name="T16" fmla="*/ 569 w 1139"/>
                <a:gd name="T17" fmla="*/ 0 h 1139"/>
                <a:gd name="T18" fmla="*/ 1128 w 1139"/>
                <a:gd name="T19" fmla="*/ 575 h 1139"/>
                <a:gd name="T20" fmla="*/ 964 w 1139"/>
                <a:gd name="T21" fmla="*/ 964 h 1139"/>
                <a:gd name="T22" fmla="*/ 569 w 1139"/>
                <a:gd name="T23" fmla="*/ 1128 h 1139"/>
                <a:gd name="T24" fmla="*/ 174 w 1139"/>
                <a:gd name="T25" fmla="*/ 964 h 1139"/>
                <a:gd name="T26" fmla="*/ 11 w 1139"/>
                <a:gd name="T27" fmla="*/ 575 h 1139"/>
                <a:gd name="T28" fmla="*/ 436 w 1139"/>
                <a:gd name="T29" fmla="*/ 575 h 1139"/>
                <a:gd name="T30" fmla="*/ 434 w 1139"/>
                <a:gd name="T31" fmla="*/ 564 h 1139"/>
                <a:gd name="T32" fmla="*/ 11 w 1139"/>
                <a:gd name="T33" fmla="*/ 564 h 1139"/>
                <a:gd name="T34" fmla="*/ 174 w 1139"/>
                <a:gd name="T35" fmla="*/ 174 h 1139"/>
                <a:gd name="T36" fmla="*/ 569 w 1139"/>
                <a:gd name="T37" fmla="*/ 11 h 1139"/>
                <a:gd name="T38" fmla="*/ 964 w 1139"/>
                <a:gd name="T39" fmla="*/ 174 h 1139"/>
                <a:gd name="T40" fmla="*/ 1128 w 1139"/>
                <a:gd name="T41" fmla="*/ 564 h 1139"/>
                <a:gd name="T42" fmla="*/ 778 w 1139"/>
                <a:gd name="T43" fmla="*/ 564 h 1139"/>
                <a:gd name="T44" fmla="*/ 777 w 1139"/>
                <a:gd name="T45" fmla="*/ 575 h 1139"/>
                <a:gd name="T46" fmla="*/ 1128 w 1139"/>
                <a:gd name="T47" fmla="*/ 575 h 1139"/>
                <a:gd name="T48" fmla="*/ 619 w 1139"/>
                <a:gd name="T49" fmla="*/ 564 h 1139"/>
                <a:gd name="T50" fmla="*/ 620 w 1139"/>
                <a:gd name="T51" fmla="*/ 568 h 1139"/>
                <a:gd name="T52" fmla="*/ 621 w 1139"/>
                <a:gd name="T53" fmla="*/ 575 h 1139"/>
                <a:gd name="T54" fmla="*/ 643 w 1139"/>
                <a:gd name="T55" fmla="*/ 575 h 1139"/>
                <a:gd name="T56" fmla="*/ 641 w 1139"/>
                <a:gd name="T57" fmla="*/ 564 h 1139"/>
                <a:gd name="T58" fmla="*/ 619 w 1139"/>
                <a:gd name="T59" fmla="*/ 564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9" h="1139">
                  <a:moveTo>
                    <a:pt x="569" y="0"/>
                  </a:moveTo>
                  <a:cubicBezTo>
                    <a:pt x="255" y="0"/>
                    <a:pt x="0" y="255"/>
                    <a:pt x="0" y="569"/>
                  </a:cubicBezTo>
                  <a:lnTo>
                    <a:pt x="0" y="575"/>
                  </a:lnTo>
                  <a:lnTo>
                    <a:pt x="0" y="575"/>
                  </a:lnTo>
                  <a:cubicBezTo>
                    <a:pt x="3" y="887"/>
                    <a:pt x="257" y="1139"/>
                    <a:pt x="569" y="1139"/>
                  </a:cubicBezTo>
                  <a:cubicBezTo>
                    <a:pt x="882" y="1139"/>
                    <a:pt x="1136" y="887"/>
                    <a:pt x="1138" y="575"/>
                  </a:cubicBezTo>
                  <a:lnTo>
                    <a:pt x="1139" y="575"/>
                  </a:lnTo>
                  <a:lnTo>
                    <a:pt x="1139" y="569"/>
                  </a:lnTo>
                  <a:cubicBezTo>
                    <a:pt x="1139" y="255"/>
                    <a:pt x="884" y="0"/>
                    <a:pt x="569" y="0"/>
                  </a:cubicBezTo>
                  <a:close/>
                  <a:moveTo>
                    <a:pt x="1128" y="575"/>
                  </a:moveTo>
                  <a:cubicBezTo>
                    <a:pt x="1126" y="727"/>
                    <a:pt x="1064" y="864"/>
                    <a:pt x="964" y="964"/>
                  </a:cubicBezTo>
                  <a:cubicBezTo>
                    <a:pt x="863" y="1065"/>
                    <a:pt x="724" y="1128"/>
                    <a:pt x="569" y="1128"/>
                  </a:cubicBezTo>
                  <a:cubicBezTo>
                    <a:pt x="415" y="1128"/>
                    <a:pt x="275" y="1065"/>
                    <a:pt x="174" y="964"/>
                  </a:cubicBezTo>
                  <a:cubicBezTo>
                    <a:pt x="74" y="864"/>
                    <a:pt x="12" y="727"/>
                    <a:pt x="11" y="575"/>
                  </a:cubicBezTo>
                  <a:lnTo>
                    <a:pt x="436" y="575"/>
                  </a:lnTo>
                  <a:lnTo>
                    <a:pt x="434" y="564"/>
                  </a:lnTo>
                  <a:lnTo>
                    <a:pt x="11" y="564"/>
                  </a:lnTo>
                  <a:cubicBezTo>
                    <a:pt x="12" y="412"/>
                    <a:pt x="74" y="274"/>
                    <a:pt x="174" y="174"/>
                  </a:cubicBezTo>
                  <a:cubicBezTo>
                    <a:pt x="275" y="73"/>
                    <a:pt x="415" y="11"/>
                    <a:pt x="569" y="11"/>
                  </a:cubicBezTo>
                  <a:cubicBezTo>
                    <a:pt x="724" y="11"/>
                    <a:pt x="863" y="73"/>
                    <a:pt x="964" y="174"/>
                  </a:cubicBezTo>
                  <a:cubicBezTo>
                    <a:pt x="1064" y="274"/>
                    <a:pt x="1127" y="412"/>
                    <a:pt x="1128" y="564"/>
                  </a:cubicBezTo>
                  <a:lnTo>
                    <a:pt x="778" y="564"/>
                  </a:lnTo>
                  <a:cubicBezTo>
                    <a:pt x="778" y="568"/>
                    <a:pt x="777" y="571"/>
                    <a:pt x="777" y="575"/>
                  </a:cubicBezTo>
                  <a:lnTo>
                    <a:pt x="1128" y="575"/>
                  </a:lnTo>
                  <a:close/>
                  <a:moveTo>
                    <a:pt x="619" y="564"/>
                  </a:moveTo>
                  <a:cubicBezTo>
                    <a:pt x="619" y="565"/>
                    <a:pt x="619" y="566"/>
                    <a:pt x="620" y="568"/>
                  </a:cubicBezTo>
                  <a:cubicBezTo>
                    <a:pt x="620" y="570"/>
                    <a:pt x="621" y="572"/>
                    <a:pt x="621" y="575"/>
                  </a:cubicBezTo>
                  <a:lnTo>
                    <a:pt x="643" y="575"/>
                  </a:lnTo>
                  <a:cubicBezTo>
                    <a:pt x="642" y="571"/>
                    <a:pt x="642" y="568"/>
                    <a:pt x="641" y="564"/>
                  </a:cubicBezTo>
                  <a:lnTo>
                    <a:pt x="619" y="564"/>
                  </a:lnTo>
                  <a:close/>
                </a:path>
              </a:pathLst>
            </a:custGeom>
            <a:solidFill>
              <a:srgbClr val="070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7"/>
            <p:cNvSpPr>
              <a:spLocks noEditPoints="1"/>
            </p:cNvSpPr>
            <p:nvPr/>
          </p:nvSpPr>
          <p:spPr bwMode="auto">
            <a:xfrm>
              <a:off x="2249" y="988"/>
              <a:ext cx="366" cy="428"/>
            </a:xfrm>
            <a:custGeom>
              <a:avLst/>
              <a:gdLst>
                <a:gd name="T0" fmla="*/ 93 w 100"/>
                <a:gd name="T1" fmla="*/ 117 h 117"/>
                <a:gd name="T2" fmla="*/ 0 w 100"/>
                <a:gd name="T3" fmla="*/ 48 h 117"/>
                <a:gd name="T4" fmla="*/ 7 w 100"/>
                <a:gd name="T5" fmla="*/ 39 h 117"/>
                <a:gd name="T6" fmla="*/ 18 w 100"/>
                <a:gd name="T7" fmla="*/ 46 h 117"/>
                <a:gd name="T8" fmla="*/ 23 w 100"/>
                <a:gd name="T9" fmla="*/ 14 h 117"/>
                <a:gd name="T10" fmla="*/ 72 w 100"/>
                <a:gd name="T11" fmla="*/ 15 h 117"/>
                <a:gd name="T12" fmla="*/ 86 w 100"/>
                <a:gd name="T13" fmla="*/ 67 h 117"/>
                <a:gd name="T14" fmla="*/ 63 w 100"/>
                <a:gd name="T15" fmla="*/ 80 h 117"/>
                <a:gd name="T16" fmla="*/ 100 w 100"/>
                <a:gd name="T17" fmla="*/ 107 h 117"/>
                <a:gd name="T18" fmla="*/ 93 w 100"/>
                <a:gd name="T19" fmla="*/ 117 h 117"/>
                <a:gd name="T20" fmla="*/ 30 w 100"/>
                <a:gd name="T21" fmla="*/ 56 h 117"/>
                <a:gd name="T22" fmla="*/ 52 w 100"/>
                <a:gd name="T23" fmla="*/ 72 h 117"/>
                <a:gd name="T24" fmla="*/ 76 w 100"/>
                <a:gd name="T25" fmla="*/ 60 h 117"/>
                <a:gd name="T26" fmla="*/ 64 w 100"/>
                <a:gd name="T27" fmla="*/ 25 h 117"/>
                <a:gd name="T28" fmla="*/ 32 w 100"/>
                <a:gd name="T29" fmla="*/ 21 h 117"/>
                <a:gd name="T30" fmla="*/ 30 w 100"/>
                <a:gd name="T31" fmla="*/ 5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17">
                  <a:moveTo>
                    <a:pt x="93" y="117"/>
                  </a:moveTo>
                  <a:lnTo>
                    <a:pt x="0" y="48"/>
                  </a:lnTo>
                  <a:lnTo>
                    <a:pt x="7" y="39"/>
                  </a:lnTo>
                  <a:lnTo>
                    <a:pt x="18" y="46"/>
                  </a:lnTo>
                  <a:cubicBezTo>
                    <a:pt x="15" y="36"/>
                    <a:pt x="15" y="25"/>
                    <a:pt x="23" y="14"/>
                  </a:cubicBezTo>
                  <a:cubicBezTo>
                    <a:pt x="33" y="0"/>
                    <a:pt x="55" y="3"/>
                    <a:pt x="72" y="15"/>
                  </a:cubicBezTo>
                  <a:cubicBezTo>
                    <a:pt x="93" y="31"/>
                    <a:pt x="98" y="50"/>
                    <a:pt x="86" y="67"/>
                  </a:cubicBezTo>
                  <a:cubicBezTo>
                    <a:pt x="82" y="73"/>
                    <a:pt x="73" y="77"/>
                    <a:pt x="63" y="80"/>
                  </a:cubicBezTo>
                  <a:lnTo>
                    <a:pt x="100" y="107"/>
                  </a:lnTo>
                  <a:lnTo>
                    <a:pt x="93" y="117"/>
                  </a:lnTo>
                  <a:close/>
                  <a:moveTo>
                    <a:pt x="30" y="56"/>
                  </a:moveTo>
                  <a:lnTo>
                    <a:pt x="52" y="72"/>
                  </a:lnTo>
                  <a:cubicBezTo>
                    <a:pt x="62" y="71"/>
                    <a:pt x="72" y="66"/>
                    <a:pt x="76" y="60"/>
                  </a:cubicBezTo>
                  <a:cubicBezTo>
                    <a:pt x="84" y="50"/>
                    <a:pt x="80" y="36"/>
                    <a:pt x="64" y="25"/>
                  </a:cubicBezTo>
                  <a:cubicBezTo>
                    <a:pt x="53" y="16"/>
                    <a:pt x="38" y="13"/>
                    <a:pt x="32" y="21"/>
                  </a:cubicBezTo>
                  <a:cubicBezTo>
                    <a:pt x="23" y="33"/>
                    <a:pt x="27" y="48"/>
                    <a:pt x="30" y="5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p:nvSpPr>
          <p:spPr bwMode="auto">
            <a:xfrm>
              <a:off x="2472" y="728"/>
              <a:ext cx="367" cy="362"/>
            </a:xfrm>
            <a:custGeom>
              <a:avLst/>
              <a:gdLst>
                <a:gd name="T0" fmla="*/ 72 w 100"/>
                <a:gd name="T1" fmla="*/ 45 h 99"/>
                <a:gd name="T2" fmla="*/ 39 w 100"/>
                <a:gd name="T3" fmla="*/ 8 h 99"/>
                <a:gd name="T4" fmla="*/ 48 w 100"/>
                <a:gd name="T5" fmla="*/ 0 h 99"/>
                <a:gd name="T6" fmla="*/ 100 w 100"/>
                <a:gd name="T7" fmla="*/ 58 h 99"/>
                <a:gd name="T8" fmla="*/ 91 w 100"/>
                <a:gd name="T9" fmla="*/ 66 h 99"/>
                <a:gd name="T10" fmla="*/ 82 w 100"/>
                <a:gd name="T11" fmla="*/ 56 h 99"/>
                <a:gd name="T12" fmla="*/ 67 w 100"/>
                <a:gd name="T13" fmla="*/ 90 h 99"/>
                <a:gd name="T14" fmla="*/ 37 w 100"/>
                <a:gd name="T15" fmla="*/ 84 h 99"/>
                <a:gd name="T16" fmla="*/ 0 w 100"/>
                <a:gd name="T17" fmla="*/ 43 h 99"/>
                <a:gd name="T18" fmla="*/ 9 w 100"/>
                <a:gd name="T19" fmla="*/ 35 h 99"/>
                <a:gd name="T20" fmla="*/ 46 w 100"/>
                <a:gd name="T21" fmla="*/ 76 h 99"/>
                <a:gd name="T22" fmla="*/ 59 w 100"/>
                <a:gd name="T23" fmla="*/ 82 h 99"/>
                <a:gd name="T24" fmla="*/ 72 w 100"/>
                <a:gd name="T25" fmla="*/ 4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99">
                  <a:moveTo>
                    <a:pt x="72" y="45"/>
                  </a:moveTo>
                  <a:lnTo>
                    <a:pt x="39" y="8"/>
                  </a:lnTo>
                  <a:lnTo>
                    <a:pt x="48" y="0"/>
                  </a:lnTo>
                  <a:lnTo>
                    <a:pt x="100" y="58"/>
                  </a:lnTo>
                  <a:lnTo>
                    <a:pt x="91" y="66"/>
                  </a:lnTo>
                  <a:lnTo>
                    <a:pt x="82" y="56"/>
                  </a:lnTo>
                  <a:cubicBezTo>
                    <a:pt x="81" y="68"/>
                    <a:pt x="76" y="82"/>
                    <a:pt x="67" y="90"/>
                  </a:cubicBezTo>
                  <a:cubicBezTo>
                    <a:pt x="57" y="99"/>
                    <a:pt x="47" y="96"/>
                    <a:pt x="37" y="84"/>
                  </a:cubicBezTo>
                  <a:lnTo>
                    <a:pt x="0" y="43"/>
                  </a:lnTo>
                  <a:lnTo>
                    <a:pt x="9" y="35"/>
                  </a:lnTo>
                  <a:lnTo>
                    <a:pt x="46" y="76"/>
                  </a:lnTo>
                  <a:cubicBezTo>
                    <a:pt x="51" y="82"/>
                    <a:pt x="56" y="85"/>
                    <a:pt x="59" y="82"/>
                  </a:cubicBezTo>
                  <a:cubicBezTo>
                    <a:pt x="69" y="72"/>
                    <a:pt x="71" y="56"/>
                    <a:pt x="72"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noEditPoints="1"/>
            </p:cNvSpPr>
            <p:nvPr/>
          </p:nvSpPr>
          <p:spPr bwMode="auto">
            <a:xfrm>
              <a:off x="2681" y="509"/>
              <a:ext cx="407" cy="391"/>
            </a:xfrm>
            <a:custGeom>
              <a:avLst/>
              <a:gdLst>
                <a:gd name="T0" fmla="*/ 98 w 111"/>
                <a:gd name="T1" fmla="*/ 37 h 107"/>
                <a:gd name="T2" fmla="*/ 91 w 111"/>
                <a:gd name="T3" fmla="*/ 90 h 107"/>
                <a:gd name="T4" fmla="*/ 65 w 111"/>
                <a:gd name="T5" fmla="*/ 94 h 107"/>
                <a:gd name="T6" fmla="*/ 68 w 111"/>
                <a:gd name="T7" fmla="*/ 101 h 107"/>
                <a:gd name="T8" fmla="*/ 58 w 111"/>
                <a:gd name="T9" fmla="*/ 107 h 107"/>
                <a:gd name="T10" fmla="*/ 0 w 111"/>
                <a:gd name="T11" fmla="*/ 6 h 107"/>
                <a:gd name="T12" fmla="*/ 10 w 111"/>
                <a:gd name="T13" fmla="*/ 0 h 107"/>
                <a:gd name="T14" fmla="*/ 34 w 111"/>
                <a:gd name="T15" fmla="*/ 42 h 107"/>
                <a:gd name="T16" fmla="*/ 51 w 111"/>
                <a:gd name="T17" fmla="*/ 18 h 107"/>
                <a:gd name="T18" fmla="*/ 98 w 111"/>
                <a:gd name="T19" fmla="*/ 37 h 107"/>
                <a:gd name="T20" fmla="*/ 42 w 111"/>
                <a:gd name="T21" fmla="*/ 55 h 107"/>
                <a:gd name="T22" fmla="*/ 58 w 111"/>
                <a:gd name="T23" fmla="*/ 83 h 107"/>
                <a:gd name="T24" fmla="*/ 85 w 111"/>
                <a:gd name="T25" fmla="*/ 80 h 107"/>
                <a:gd name="T26" fmla="*/ 87 w 111"/>
                <a:gd name="T27" fmla="*/ 43 h 107"/>
                <a:gd name="T28" fmla="*/ 57 w 111"/>
                <a:gd name="T29" fmla="*/ 29 h 107"/>
                <a:gd name="T30" fmla="*/ 42 w 111"/>
                <a:gd name="T31" fmla="*/ 5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07">
                  <a:moveTo>
                    <a:pt x="98" y="37"/>
                  </a:moveTo>
                  <a:cubicBezTo>
                    <a:pt x="111" y="60"/>
                    <a:pt x="108" y="80"/>
                    <a:pt x="91" y="90"/>
                  </a:cubicBezTo>
                  <a:cubicBezTo>
                    <a:pt x="84" y="94"/>
                    <a:pt x="75" y="96"/>
                    <a:pt x="65" y="94"/>
                  </a:cubicBezTo>
                  <a:lnTo>
                    <a:pt x="68" y="101"/>
                  </a:lnTo>
                  <a:lnTo>
                    <a:pt x="58" y="107"/>
                  </a:lnTo>
                  <a:lnTo>
                    <a:pt x="0" y="6"/>
                  </a:lnTo>
                  <a:lnTo>
                    <a:pt x="10" y="0"/>
                  </a:lnTo>
                  <a:lnTo>
                    <a:pt x="34" y="42"/>
                  </a:lnTo>
                  <a:cubicBezTo>
                    <a:pt x="36" y="33"/>
                    <a:pt x="40" y="25"/>
                    <a:pt x="51" y="18"/>
                  </a:cubicBezTo>
                  <a:cubicBezTo>
                    <a:pt x="70" y="8"/>
                    <a:pt x="88" y="19"/>
                    <a:pt x="98" y="37"/>
                  </a:cubicBezTo>
                  <a:close/>
                  <a:moveTo>
                    <a:pt x="42" y="55"/>
                  </a:moveTo>
                  <a:lnTo>
                    <a:pt x="58" y="83"/>
                  </a:lnTo>
                  <a:cubicBezTo>
                    <a:pt x="68" y="86"/>
                    <a:pt x="78" y="84"/>
                    <a:pt x="85" y="80"/>
                  </a:cubicBezTo>
                  <a:cubicBezTo>
                    <a:pt x="96" y="74"/>
                    <a:pt x="97" y="60"/>
                    <a:pt x="87" y="43"/>
                  </a:cubicBezTo>
                  <a:cubicBezTo>
                    <a:pt x="80" y="31"/>
                    <a:pt x="68" y="22"/>
                    <a:pt x="57" y="29"/>
                  </a:cubicBezTo>
                  <a:cubicBezTo>
                    <a:pt x="45" y="35"/>
                    <a:pt x="42" y="46"/>
                    <a:pt x="42"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p:nvSpPr>
          <p:spPr bwMode="auto">
            <a:xfrm>
              <a:off x="3014" y="340"/>
              <a:ext cx="235" cy="406"/>
            </a:xfrm>
            <a:custGeom>
              <a:avLst/>
              <a:gdLst>
                <a:gd name="T0" fmla="*/ 11 w 64"/>
                <a:gd name="T1" fmla="*/ 0 h 111"/>
                <a:gd name="T2" fmla="*/ 46 w 64"/>
                <a:gd name="T3" fmla="*/ 90 h 111"/>
                <a:gd name="T4" fmla="*/ 51 w 64"/>
                <a:gd name="T5" fmla="*/ 98 h 111"/>
                <a:gd name="T6" fmla="*/ 61 w 64"/>
                <a:gd name="T7" fmla="*/ 97 h 111"/>
                <a:gd name="T8" fmla="*/ 64 w 64"/>
                <a:gd name="T9" fmla="*/ 107 h 111"/>
                <a:gd name="T10" fmla="*/ 46 w 64"/>
                <a:gd name="T11" fmla="*/ 109 h 111"/>
                <a:gd name="T12" fmla="*/ 35 w 64"/>
                <a:gd name="T13" fmla="*/ 94 h 111"/>
                <a:gd name="T14" fmla="*/ 0 w 64"/>
                <a:gd name="T15" fmla="*/ 5 h 111"/>
                <a:gd name="T16" fmla="*/ 11 w 64"/>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1">
                  <a:moveTo>
                    <a:pt x="11" y="0"/>
                  </a:moveTo>
                  <a:lnTo>
                    <a:pt x="46" y="90"/>
                  </a:lnTo>
                  <a:cubicBezTo>
                    <a:pt x="47" y="93"/>
                    <a:pt x="49" y="97"/>
                    <a:pt x="51" y="98"/>
                  </a:cubicBezTo>
                  <a:cubicBezTo>
                    <a:pt x="54" y="99"/>
                    <a:pt x="57" y="99"/>
                    <a:pt x="61" y="97"/>
                  </a:cubicBezTo>
                  <a:lnTo>
                    <a:pt x="64" y="107"/>
                  </a:lnTo>
                  <a:cubicBezTo>
                    <a:pt x="60" y="108"/>
                    <a:pt x="52" y="111"/>
                    <a:pt x="46" y="109"/>
                  </a:cubicBezTo>
                  <a:cubicBezTo>
                    <a:pt x="39" y="106"/>
                    <a:pt x="37" y="99"/>
                    <a:pt x="35" y="94"/>
                  </a:cubicBezTo>
                  <a:lnTo>
                    <a:pt x="0" y="5"/>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noEditPoints="1"/>
            </p:cNvSpPr>
            <p:nvPr/>
          </p:nvSpPr>
          <p:spPr bwMode="auto">
            <a:xfrm>
              <a:off x="3190" y="311"/>
              <a:ext cx="154" cy="395"/>
            </a:xfrm>
            <a:custGeom>
              <a:avLst/>
              <a:gdLst>
                <a:gd name="T0" fmla="*/ 6 w 42"/>
                <a:gd name="T1" fmla="*/ 1 h 108"/>
                <a:gd name="T2" fmla="*/ 15 w 42"/>
                <a:gd name="T3" fmla="*/ 6 h 108"/>
                <a:gd name="T4" fmla="*/ 10 w 42"/>
                <a:gd name="T5" fmla="*/ 15 h 108"/>
                <a:gd name="T6" fmla="*/ 1 w 42"/>
                <a:gd name="T7" fmla="*/ 10 h 108"/>
                <a:gd name="T8" fmla="*/ 6 w 42"/>
                <a:gd name="T9" fmla="*/ 1 h 108"/>
                <a:gd name="T10" fmla="*/ 21 w 42"/>
                <a:gd name="T11" fmla="*/ 30 h 108"/>
                <a:gd name="T12" fmla="*/ 42 w 42"/>
                <a:gd name="T13" fmla="*/ 105 h 108"/>
                <a:gd name="T14" fmla="*/ 31 w 42"/>
                <a:gd name="T15" fmla="*/ 108 h 108"/>
                <a:gd name="T16" fmla="*/ 9 w 42"/>
                <a:gd name="T17" fmla="*/ 33 h 108"/>
                <a:gd name="T18" fmla="*/ 21 w 42"/>
                <a:gd name="T19" fmla="*/ 3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08">
                  <a:moveTo>
                    <a:pt x="6" y="1"/>
                  </a:moveTo>
                  <a:cubicBezTo>
                    <a:pt x="10" y="0"/>
                    <a:pt x="14" y="2"/>
                    <a:pt x="15" y="6"/>
                  </a:cubicBezTo>
                  <a:cubicBezTo>
                    <a:pt x="16" y="10"/>
                    <a:pt x="14" y="14"/>
                    <a:pt x="10" y="15"/>
                  </a:cubicBezTo>
                  <a:cubicBezTo>
                    <a:pt x="6" y="16"/>
                    <a:pt x="2" y="14"/>
                    <a:pt x="1" y="10"/>
                  </a:cubicBezTo>
                  <a:cubicBezTo>
                    <a:pt x="0" y="6"/>
                    <a:pt x="2" y="2"/>
                    <a:pt x="6" y="1"/>
                  </a:cubicBezTo>
                  <a:close/>
                  <a:moveTo>
                    <a:pt x="21" y="30"/>
                  </a:moveTo>
                  <a:lnTo>
                    <a:pt x="42" y="105"/>
                  </a:lnTo>
                  <a:lnTo>
                    <a:pt x="31" y="108"/>
                  </a:lnTo>
                  <a:lnTo>
                    <a:pt x="9" y="33"/>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p:nvSpPr>
          <p:spPr bwMode="auto">
            <a:xfrm>
              <a:off x="3370" y="359"/>
              <a:ext cx="245" cy="314"/>
            </a:xfrm>
            <a:custGeom>
              <a:avLst/>
              <a:gdLst>
                <a:gd name="T0" fmla="*/ 57 w 67"/>
                <a:gd name="T1" fmla="*/ 11 h 86"/>
                <a:gd name="T2" fmla="*/ 51 w 67"/>
                <a:gd name="T3" fmla="*/ 19 h 86"/>
                <a:gd name="T4" fmla="*/ 33 w 67"/>
                <a:gd name="T5" fmla="*/ 13 h 86"/>
                <a:gd name="T6" fmla="*/ 17 w 67"/>
                <a:gd name="T7" fmla="*/ 48 h 86"/>
                <a:gd name="T8" fmla="*/ 41 w 67"/>
                <a:gd name="T9" fmla="*/ 73 h 86"/>
                <a:gd name="T10" fmla="*/ 59 w 67"/>
                <a:gd name="T11" fmla="*/ 61 h 86"/>
                <a:gd name="T12" fmla="*/ 67 w 67"/>
                <a:gd name="T13" fmla="*/ 67 h 86"/>
                <a:gd name="T14" fmla="*/ 43 w 67"/>
                <a:gd name="T15" fmla="*/ 83 h 86"/>
                <a:gd name="T16" fmla="*/ 5 w 67"/>
                <a:gd name="T17" fmla="*/ 49 h 86"/>
                <a:gd name="T18" fmla="*/ 32 w 67"/>
                <a:gd name="T19" fmla="*/ 2 h 86"/>
                <a:gd name="T20" fmla="*/ 57 w 67"/>
                <a:gd name="T21" fmla="*/ 1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86">
                  <a:moveTo>
                    <a:pt x="57" y="11"/>
                  </a:moveTo>
                  <a:lnTo>
                    <a:pt x="51" y="19"/>
                  </a:lnTo>
                  <a:cubicBezTo>
                    <a:pt x="51" y="19"/>
                    <a:pt x="45" y="11"/>
                    <a:pt x="33" y="13"/>
                  </a:cubicBezTo>
                  <a:cubicBezTo>
                    <a:pt x="23" y="15"/>
                    <a:pt x="13" y="26"/>
                    <a:pt x="17" y="48"/>
                  </a:cubicBezTo>
                  <a:cubicBezTo>
                    <a:pt x="19" y="63"/>
                    <a:pt x="29" y="75"/>
                    <a:pt x="41" y="73"/>
                  </a:cubicBezTo>
                  <a:cubicBezTo>
                    <a:pt x="47" y="72"/>
                    <a:pt x="52" y="70"/>
                    <a:pt x="59" y="61"/>
                  </a:cubicBezTo>
                  <a:lnTo>
                    <a:pt x="67" y="67"/>
                  </a:lnTo>
                  <a:cubicBezTo>
                    <a:pt x="58" y="80"/>
                    <a:pt x="50" y="82"/>
                    <a:pt x="43" y="83"/>
                  </a:cubicBezTo>
                  <a:cubicBezTo>
                    <a:pt x="23" y="86"/>
                    <a:pt x="8" y="71"/>
                    <a:pt x="5" y="49"/>
                  </a:cubicBezTo>
                  <a:cubicBezTo>
                    <a:pt x="0" y="20"/>
                    <a:pt x="17" y="5"/>
                    <a:pt x="32" y="2"/>
                  </a:cubicBezTo>
                  <a:cubicBezTo>
                    <a:pt x="48" y="0"/>
                    <a:pt x="57" y="11"/>
                    <a:pt x="57"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3"/>
            <p:cNvSpPr>
              <a:spLocks/>
            </p:cNvSpPr>
            <p:nvPr/>
          </p:nvSpPr>
          <p:spPr bwMode="auto">
            <a:xfrm>
              <a:off x="3667" y="216"/>
              <a:ext cx="91" cy="432"/>
            </a:xfrm>
            <a:custGeom>
              <a:avLst/>
              <a:gdLst>
                <a:gd name="T0" fmla="*/ 12 w 25"/>
                <a:gd name="T1" fmla="*/ 0 h 118"/>
                <a:gd name="T2" fmla="*/ 14 w 25"/>
                <a:gd name="T3" fmla="*/ 96 h 118"/>
                <a:gd name="T4" fmla="*/ 16 w 25"/>
                <a:gd name="T5" fmla="*/ 105 h 118"/>
                <a:gd name="T6" fmla="*/ 25 w 25"/>
                <a:gd name="T7" fmla="*/ 108 h 118"/>
                <a:gd name="T8" fmla="*/ 25 w 25"/>
                <a:gd name="T9" fmla="*/ 118 h 118"/>
                <a:gd name="T10" fmla="*/ 7 w 25"/>
                <a:gd name="T11" fmla="*/ 114 h 118"/>
                <a:gd name="T12" fmla="*/ 2 w 25"/>
                <a:gd name="T13" fmla="*/ 96 h 118"/>
                <a:gd name="T14" fmla="*/ 0 w 25"/>
                <a:gd name="T15" fmla="*/ 0 h 118"/>
                <a:gd name="T16" fmla="*/ 12 w 25"/>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18">
                  <a:moveTo>
                    <a:pt x="12" y="0"/>
                  </a:moveTo>
                  <a:lnTo>
                    <a:pt x="14" y="96"/>
                  </a:lnTo>
                  <a:cubicBezTo>
                    <a:pt x="14" y="99"/>
                    <a:pt x="14" y="104"/>
                    <a:pt x="16" y="105"/>
                  </a:cubicBezTo>
                  <a:cubicBezTo>
                    <a:pt x="18" y="107"/>
                    <a:pt x="21" y="108"/>
                    <a:pt x="25" y="108"/>
                  </a:cubicBezTo>
                  <a:lnTo>
                    <a:pt x="25" y="118"/>
                  </a:lnTo>
                  <a:cubicBezTo>
                    <a:pt x="20" y="118"/>
                    <a:pt x="12" y="118"/>
                    <a:pt x="7" y="114"/>
                  </a:cubicBezTo>
                  <a:cubicBezTo>
                    <a:pt x="2" y="109"/>
                    <a:pt x="2" y="102"/>
                    <a:pt x="2" y="96"/>
                  </a:cubicBezTo>
                  <a:lnTo>
                    <a:pt x="0"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noEditPoints="1"/>
            </p:cNvSpPr>
            <p:nvPr/>
          </p:nvSpPr>
          <p:spPr bwMode="auto">
            <a:xfrm>
              <a:off x="3791" y="359"/>
              <a:ext cx="249" cy="314"/>
            </a:xfrm>
            <a:custGeom>
              <a:avLst/>
              <a:gdLst>
                <a:gd name="T0" fmla="*/ 11 w 68"/>
                <a:gd name="T1" fmla="*/ 10 h 86"/>
                <a:gd name="T2" fmla="*/ 50 w 68"/>
                <a:gd name="T3" fmla="*/ 2 h 86"/>
                <a:gd name="T4" fmla="*/ 66 w 68"/>
                <a:gd name="T5" fmla="*/ 27 h 86"/>
                <a:gd name="T6" fmla="*/ 61 w 68"/>
                <a:gd name="T7" fmla="*/ 69 h 86"/>
                <a:gd name="T8" fmla="*/ 68 w 68"/>
                <a:gd name="T9" fmla="*/ 79 h 86"/>
                <a:gd name="T10" fmla="*/ 59 w 68"/>
                <a:gd name="T11" fmla="*/ 86 h 86"/>
                <a:gd name="T12" fmla="*/ 50 w 68"/>
                <a:gd name="T13" fmla="*/ 72 h 86"/>
                <a:gd name="T14" fmla="*/ 22 w 68"/>
                <a:gd name="T15" fmla="*/ 81 h 86"/>
                <a:gd name="T16" fmla="*/ 2 w 68"/>
                <a:gd name="T17" fmla="*/ 57 h 86"/>
                <a:gd name="T18" fmla="*/ 33 w 68"/>
                <a:gd name="T19" fmla="*/ 35 h 86"/>
                <a:gd name="T20" fmla="*/ 53 w 68"/>
                <a:gd name="T21" fmla="*/ 34 h 86"/>
                <a:gd name="T22" fmla="*/ 55 w 68"/>
                <a:gd name="T23" fmla="*/ 25 h 86"/>
                <a:gd name="T24" fmla="*/ 47 w 68"/>
                <a:gd name="T25" fmla="*/ 13 h 86"/>
                <a:gd name="T26" fmla="*/ 15 w 68"/>
                <a:gd name="T27" fmla="*/ 20 h 86"/>
                <a:gd name="T28" fmla="*/ 11 w 68"/>
                <a:gd name="T29" fmla="*/ 10 h 86"/>
                <a:gd name="T30" fmla="*/ 50 w 68"/>
                <a:gd name="T31" fmla="*/ 61 h 86"/>
                <a:gd name="T32" fmla="*/ 52 w 68"/>
                <a:gd name="T33" fmla="*/ 44 h 86"/>
                <a:gd name="T34" fmla="*/ 34 w 68"/>
                <a:gd name="T35" fmla="*/ 45 h 86"/>
                <a:gd name="T36" fmla="*/ 14 w 68"/>
                <a:gd name="T37" fmla="*/ 59 h 86"/>
                <a:gd name="T38" fmla="*/ 23 w 68"/>
                <a:gd name="T39" fmla="*/ 71 h 86"/>
                <a:gd name="T40" fmla="*/ 50 w 68"/>
                <a:gd name="T41"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86">
                  <a:moveTo>
                    <a:pt x="11" y="10"/>
                  </a:moveTo>
                  <a:cubicBezTo>
                    <a:pt x="17" y="8"/>
                    <a:pt x="34" y="0"/>
                    <a:pt x="50" y="2"/>
                  </a:cubicBezTo>
                  <a:cubicBezTo>
                    <a:pt x="66" y="4"/>
                    <a:pt x="67" y="19"/>
                    <a:pt x="66" y="27"/>
                  </a:cubicBezTo>
                  <a:lnTo>
                    <a:pt x="61" y="69"/>
                  </a:lnTo>
                  <a:cubicBezTo>
                    <a:pt x="61" y="69"/>
                    <a:pt x="60" y="75"/>
                    <a:pt x="68" y="79"/>
                  </a:cubicBezTo>
                  <a:lnTo>
                    <a:pt x="59" y="86"/>
                  </a:lnTo>
                  <a:cubicBezTo>
                    <a:pt x="53" y="82"/>
                    <a:pt x="51" y="77"/>
                    <a:pt x="50" y="72"/>
                  </a:cubicBezTo>
                  <a:cubicBezTo>
                    <a:pt x="42" y="79"/>
                    <a:pt x="32" y="82"/>
                    <a:pt x="22" y="81"/>
                  </a:cubicBezTo>
                  <a:cubicBezTo>
                    <a:pt x="19" y="81"/>
                    <a:pt x="0" y="77"/>
                    <a:pt x="2" y="57"/>
                  </a:cubicBezTo>
                  <a:cubicBezTo>
                    <a:pt x="4" y="47"/>
                    <a:pt x="9" y="36"/>
                    <a:pt x="33" y="35"/>
                  </a:cubicBezTo>
                  <a:cubicBezTo>
                    <a:pt x="44" y="35"/>
                    <a:pt x="50" y="35"/>
                    <a:pt x="53" y="34"/>
                  </a:cubicBezTo>
                  <a:lnTo>
                    <a:pt x="55" y="25"/>
                  </a:lnTo>
                  <a:cubicBezTo>
                    <a:pt x="55" y="22"/>
                    <a:pt x="55" y="14"/>
                    <a:pt x="47" y="13"/>
                  </a:cubicBezTo>
                  <a:cubicBezTo>
                    <a:pt x="35" y="12"/>
                    <a:pt x="15" y="20"/>
                    <a:pt x="15" y="20"/>
                  </a:cubicBezTo>
                  <a:cubicBezTo>
                    <a:pt x="15" y="20"/>
                    <a:pt x="11" y="10"/>
                    <a:pt x="11" y="10"/>
                  </a:cubicBezTo>
                  <a:close/>
                  <a:moveTo>
                    <a:pt x="50" y="61"/>
                  </a:moveTo>
                  <a:lnTo>
                    <a:pt x="52" y="44"/>
                  </a:lnTo>
                  <a:cubicBezTo>
                    <a:pt x="48" y="45"/>
                    <a:pt x="43" y="45"/>
                    <a:pt x="34" y="45"/>
                  </a:cubicBezTo>
                  <a:cubicBezTo>
                    <a:pt x="18" y="46"/>
                    <a:pt x="15" y="52"/>
                    <a:pt x="14" y="59"/>
                  </a:cubicBezTo>
                  <a:cubicBezTo>
                    <a:pt x="13" y="68"/>
                    <a:pt x="20" y="71"/>
                    <a:pt x="23" y="71"/>
                  </a:cubicBezTo>
                  <a:cubicBezTo>
                    <a:pt x="32" y="73"/>
                    <a:pt x="44" y="67"/>
                    <a:pt x="50" y="6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noEditPoints="1"/>
            </p:cNvSpPr>
            <p:nvPr/>
          </p:nvSpPr>
          <p:spPr bwMode="auto">
            <a:xfrm>
              <a:off x="4081" y="274"/>
              <a:ext cx="311" cy="476"/>
            </a:xfrm>
            <a:custGeom>
              <a:avLst/>
              <a:gdLst>
                <a:gd name="T0" fmla="*/ 78 w 85"/>
                <a:gd name="T1" fmla="*/ 94 h 130"/>
                <a:gd name="T2" fmla="*/ 34 w 85"/>
                <a:gd name="T3" fmla="*/ 124 h 130"/>
                <a:gd name="T4" fmla="*/ 14 w 85"/>
                <a:gd name="T5" fmla="*/ 107 h 130"/>
                <a:gd name="T6" fmla="*/ 11 w 85"/>
                <a:gd name="T7" fmla="*/ 114 h 130"/>
                <a:gd name="T8" fmla="*/ 0 w 85"/>
                <a:gd name="T9" fmla="*/ 111 h 130"/>
                <a:gd name="T10" fmla="*/ 36 w 85"/>
                <a:gd name="T11" fmla="*/ 0 h 130"/>
                <a:gd name="T12" fmla="*/ 48 w 85"/>
                <a:gd name="T13" fmla="*/ 3 h 130"/>
                <a:gd name="T14" fmla="*/ 33 w 85"/>
                <a:gd name="T15" fmla="*/ 49 h 130"/>
                <a:gd name="T16" fmla="*/ 61 w 85"/>
                <a:gd name="T17" fmla="*/ 46 h 130"/>
                <a:gd name="T18" fmla="*/ 78 w 85"/>
                <a:gd name="T19" fmla="*/ 94 h 130"/>
                <a:gd name="T20" fmla="*/ 28 w 85"/>
                <a:gd name="T21" fmla="*/ 63 h 130"/>
                <a:gd name="T22" fmla="*/ 18 w 85"/>
                <a:gd name="T23" fmla="*/ 95 h 130"/>
                <a:gd name="T24" fmla="*/ 38 w 85"/>
                <a:gd name="T25" fmla="*/ 113 h 130"/>
                <a:gd name="T26" fmla="*/ 67 w 85"/>
                <a:gd name="T27" fmla="*/ 90 h 130"/>
                <a:gd name="T28" fmla="*/ 58 w 85"/>
                <a:gd name="T29" fmla="*/ 58 h 130"/>
                <a:gd name="T30" fmla="*/ 28 w 85"/>
                <a:gd name="T31" fmla="*/ 6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130">
                  <a:moveTo>
                    <a:pt x="78" y="94"/>
                  </a:moveTo>
                  <a:cubicBezTo>
                    <a:pt x="70" y="119"/>
                    <a:pt x="53" y="130"/>
                    <a:pt x="34" y="124"/>
                  </a:cubicBezTo>
                  <a:cubicBezTo>
                    <a:pt x="27" y="121"/>
                    <a:pt x="19" y="116"/>
                    <a:pt x="14" y="107"/>
                  </a:cubicBezTo>
                  <a:lnTo>
                    <a:pt x="11" y="114"/>
                  </a:lnTo>
                  <a:lnTo>
                    <a:pt x="0" y="111"/>
                  </a:lnTo>
                  <a:lnTo>
                    <a:pt x="36" y="0"/>
                  </a:lnTo>
                  <a:lnTo>
                    <a:pt x="48" y="3"/>
                  </a:lnTo>
                  <a:lnTo>
                    <a:pt x="33" y="49"/>
                  </a:lnTo>
                  <a:cubicBezTo>
                    <a:pt x="41" y="45"/>
                    <a:pt x="49" y="42"/>
                    <a:pt x="61" y="46"/>
                  </a:cubicBezTo>
                  <a:cubicBezTo>
                    <a:pt x="82" y="53"/>
                    <a:pt x="85" y="74"/>
                    <a:pt x="78" y="94"/>
                  </a:cubicBezTo>
                  <a:close/>
                  <a:moveTo>
                    <a:pt x="28" y="63"/>
                  </a:moveTo>
                  <a:lnTo>
                    <a:pt x="18" y="95"/>
                  </a:lnTo>
                  <a:cubicBezTo>
                    <a:pt x="22" y="103"/>
                    <a:pt x="30" y="111"/>
                    <a:pt x="38" y="113"/>
                  </a:cubicBezTo>
                  <a:cubicBezTo>
                    <a:pt x="50" y="117"/>
                    <a:pt x="61" y="108"/>
                    <a:pt x="67" y="90"/>
                  </a:cubicBezTo>
                  <a:cubicBezTo>
                    <a:pt x="72" y="76"/>
                    <a:pt x="70" y="62"/>
                    <a:pt x="58" y="58"/>
                  </a:cubicBezTo>
                  <a:cubicBezTo>
                    <a:pt x="45" y="53"/>
                    <a:pt x="35" y="58"/>
                    <a:pt x="28"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6"/>
            <p:cNvSpPr>
              <a:spLocks/>
            </p:cNvSpPr>
            <p:nvPr/>
          </p:nvSpPr>
          <p:spPr bwMode="auto">
            <a:xfrm>
              <a:off x="4359" y="732"/>
              <a:ext cx="70" cy="73"/>
            </a:xfrm>
            <a:custGeom>
              <a:avLst/>
              <a:gdLst>
                <a:gd name="T0" fmla="*/ 13 w 19"/>
                <a:gd name="T1" fmla="*/ 3 h 20"/>
                <a:gd name="T2" fmla="*/ 17 w 19"/>
                <a:gd name="T3" fmla="*/ 14 h 20"/>
                <a:gd name="T4" fmla="*/ 6 w 19"/>
                <a:gd name="T5" fmla="*/ 18 h 20"/>
                <a:gd name="T6" fmla="*/ 2 w 19"/>
                <a:gd name="T7" fmla="*/ 6 h 20"/>
                <a:gd name="T8" fmla="*/ 13 w 19"/>
                <a:gd name="T9" fmla="*/ 3 h 20"/>
              </a:gdLst>
              <a:ahLst/>
              <a:cxnLst>
                <a:cxn ang="0">
                  <a:pos x="T0" y="T1"/>
                </a:cxn>
                <a:cxn ang="0">
                  <a:pos x="T2" y="T3"/>
                </a:cxn>
                <a:cxn ang="0">
                  <a:pos x="T4" y="T5"/>
                </a:cxn>
                <a:cxn ang="0">
                  <a:pos x="T6" y="T7"/>
                </a:cxn>
                <a:cxn ang="0">
                  <a:pos x="T8" y="T9"/>
                </a:cxn>
              </a:cxnLst>
              <a:rect l="0" t="0" r="r" b="b"/>
              <a:pathLst>
                <a:path w="19" h="20">
                  <a:moveTo>
                    <a:pt x="13" y="3"/>
                  </a:moveTo>
                  <a:cubicBezTo>
                    <a:pt x="18" y="5"/>
                    <a:pt x="19" y="9"/>
                    <a:pt x="17" y="14"/>
                  </a:cubicBezTo>
                  <a:cubicBezTo>
                    <a:pt x="15" y="18"/>
                    <a:pt x="10" y="20"/>
                    <a:pt x="6" y="18"/>
                  </a:cubicBezTo>
                  <a:cubicBezTo>
                    <a:pt x="2" y="15"/>
                    <a:pt x="0" y="11"/>
                    <a:pt x="2" y="6"/>
                  </a:cubicBezTo>
                  <a:cubicBezTo>
                    <a:pt x="4" y="2"/>
                    <a:pt x="9" y="0"/>
                    <a:pt x="13"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7"/>
            <p:cNvSpPr>
              <a:spLocks noEditPoints="1"/>
            </p:cNvSpPr>
            <p:nvPr/>
          </p:nvSpPr>
          <p:spPr bwMode="auto">
            <a:xfrm>
              <a:off x="4462" y="611"/>
              <a:ext cx="333" cy="322"/>
            </a:xfrm>
            <a:custGeom>
              <a:avLst/>
              <a:gdLst>
                <a:gd name="T0" fmla="*/ 69 w 91"/>
                <a:gd name="T1" fmla="*/ 10 h 88"/>
                <a:gd name="T2" fmla="*/ 74 w 91"/>
                <a:gd name="T3" fmla="*/ 62 h 88"/>
                <a:gd name="T4" fmla="*/ 23 w 91"/>
                <a:gd name="T5" fmla="*/ 78 h 88"/>
                <a:gd name="T6" fmla="*/ 18 w 91"/>
                <a:gd name="T7" fmla="*/ 25 h 88"/>
                <a:gd name="T8" fmla="*/ 69 w 91"/>
                <a:gd name="T9" fmla="*/ 10 h 88"/>
                <a:gd name="T10" fmla="*/ 63 w 91"/>
                <a:gd name="T11" fmla="*/ 18 h 88"/>
                <a:gd name="T12" fmla="*/ 28 w 91"/>
                <a:gd name="T13" fmla="*/ 31 h 88"/>
                <a:gd name="T14" fmla="*/ 29 w 91"/>
                <a:gd name="T15" fmla="*/ 69 h 88"/>
                <a:gd name="T16" fmla="*/ 64 w 91"/>
                <a:gd name="T17" fmla="*/ 56 h 88"/>
                <a:gd name="T18" fmla="*/ 63 w 91"/>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88">
                  <a:moveTo>
                    <a:pt x="69" y="10"/>
                  </a:moveTo>
                  <a:cubicBezTo>
                    <a:pt x="83" y="19"/>
                    <a:pt x="91" y="38"/>
                    <a:pt x="74" y="62"/>
                  </a:cubicBezTo>
                  <a:cubicBezTo>
                    <a:pt x="58" y="88"/>
                    <a:pt x="37" y="87"/>
                    <a:pt x="23" y="78"/>
                  </a:cubicBezTo>
                  <a:cubicBezTo>
                    <a:pt x="9" y="68"/>
                    <a:pt x="0" y="50"/>
                    <a:pt x="18" y="25"/>
                  </a:cubicBezTo>
                  <a:cubicBezTo>
                    <a:pt x="34" y="0"/>
                    <a:pt x="54" y="0"/>
                    <a:pt x="69" y="10"/>
                  </a:cubicBezTo>
                  <a:close/>
                  <a:moveTo>
                    <a:pt x="63" y="18"/>
                  </a:moveTo>
                  <a:cubicBezTo>
                    <a:pt x="54" y="12"/>
                    <a:pt x="40" y="12"/>
                    <a:pt x="28" y="31"/>
                  </a:cubicBezTo>
                  <a:cubicBezTo>
                    <a:pt x="15" y="50"/>
                    <a:pt x="20" y="63"/>
                    <a:pt x="29" y="69"/>
                  </a:cubicBezTo>
                  <a:cubicBezTo>
                    <a:pt x="38" y="76"/>
                    <a:pt x="52" y="75"/>
                    <a:pt x="64" y="56"/>
                  </a:cubicBezTo>
                  <a:cubicBezTo>
                    <a:pt x="77" y="37"/>
                    <a:pt x="72" y="24"/>
                    <a:pt x="63"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8"/>
            <p:cNvSpPr>
              <a:spLocks/>
            </p:cNvSpPr>
            <p:nvPr/>
          </p:nvSpPr>
          <p:spPr bwMode="auto">
            <a:xfrm>
              <a:off x="4696" y="790"/>
              <a:ext cx="319" cy="238"/>
            </a:xfrm>
            <a:custGeom>
              <a:avLst/>
              <a:gdLst>
                <a:gd name="T0" fmla="*/ 62 w 87"/>
                <a:gd name="T1" fmla="*/ 8 h 65"/>
                <a:gd name="T2" fmla="*/ 55 w 87"/>
                <a:gd name="T3" fmla="*/ 16 h 65"/>
                <a:gd name="T4" fmla="*/ 78 w 87"/>
                <a:gd name="T5" fmla="*/ 20 h 65"/>
                <a:gd name="T6" fmla="*/ 86 w 87"/>
                <a:gd name="T7" fmla="*/ 39 h 65"/>
                <a:gd name="T8" fmla="*/ 75 w 87"/>
                <a:gd name="T9" fmla="*/ 39 h 65"/>
                <a:gd name="T10" fmla="*/ 71 w 87"/>
                <a:gd name="T11" fmla="*/ 29 h 65"/>
                <a:gd name="T12" fmla="*/ 42 w 87"/>
                <a:gd name="T13" fmla="*/ 29 h 65"/>
                <a:gd name="T14" fmla="*/ 9 w 87"/>
                <a:gd name="T15" fmla="*/ 65 h 65"/>
                <a:gd name="T16" fmla="*/ 0 w 87"/>
                <a:gd name="T17" fmla="*/ 57 h 65"/>
                <a:gd name="T18" fmla="*/ 54 w 87"/>
                <a:gd name="T19" fmla="*/ 0 h 65"/>
                <a:gd name="T20" fmla="*/ 62 w 87"/>
                <a:gd name="T21"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62" y="8"/>
                  </a:moveTo>
                  <a:lnTo>
                    <a:pt x="55" y="16"/>
                  </a:lnTo>
                  <a:cubicBezTo>
                    <a:pt x="65" y="13"/>
                    <a:pt x="72" y="15"/>
                    <a:pt x="78" y="20"/>
                  </a:cubicBezTo>
                  <a:cubicBezTo>
                    <a:pt x="87" y="29"/>
                    <a:pt x="86" y="39"/>
                    <a:pt x="86" y="39"/>
                  </a:cubicBezTo>
                  <a:lnTo>
                    <a:pt x="75" y="39"/>
                  </a:lnTo>
                  <a:cubicBezTo>
                    <a:pt x="75" y="39"/>
                    <a:pt x="75" y="34"/>
                    <a:pt x="71" y="29"/>
                  </a:cubicBezTo>
                  <a:cubicBezTo>
                    <a:pt x="64" y="23"/>
                    <a:pt x="51" y="26"/>
                    <a:pt x="42" y="29"/>
                  </a:cubicBezTo>
                  <a:lnTo>
                    <a:pt x="9" y="65"/>
                  </a:lnTo>
                  <a:lnTo>
                    <a:pt x="0" y="57"/>
                  </a:lnTo>
                  <a:lnTo>
                    <a:pt x="54" y="0"/>
                  </a:lnTo>
                  <a:lnTo>
                    <a:pt x="6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9"/>
            <p:cNvSpPr>
              <a:spLocks noEditPoints="1"/>
            </p:cNvSpPr>
            <p:nvPr/>
          </p:nvSpPr>
          <p:spPr bwMode="auto">
            <a:xfrm>
              <a:off x="4758" y="984"/>
              <a:ext cx="495" cy="421"/>
            </a:xfrm>
            <a:custGeom>
              <a:avLst/>
              <a:gdLst>
                <a:gd name="T0" fmla="*/ 57 w 135"/>
                <a:gd name="T1" fmla="*/ 34 h 115"/>
                <a:gd name="T2" fmla="*/ 68 w 135"/>
                <a:gd name="T3" fmla="*/ 10 h 115"/>
                <a:gd name="T4" fmla="*/ 107 w 135"/>
                <a:gd name="T5" fmla="*/ 20 h 115"/>
                <a:gd name="T6" fmla="*/ 112 w 135"/>
                <a:gd name="T7" fmla="*/ 28 h 115"/>
                <a:gd name="T8" fmla="*/ 131 w 135"/>
                <a:gd name="T9" fmla="*/ 41 h 115"/>
                <a:gd name="T10" fmla="*/ 135 w 135"/>
                <a:gd name="T11" fmla="*/ 48 h 115"/>
                <a:gd name="T12" fmla="*/ 126 w 135"/>
                <a:gd name="T13" fmla="*/ 53 h 115"/>
                <a:gd name="T14" fmla="*/ 123 w 135"/>
                <a:gd name="T15" fmla="*/ 47 h 115"/>
                <a:gd name="T16" fmla="*/ 114 w 135"/>
                <a:gd name="T17" fmla="*/ 39 h 115"/>
                <a:gd name="T18" fmla="*/ 105 w 135"/>
                <a:gd name="T19" fmla="*/ 60 h 115"/>
                <a:gd name="T20" fmla="*/ 65 w 135"/>
                <a:gd name="T21" fmla="*/ 51 h 115"/>
                <a:gd name="T22" fmla="*/ 60 w 135"/>
                <a:gd name="T23" fmla="*/ 44 h 115"/>
                <a:gd name="T24" fmla="*/ 46 w 135"/>
                <a:gd name="T25" fmla="*/ 44 h 115"/>
                <a:gd name="T26" fmla="*/ 55 w 135"/>
                <a:gd name="T27" fmla="*/ 58 h 115"/>
                <a:gd name="T28" fmla="*/ 61 w 135"/>
                <a:gd name="T29" fmla="*/ 105 h 115"/>
                <a:gd name="T30" fmla="*/ 11 w 135"/>
                <a:gd name="T31" fmla="*/ 92 h 115"/>
                <a:gd name="T32" fmla="*/ 11 w 135"/>
                <a:gd name="T33" fmla="*/ 49 h 115"/>
                <a:gd name="T34" fmla="*/ 36 w 135"/>
                <a:gd name="T35" fmla="*/ 46 h 115"/>
                <a:gd name="T36" fmla="*/ 39 w 135"/>
                <a:gd name="T37" fmla="*/ 34 h 115"/>
                <a:gd name="T38" fmla="*/ 57 w 135"/>
                <a:gd name="T39" fmla="*/ 34 h 115"/>
                <a:gd name="T40" fmla="*/ 54 w 135"/>
                <a:gd name="T41" fmla="*/ 95 h 115"/>
                <a:gd name="T42" fmla="*/ 47 w 135"/>
                <a:gd name="T43" fmla="*/ 65 h 115"/>
                <a:gd name="T44" fmla="*/ 41 w 135"/>
                <a:gd name="T45" fmla="*/ 56 h 115"/>
                <a:gd name="T46" fmla="*/ 18 w 135"/>
                <a:gd name="T47" fmla="*/ 59 h 115"/>
                <a:gd name="T48" fmla="*/ 20 w 135"/>
                <a:gd name="T49" fmla="*/ 86 h 115"/>
                <a:gd name="T50" fmla="*/ 54 w 135"/>
                <a:gd name="T51" fmla="*/ 95 h 115"/>
                <a:gd name="T52" fmla="*/ 72 w 135"/>
                <a:gd name="T53" fmla="*/ 46 h 115"/>
                <a:gd name="T54" fmla="*/ 98 w 135"/>
                <a:gd name="T55" fmla="*/ 50 h 115"/>
                <a:gd name="T56" fmla="*/ 100 w 135"/>
                <a:gd name="T57" fmla="*/ 25 h 115"/>
                <a:gd name="T58" fmla="*/ 75 w 135"/>
                <a:gd name="T59" fmla="*/ 20 h 115"/>
                <a:gd name="T60" fmla="*/ 72 w 135"/>
                <a:gd name="T61"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115">
                  <a:moveTo>
                    <a:pt x="57" y="34"/>
                  </a:moveTo>
                  <a:cubicBezTo>
                    <a:pt x="56" y="26"/>
                    <a:pt x="58" y="18"/>
                    <a:pt x="68" y="10"/>
                  </a:cubicBezTo>
                  <a:cubicBezTo>
                    <a:pt x="83" y="0"/>
                    <a:pt x="100" y="11"/>
                    <a:pt x="107" y="20"/>
                  </a:cubicBezTo>
                  <a:cubicBezTo>
                    <a:pt x="109" y="22"/>
                    <a:pt x="110" y="25"/>
                    <a:pt x="112" y="28"/>
                  </a:cubicBezTo>
                  <a:cubicBezTo>
                    <a:pt x="119" y="30"/>
                    <a:pt x="127" y="35"/>
                    <a:pt x="131" y="41"/>
                  </a:cubicBezTo>
                  <a:cubicBezTo>
                    <a:pt x="133" y="43"/>
                    <a:pt x="134" y="46"/>
                    <a:pt x="135" y="48"/>
                  </a:cubicBezTo>
                  <a:lnTo>
                    <a:pt x="126" y="53"/>
                  </a:lnTo>
                  <a:cubicBezTo>
                    <a:pt x="125" y="51"/>
                    <a:pt x="124" y="49"/>
                    <a:pt x="123" y="47"/>
                  </a:cubicBezTo>
                  <a:cubicBezTo>
                    <a:pt x="120" y="44"/>
                    <a:pt x="117" y="41"/>
                    <a:pt x="114" y="39"/>
                  </a:cubicBezTo>
                  <a:cubicBezTo>
                    <a:pt x="114" y="46"/>
                    <a:pt x="112" y="54"/>
                    <a:pt x="105" y="60"/>
                  </a:cubicBezTo>
                  <a:cubicBezTo>
                    <a:pt x="87" y="73"/>
                    <a:pt x="72" y="61"/>
                    <a:pt x="65" y="51"/>
                  </a:cubicBezTo>
                  <a:cubicBezTo>
                    <a:pt x="63" y="49"/>
                    <a:pt x="62" y="47"/>
                    <a:pt x="60" y="44"/>
                  </a:cubicBezTo>
                  <a:cubicBezTo>
                    <a:pt x="55" y="42"/>
                    <a:pt x="49" y="42"/>
                    <a:pt x="46" y="44"/>
                  </a:cubicBezTo>
                  <a:cubicBezTo>
                    <a:pt x="46" y="45"/>
                    <a:pt x="54" y="56"/>
                    <a:pt x="55" y="58"/>
                  </a:cubicBezTo>
                  <a:cubicBezTo>
                    <a:pt x="66" y="74"/>
                    <a:pt x="76" y="93"/>
                    <a:pt x="61" y="105"/>
                  </a:cubicBezTo>
                  <a:cubicBezTo>
                    <a:pt x="47" y="115"/>
                    <a:pt x="28" y="114"/>
                    <a:pt x="11" y="92"/>
                  </a:cubicBezTo>
                  <a:cubicBezTo>
                    <a:pt x="1" y="77"/>
                    <a:pt x="0" y="57"/>
                    <a:pt x="11" y="49"/>
                  </a:cubicBezTo>
                  <a:cubicBezTo>
                    <a:pt x="21" y="42"/>
                    <a:pt x="28" y="43"/>
                    <a:pt x="36" y="46"/>
                  </a:cubicBezTo>
                  <a:cubicBezTo>
                    <a:pt x="35" y="41"/>
                    <a:pt x="35" y="37"/>
                    <a:pt x="39" y="34"/>
                  </a:cubicBezTo>
                  <a:cubicBezTo>
                    <a:pt x="43" y="31"/>
                    <a:pt x="50" y="32"/>
                    <a:pt x="57" y="34"/>
                  </a:cubicBezTo>
                  <a:close/>
                  <a:moveTo>
                    <a:pt x="54" y="95"/>
                  </a:moveTo>
                  <a:cubicBezTo>
                    <a:pt x="62" y="89"/>
                    <a:pt x="54" y="75"/>
                    <a:pt x="47" y="65"/>
                  </a:cubicBezTo>
                  <a:cubicBezTo>
                    <a:pt x="45" y="62"/>
                    <a:pt x="43" y="59"/>
                    <a:pt x="41" y="56"/>
                  </a:cubicBezTo>
                  <a:cubicBezTo>
                    <a:pt x="34" y="53"/>
                    <a:pt x="28" y="51"/>
                    <a:pt x="18" y="59"/>
                  </a:cubicBezTo>
                  <a:cubicBezTo>
                    <a:pt x="11" y="64"/>
                    <a:pt x="13" y="77"/>
                    <a:pt x="20" y="86"/>
                  </a:cubicBezTo>
                  <a:cubicBezTo>
                    <a:pt x="31" y="101"/>
                    <a:pt x="45" y="102"/>
                    <a:pt x="54" y="95"/>
                  </a:cubicBezTo>
                  <a:close/>
                  <a:moveTo>
                    <a:pt x="72" y="46"/>
                  </a:moveTo>
                  <a:cubicBezTo>
                    <a:pt x="76" y="51"/>
                    <a:pt x="86" y="59"/>
                    <a:pt x="98" y="50"/>
                  </a:cubicBezTo>
                  <a:cubicBezTo>
                    <a:pt x="107" y="43"/>
                    <a:pt x="104" y="31"/>
                    <a:pt x="100" y="25"/>
                  </a:cubicBezTo>
                  <a:cubicBezTo>
                    <a:pt x="95" y="20"/>
                    <a:pt x="85" y="13"/>
                    <a:pt x="75" y="20"/>
                  </a:cubicBezTo>
                  <a:cubicBezTo>
                    <a:pt x="62" y="29"/>
                    <a:pt x="68" y="40"/>
                    <a:pt x="72"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0"/>
            <p:cNvSpPr>
              <a:spLocks noEditPoints="1"/>
            </p:cNvSpPr>
            <p:nvPr/>
          </p:nvSpPr>
          <p:spPr bwMode="auto">
            <a:xfrm>
              <a:off x="3791" y="1032"/>
              <a:ext cx="887" cy="2228"/>
            </a:xfrm>
            <a:custGeom>
              <a:avLst/>
              <a:gdLst>
                <a:gd name="T0" fmla="*/ 24 w 242"/>
                <a:gd name="T1" fmla="*/ 76 h 609"/>
                <a:gd name="T2" fmla="*/ 74 w 242"/>
                <a:gd name="T3" fmla="*/ 344 h 609"/>
                <a:gd name="T4" fmla="*/ 75 w 242"/>
                <a:gd name="T5" fmla="*/ 362 h 609"/>
                <a:gd name="T6" fmla="*/ 68 w 242"/>
                <a:gd name="T7" fmla="*/ 425 h 609"/>
                <a:gd name="T8" fmla="*/ 69 w 242"/>
                <a:gd name="T9" fmla="*/ 437 h 609"/>
                <a:gd name="T10" fmla="*/ 76 w 242"/>
                <a:gd name="T11" fmla="*/ 476 h 609"/>
                <a:gd name="T12" fmla="*/ 69 w 242"/>
                <a:gd name="T13" fmla="*/ 508 h 609"/>
                <a:gd name="T14" fmla="*/ 64 w 242"/>
                <a:gd name="T15" fmla="*/ 540 h 609"/>
                <a:gd name="T16" fmla="*/ 123 w 242"/>
                <a:gd name="T17" fmla="*/ 605 h 609"/>
                <a:gd name="T18" fmla="*/ 160 w 242"/>
                <a:gd name="T19" fmla="*/ 609 h 609"/>
                <a:gd name="T20" fmla="*/ 161 w 242"/>
                <a:gd name="T21" fmla="*/ 609 h 609"/>
                <a:gd name="T22" fmla="*/ 232 w 242"/>
                <a:gd name="T23" fmla="*/ 518 h 609"/>
                <a:gd name="T24" fmla="*/ 232 w 242"/>
                <a:gd name="T25" fmla="*/ 506 h 609"/>
                <a:gd name="T26" fmla="*/ 193 w 242"/>
                <a:gd name="T27" fmla="*/ 359 h 609"/>
                <a:gd name="T28" fmla="*/ 194 w 242"/>
                <a:gd name="T29" fmla="*/ 352 h 609"/>
                <a:gd name="T30" fmla="*/ 229 w 242"/>
                <a:gd name="T31" fmla="*/ 66 h 609"/>
                <a:gd name="T32" fmla="*/ 228 w 242"/>
                <a:gd name="T33" fmla="*/ 65 h 609"/>
                <a:gd name="T34" fmla="*/ 229 w 242"/>
                <a:gd name="T35" fmla="*/ 61 h 609"/>
                <a:gd name="T36" fmla="*/ 214 w 242"/>
                <a:gd name="T37" fmla="*/ 32 h 609"/>
                <a:gd name="T38" fmla="*/ 140 w 242"/>
                <a:gd name="T39" fmla="*/ 7 h 609"/>
                <a:gd name="T40" fmla="*/ 50 w 242"/>
                <a:gd name="T41" fmla="*/ 27 h 609"/>
                <a:gd name="T42" fmla="*/ 23 w 242"/>
                <a:gd name="T43" fmla="*/ 62 h 609"/>
                <a:gd name="T44" fmla="*/ 24 w 242"/>
                <a:gd name="T45" fmla="*/ 76 h 609"/>
                <a:gd name="T46" fmla="*/ 51 w 242"/>
                <a:gd name="T47" fmla="*/ 29 h 609"/>
                <a:gd name="T48" fmla="*/ 51 w 242"/>
                <a:gd name="T49" fmla="*/ 29 h 609"/>
                <a:gd name="T50" fmla="*/ 51 w 242"/>
                <a:gd name="T51" fmla="*/ 29 h 609"/>
                <a:gd name="T52" fmla="*/ 51 w 242"/>
                <a:gd name="T53" fmla="*/ 29 h 609"/>
                <a:gd name="T54" fmla="*/ 212 w 242"/>
                <a:gd name="T55" fmla="*/ 34 h 609"/>
                <a:gd name="T56" fmla="*/ 127 w 242"/>
                <a:gd name="T57" fmla="*/ 102 h 609"/>
                <a:gd name="T58" fmla="*/ 51 w 242"/>
                <a:gd name="T59" fmla="*/ 2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2" h="609">
                  <a:moveTo>
                    <a:pt x="24" y="76"/>
                  </a:moveTo>
                  <a:cubicBezTo>
                    <a:pt x="24" y="77"/>
                    <a:pt x="69" y="298"/>
                    <a:pt x="74" y="344"/>
                  </a:cubicBezTo>
                  <a:cubicBezTo>
                    <a:pt x="74" y="351"/>
                    <a:pt x="74" y="357"/>
                    <a:pt x="75" y="362"/>
                  </a:cubicBezTo>
                  <a:cubicBezTo>
                    <a:pt x="75" y="389"/>
                    <a:pt x="69" y="405"/>
                    <a:pt x="68" y="425"/>
                  </a:cubicBezTo>
                  <a:cubicBezTo>
                    <a:pt x="68" y="429"/>
                    <a:pt x="69" y="433"/>
                    <a:pt x="69" y="437"/>
                  </a:cubicBezTo>
                  <a:cubicBezTo>
                    <a:pt x="72" y="456"/>
                    <a:pt x="76" y="464"/>
                    <a:pt x="76" y="476"/>
                  </a:cubicBezTo>
                  <a:cubicBezTo>
                    <a:pt x="76" y="484"/>
                    <a:pt x="74" y="494"/>
                    <a:pt x="69" y="508"/>
                  </a:cubicBezTo>
                  <a:cubicBezTo>
                    <a:pt x="66" y="519"/>
                    <a:pt x="64" y="529"/>
                    <a:pt x="64" y="540"/>
                  </a:cubicBezTo>
                  <a:cubicBezTo>
                    <a:pt x="64" y="570"/>
                    <a:pt x="81" y="599"/>
                    <a:pt x="123" y="605"/>
                  </a:cubicBezTo>
                  <a:cubicBezTo>
                    <a:pt x="135" y="607"/>
                    <a:pt x="148" y="609"/>
                    <a:pt x="160" y="609"/>
                  </a:cubicBezTo>
                  <a:lnTo>
                    <a:pt x="161" y="609"/>
                  </a:lnTo>
                  <a:cubicBezTo>
                    <a:pt x="199" y="609"/>
                    <a:pt x="229" y="589"/>
                    <a:pt x="232" y="518"/>
                  </a:cubicBezTo>
                  <a:cubicBezTo>
                    <a:pt x="232" y="514"/>
                    <a:pt x="232" y="510"/>
                    <a:pt x="232" y="506"/>
                  </a:cubicBezTo>
                  <a:cubicBezTo>
                    <a:pt x="232" y="425"/>
                    <a:pt x="193" y="405"/>
                    <a:pt x="193" y="359"/>
                  </a:cubicBezTo>
                  <a:cubicBezTo>
                    <a:pt x="193" y="357"/>
                    <a:pt x="193" y="355"/>
                    <a:pt x="194" y="352"/>
                  </a:cubicBezTo>
                  <a:cubicBezTo>
                    <a:pt x="198" y="297"/>
                    <a:pt x="229" y="66"/>
                    <a:pt x="229" y="66"/>
                  </a:cubicBezTo>
                  <a:cubicBezTo>
                    <a:pt x="229" y="66"/>
                    <a:pt x="229" y="66"/>
                    <a:pt x="228" y="65"/>
                  </a:cubicBezTo>
                  <a:cubicBezTo>
                    <a:pt x="229" y="64"/>
                    <a:pt x="229" y="62"/>
                    <a:pt x="229" y="61"/>
                  </a:cubicBezTo>
                  <a:cubicBezTo>
                    <a:pt x="229" y="52"/>
                    <a:pt x="224" y="42"/>
                    <a:pt x="214" y="32"/>
                  </a:cubicBezTo>
                  <a:cubicBezTo>
                    <a:pt x="199" y="14"/>
                    <a:pt x="170" y="7"/>
                    <a:pt x="140" y="7"/>
                  </a:cubicBezTo>
                  <a:cubicBezTo>
                    <a:pt x="109" y="7"/>
                    <a:pt x="76" y="14"/>
                    <a:pt x="50" y="27"/>
                  </a:cubicBezTo>
                  <a:cubicBezTo>
                    <a:pt x="32" y="36"/>
                    <a:pt x="23" y="49"/>
                    <a:pt x="23" y="62"/>
                  </a:cubicBezTo>
                  <a:cubicBezTo>
                    <a:pt x="23" y="62"/>
                    <a:pt x="22" y="67"/>
                    <a:pt x="24" y="76"/>
                  </a:cubicBezTo>
                  <a:close/>
                  <a:moveTo>
                    <a:pt x="51" y="29"/>
                  </a:moveTo>
                  <a:lnTo>
                    <a:pt x="51" y="29"/>
                  </a:lnTo>
                  <a:lnTo>
                    <a:pt x="51" y="29"/>
                  </a:lnTo>
                  <a:lnTo>
                    <a:pt x="51" y="29"/>
                  </a:lnTo>
                  <a:cubicBezTo>
                    <a:pt x="102" y="4"/>
                    <a:pt x="183" y="0"/>
                    <a:pt x="212" y="34"/>
                  </a:cubicBezTo>
                  <a:cubicBezTo>
                    <a:pt x="242" y="68"/>
                    <a:pt x="229" y="89"/>
                    <a:pt x="127" y="102"/>
                  </a:cubicBezTo>
                  <a:cubicBezTo>
                    <a:pt x="25" y="114"/>
                    <a:pt x="0" y="55"/>
                    <a:pt x="51" y="29"/>
                  </a:cubicBezTo>
                  <a:close/>
                </a:path>
              </a:pathLst>
            </a:custGeom>
            <a:solidFill>
              <a:srgbClr val="000100"/>
            </a:solidFill>
            <a:ln w="28575"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21"/>
            <p:cNvSpPr>
              <a:spLocks noEditPoints="1"/>
            </p:cNvSpPr>
            <p:nvPr/>
          </p:nvSpPr>
          <p:spPr bwMode="auto">
            <a:xfrm>
              <a:off x="2699" y="1054"/>
              <a:ext cx="1308" cy="1811"/>
            </a:xfrm>
            <a:custGeom>
              <a:avLst/>
              <a:gdLst>
                <a:gd name="T0" fmla="*/ 325 w 357"/>
                <a:gd name="T1" fmla="*/ 48 h 495"/>
                <a:gd name="T2" fmla="*/ 325 w 357"/>
                <a:gd name="T3" fmla="*/ 48 h 495"/>
                <a:gd name="T4" fmla="*/ 325 w 357"/>
                <a:gd name="T5" fmla="*/ 48 h 495"/>
                <a:gd name="T6" fmla="*/ 325 w 357"/>
                <a:gd name="T7" fmla="*/ 48 h 495"/>
                <a:gd name="T8" fmla="*/ 0 w 357"/>
                <a:gd name="T9" fmla="*/ 428 h 495"/>
                <a:gd name="T10" fmla="*/ 13 w 357"/>
                <a:gd name="T11" fmla="*/ 473 h 495"/>
                <a:gd name="T12" fmla="*/ 26 w 357"/>
                <a:gd name="T13" fmla="*/ 484 h 495"/>
                <a:gd name="T14" fmla="*/ 96 w 357"/>
                <a:gd name="T15" fmla="*/ 495 h 495"/>
                <a:gd name="T16" fmla="*/ 283 w 357"/>
                <a:gd name="T17" fmla="*/ 445 h 495"/>
                <a:gd name="T18" fmla="*/ 303 w 357"/>
                <a:gd name="T19" fmla="*/ 457 h 495"/>
                <a:gd name="T20" fmla="*/ 304 w 357"/>
                <a:gd name="T21" fmla="*/ 457 h 495"/>
                <a:gd name="T22" fmla="*/ 353 w 357"/>
                <a:gd name="T23" fmla="*/ 438 h 495"/>
                <a:gd name="T24" fmla="*/ 357 w 357"/>
                <a:gd name="T25" fmla="*/ 403 h 495"/>
                <a:gd name="T26" fmla="*/ 341 w 357"/>
                <a:gd name="T27" fmla="*/ 280 h 495"/>
                <a:gd name="T28" fmla="*/ 330 w 357"/>
                <a:gd name="T29" fmla="*/ 170 h 495"/>
                <a:gd name="T30" fmla="*/ 332 w 357"/>
                <a:gd name="T31" fmla="*/ 121 h 495"/>
                <a:gd name="T32" fmla="*/ 322 w 357"/>
                <a:gd name="T33" fmla="*/ 71 h 495"/>
                <a:gd name="T34" fmla="*/ 321 w 357"/>
                <a:gd name="T35" fmla="*/ 57 h 495"/>
                <a:gd name="T36" fmla="*/ 323 w 357"/>
                <a:gd name="T37" fmla="*/ 47 h 495"/>
                <a:gd name="T38" fmla="*/ 253 w 357"/>
                <a:gd name="T39" fmla="*/ 68 h 495"/>
                <a:gd name="T40" fmla="*/ 113 w 357"/>
                <a:gd name="T41" fmla="*/ 25 h 495"/>
                <a:gd name="T42" fmla="*/ 338 w 357"/>
                <a:gd name="T43" fmla="*/ 4 h 495"/>
                <a:gd name="T44" fmla="*/ 339 w 357"/>
                <a:gd name="T45" fmla="*/ 27 h 495"/>
                <a:gd name="T46" fmla="*/ 342 w 357"/>
                <a:gd name="T47" fmla="*/ 25 h 495"/>
                <a:gd name="T48" fmla="*/ 343 w 357"/>
                <a:gd name="T49" fmla="*/ 17 h 495"/>
                <a:gd name="T50" fmla="*/ 340 w 357"/>
                <a:gd name="T51" fmla="*/ 3 h 495"/>
                <a:gd name="T52" fmla="*/ 338 w 357"/>
                <a:gd name="T53" fmla="*/ 1 h 495"/>
                <a:gd name="T54" fmla="*/ 309 w 357"/>
                <a:gd name="T55" fmla="*/ 1 h 495"/>
                <a:gd name="T56" fmla="*/ 112 w 357"/>
                <a:gd name="T57" fmla="*/ 23 h 495"/>
                <a:gd name="T58" fmla="*/ 96 w 357"/>
                <a:gd name="T59" fmla="*/ 41 h 495"/>
                <a:gd name="T60" fmla="*/ 97 w 357"/>
                <a:gd name="T61" fmla="*/ 42 h 495"/>
                <a:gd name="T62" fmla="*/ 96 w 357"/>
                <a:gd name="T63" fmla="*/ 44 h 495"/>
                <a:gd name="T64" fmla="*/ 168 w 357"/>
                <a:gd name="T65" fmla="*/ 328 h 495"/>
                <a:gd name="T66" fmla="*/ 169 w 357"/>
                <a:gd name="T67" fmla="*/ 329 h 495"/>
                <a:gd name="T68" fmla="*/ 169 w 357"/>
                <a:gd name="T69" fmla="*/ 329 h 495"/>
                <a:gd name="T70" fmla="*/ 162 w 357"/>
                <a:gd name="T71" fmla="*/ 335 h 495"/>
                <a:gd name="T72" fmla="*/ 125 w 357"/>
                <a:gd name="T73" fmla="*/ 350 h 495"/>
                <a:gd name="T74" fmla="*/ 4 w 357"/>
                <a:gd name="T75" fmla="*/ 403 h 495"/>
                <a:gd name="T76" fmla="*/ 0 w 357"/>
                <a:gd name="T77" fmla="*/ 428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7" h="495">
                  <a:moveTo>
                    <a:pt x="325" y="48"/>
                  </a:moveTo>
                  <a:cubicBezTo>
                    <a:pt x="325" y="48"/>
                    <a:pt x="325" y="48"/>
                    <a:pt x="325" y="48"/>
                  </a:cubicBezTo>
                  <a:lnTo>
                    <a:pt x="325" y="48"/>
                  </a:lnTo>
                  <a:cubicBezTo>
                    <a:pt x="325" y="48"/>
                    <a:pt x="325" y="48"/>
                    <a:pt x="325" y="48"/>
                  </a:cubicBezTo>
                  <a:close/>
                  <a:moveTo>
                    <a:pt x="0" y="428"/>
                  </a:moveTo>
                  <a:cubicBezTo>
                    <a:pt x="0" y="453"/>
                    <a:pt x="11" y="470"/>
                    <a:pt x="13" y="473"/>
                  </a:cubicBezTo>
                  <a:cubicBezTo>
                    <a:pt x="13" y="474"/>
                    <a:pt x="16" y="480"/>
                    <a:pt x="26" y="484"/>
                  </a:cubicBezTo>
                  <a:cubicBezTo>
                    <a:pt x="37" y="490"/>
                    <a:pt x="57" y="495"/>
                    <a:pt x="96" y="495"/>
                  </a:cubicBezTo>
                  <a:cubicBezTo>
                    <a:pt x="169" y="495"/>
                    <a:pt x="270" y="450"/>
                    <a:pt x="283" y="445"/>
                  </a:cubicBezTo>
                  <a:lnTo>
                    <a:pt x="303" y="457"/>
                  </a:lnTo>
                  <a:lnTo>
                    <a:pt x="304" y="457"/>
                  </a:lnTo>
                  <a:cubicBezTo>
                    <a:pt x="304" y="457"/>
                    <a:pt x="347" y="458"/>
                    <a:pt x="353" y="438"/>
                  </a:cubicBezTo>
                  <a:cubicBezTo>
                    <a:pt x="355" y="431"/>
                    <a:pt x="357" y="420"/>
                    <a:pt x="357" y="403"/>
                  </a:cubicBezTo>
                  <a:cubicBezTo>
                    <a:pt x="357" y="379"/>
                    <a:pt x="354" y="341"/>
                    <a:pt x="341" y="280"/>
                  </a:cubicBezTo>
                  <a:cubicBezTo>
                    <a:pt x="332" y="240"/>
                    <a:pt x="330" y="202"/>
                    <a:pt x="330" y="170"/>
                  </a:cubicBezTo>
                  <a:cubicBezTo>
                    <a:pt x="330" y="151"/>
                    <a:pt x="331" y="134"/>
                    <a:pt x="332" y="121"/>
                  </a:cubicBezTo>
                  <a:cubicBezTo>
                    <a:pt x="326" y="91"/>
                    <a:pt x="322" y="71"/>
                    <a:pt x="322" y="71"/>
                  </a:cubicBezTo>
                  <a:cubicBezTo>
                    <a:pt x="320" y="62"/>
                    <a:pt x="321" y="57"/>
                    <a:pt x="321" y="57"/>
                  </a:cubicBezTo>
                  <a:cubicBezTo>
                    <a:pt x="321" y="53"/>
                    <a:pt x="321" y="50"/>
                    <a:pt x="323" y="47"/>
                  </a:cubicBezTo>
                  <a:cubicBezTo>
                    <a:pt x="310" y="56"/>
                    <a:pt x="289" y="64"/>
                    <a:pt x="253" y="68"/>
                  </a:cubicBezTo>
                  <a:cubicBezTo>
                    <a:pt x="143" y="81"/>
                    <a:pt x="66" y="51"/>
                    <a:pt x="113" y="25"/>
                  </a:cubicBezTo>
                  <a:cubicBezTo>
                    <a:pt x="160" y="0"/>
                    <a:pt x="338" y="4"/>
                    <a:pt x="338" y="4"/>
                  </a:cubicBezTo>
                  <a:cubicBezTo>
                    <a:pt x="338" y="4"/>
                    <a:pt x="343" y="15"/>
                    <a:pt x="339" y="27"/>
                  </a:cubicBezTo>
                  <a:cubicBezTo>
                    <a:pt x="340" y="26"/>
                    <a:pt x="341" y="26"/>
                    <a:pt x="342" y="25"/>
                  </a:cubicBezTo>
                  <a:cubicBezTo>
                    <a:pt x="343" y="22"/>
                    <a:pt x="343" y="19"/>
                    <a:pt x="343" y="17"/>
                  </a:cubicBezTo>
                  <a:cubicBezTo>
                    <a:pt x="343" y="9"/>
                    <a:pt x="341" y="3"/>
                    <a:pt x="340" y="3"/>
                  </a:cubicBezTo>
                  <a:cubicBezTo>
                    <a:pt x="340" y="2"/>
                    <a:pt x="339" y="1"/>
                    <a:pt x="338" y="1"/>
                  </a:cubicBezTo>
                  <a:cubicBezTo>
                    <a:pt x="338" y="1"/>
                    <a:pt x="327" y="1"/>
                    <a:pt x="309" y="1"/>
                  </a:cubicBezTo>
                  <a:cubicBezTo>
                    <a:pt x="257" y="1"/>
                    <a:pt x="148" y="3"/>
                    <a:pt x="112" y="23"/>
                  </a:cubicBezTo>
                  <a:cubicBezTo>
                    <a:pt x="102" y="28"/>
                    <a:pt x="96" y="34"/>
                    <a:pt x="96" y="41"/>
                  </a:cubicBezTo>
                  <a:cubicBezTo>
                    <a:pt x="96" y="42"/>
                    <a:pt x="96" y="42"/>
                    <a:pt x="97" y="42"/>
                  </a:cubicBezTo>
                  <a:cubicBezTo>
                    <a:pt x="96" y="43"/>
                    <a:pt x="96" y="43"/>
                    <a:pt x="96" y="44"/>
                  </a:cubicBezTo>
                  <a:lnTo>
                    <a:pt x="168" y="328"/>
                  </a:lnTo>
                  <a:lnTo>
                    <a:pt x="169" y="329"/>
                  </a:lnTo>
                  <a:lnTo>
                    <a:pt x="169" y="329"/>
                  </a:lnTo>
                  <a:cubicBezTo>
                    <a:pt x="169" y="329"/>
                    <a:pt x="168" y="331"/>
                    <a:pt x="162" y="335"/>
                  </a:cubicBezTo>
                  <a:cubicBezTo>
                    <a:pt x="156" y="339"/>
                    <a:pt x="145" y="344"/>
                    <a:pt x="125" y="350"/>
                  </a:cubicBezTo>
                  <a:cubicBezTo>
                    <a:pt x="70" y="367"/>
                    <a:pt x="18" y="362"/>
                    <a:pt x="4" y="403"/>
                  </a:cubicBezTo>
                  <a:cubicBezTo>
                    <a:pt x="1" y="412"/>
                    <a:pt x="0" y="420"/>
                    <a:pt x="0" y="428"/>
                  </a:cubicBezTo>
                  <a:close/>
                </a:path>
              </a:pathLst>
            </a:custGeom>
            <a:solidFill>
              <a:srgbClr val="000100"/>
            </a:solidFill>
            <a:ln w="28575"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noEditPoints="1"/>
            </p:cNvSpPr>
            <p:nvPr/>
          </p:nvSpPr>
          <p:spPr bwMode="auto">
            <a:xfrm>
              <a:off x="3546" y="3509"/>
              <a:ext cx="535" cy="190"/>
            </a:xfrm>
            <a:custGeom>
              <a:avLst/>
              <a:gdLst>
                <a:gd name="T0" fmla="*/ 6 w 146"/>
                <a:gd name="T1" fmla="*/ 41 h 52"/>
                <a:gd name="T2" fmla="*/ 0 w 146"/>
                <a:gd name="T3" fmla="*/ 33 h 52"/>
                <a:gd name="T4" fmla="*/ 0 w 146"/>
                <a:gd name="T5" fmla="*/ 33 h 52"/>
                <a:gd name="T6" fmla="*/ 15 w 146"/>
                <a:gd name="T7" fmla="*/ 19 h 52"/>
                <a:gd name="T8" fmla="*/ 15 w 146"/>
                <a:gd name="T9" fmla="*/ 19 h 52"/>
                <a:gd name="T10" fmla="*/ 45 w 146"/>
                <a:gd name="T11" fmla="*/ 9 h 52"/>
                <a:gd name="T12" fmla="*/ 45 w 146"/>
                <a:gd name="T13" fmla="*/ 9 h 52"/>
                <a:gd name="T14" fmla="*/ 88 w 146"/>
                <a:gd name="T15" fmla="*/ 0 h 52"/>
                <a:gd name="T16" fmla="*/ 88 w 146"/>
                <a:gd name="T17" fmla="*/ 0 h 52"/>
                <a:gd name="T18" fmla="*/ 88 w 146"/>
                <a:gd name="T19" fmla="*/ 0 h 52"/>
                <a:gd name="T20" fmla="*/ 144 w 146"/>
                <a:gd name="T21" fmla="*/ 28 h 52"/>
                <a:gd name="T22" fmla="*/ 144 w 146"/>
                <a:gd name="T23" fmla="*/ 28 h 52"/>
                <a:gd name="T24" fmla="*/ 146 w 146"/>
                <a:gd name="T25" fmla="*/ 33 h 52"/>
                <a:gd name="T26" fmla="*/ 146 w 146"/>
                <a:gd name="T27" fmla="*/ 33 h 52"/>
                <a:gd name="T28" fmla="*/ 122 w 146"/>
                <a:gd name="T29" fmla="*/ 48 h 52"/>
                <a:gd name="T30" fmla="*/ 122 w 146"/>
                <a:gd name="T31" fmla="*/ 48 h 52"/>
                <a:gd name="T32" fmla="*/ 74 w 146"/>
                <a:gd name="T33" fmla="*/ 52 h 52"/>
                <a:gd name="T34" fmla="*/ 74 w 146"/>
                <a:gd name="T35" fmla="*/ 52 h 52"/>
                <a:gd name="T36" fmla="*/ 6 w 146"/>
                <a:gd name="T37" fmla="*/ 41 h 52"/>
                <a:gd name="T38" fmla="*/ 17 w 146"/>
                <a:gd name="T39" fmla="*/ 24 h 52"/>
                <a:gd name="T40" fmla="*/ 5 w 146"/>
                <a:gd name="T41" fmla="*/ 33 h 52"/>
                <a:gd name="T42" fmla="*/ 5 w 146"/>
                <a:gd name="T43" fmla="*/ 33 h 52"/>
                <a:gd name="T44" fmla="*/ 9 w 146"/>
                <a:gd name="T45" fmla="*/ 36 h 52"/>
                <a:gd name="T46" fmla="*/ 9 w 146"/>
                <a:gd name="T47" fmla="*/ 36 h 52"/>
                <a:gd name="T48" fmla="*/ 74 w 146"/>
                <a:gd name="T49" fmla="*/ 47 h 52"/>
                <a:gd name="T50" fmla="*/ 74 w 146"/>
                <a:gd name="T51" fmla="*/ 47 h 52"/>
                <a:gd name="T52" fmla="*/ 121 w 146"/>
                <a:gd name="T53" fmla="*/ 43 h 52"/>
                <a:gd name="T54" fmla="*/ 121 w 146"/>
                <a:gd name="T55" fmla="*/ 43 h 52"/>
                <a:gd name="T56" fmla="*/ 141 w 146"/>
                <a:gd name="T57" fmla="*/ 33 h 52"/>
                <a:gd name="T58" fmla="*/ 141 w 146"/>
                <a:gd name="T59" fmla="*/ 33 h 52"/>
                <a:gd name="T60" fmla="*/ 140 w 146"/>
                <a:gd name="T61" fmla="*/ 31 h 52"/>
                <a:gd name="T62" fmla="*/ 140 w 146"/>
                <a:gd name="T63" fmla="*/ 31 h 52"/>
                <a:gd name="T64" fmla="*/ 88 w 146"/>
                <a:gd name="T65" fmla="*/ 5 h 52"/>
                <a:gd name="T66" fmla="*/ 88 w 146"/>
                <a:gd name="T67" fmla="*/ 5 h 52"/>
                <a:gd name="T68" fmla="*/ 17 w 146"/>
                <a:gd name="T69" fmla="*/ 24 h 52"/>
                <a:gd name="T70" fmla="*/ 88 w 146"/>
                <a:gd name="T71" fmla="*/ 5 h 52"/>
                <a:gd name="T72" fmla="*/ 88 w 146"/>
                <a:gd name="T73" fmla="*/ 3 h 52"/>
                <a:gd name="T74" fmla="*/ 88 w 146"/>
                <a:gd name="T75"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52">
                  <a:moveTo>
                    <a:pt x="6" y="41"/>
                  </a:moveTo>
                  <a:cubicBezTo>
                    <a:pt x="2" y="39"/>
                    <a:pt x="0" y="36"/>
                    <a:pt x="0" y="33"/>
                  </a:cubicBezTo>
                  <a:lnTo>
                    <a:pt x="0" y="33"/>
                  </a:lnTo>
                  <a:cubicBezTo>
                    <a:pt x="1" y="26"/>
                    <a:pt x="7" y="23"/>
                    <a:pt x="15" y="19"/>
                  </a:cubicBezTo>
                  <a:lnTo>
                    <a:pt x="15" y="19"/>
                  </a:lnTo>
                  <a:cubicBezTo>
                    <a:pt x="23" y="15"/>
                    <a:pt x="34" y="12"/>
                    <a:pt x="45" y="9"/>
                  </a:cubicBezTo>
                  <a:lnTo>
                    <a:pt x="45" y="9"/>
                  </a:lnTo>
                  <a:cubicBezTo>
                    <a:pt x="66" y="4"/>
                    <a:pt x="88" y="0"/>
                    <a:pt x="88" y="0"/>
                  </a:cubicBezTo>
                  <a:lnTo>
                    <a:pt x="88" y="0"/>
                  </a:lnTo>
                  <a:lnTo>
                    <a:pt x="88" y="0"/>
                  </a:lnTo>
                  <a:cubicBezTo>
                    <a:pt x="89" y="0"/>
                    <a:pt x="129" y="4"/>
                    <a:pt x="144" y="28"/>
                  </a:cubicBezTo>
                  <a:lnTo>
                    <a:pt x="144" y="28"/>
                  </a:lnTo>
                  <a:cubicBezTo>
                    <a:pt x="145" y="30"/>
                    <a:pt x="146" y="31"/>
                    <a:pt x="146" y="33"/>
                  </a:cubicBezTo>
                  <a:lnTo>
                    <a:pt x="146" y="33"/>
                  </a:lnTo>
                  <a:cubicBezTo>
                    <a:pt x="145" y="42"/>
                    <a:pt x="135" y="45"/>
                    <a:pt x="122" y="48"/>
                  </a:cubicBezTo>
                  <a:lnTo>
                    <a:pt x="122" y="48"/>
                  </a:lnTo>
                  <a:cubicBezTo>
                    <a:pt x="109" y="51"/>
                    <a:pt x="91" y="52"/>
                    <a:pt x="74" y="52"/>
                  </a:cubicBezTo>
                  <a:lnTo>
                    <a:pt x="74" y="52"/>
                  </a:lnTo>
                  <a:cubicBezTo>
                    <a:pt x="46" y="52"/>
                    <a:pt x="18" y="49"/>
                    <a:pt x="6" y="41"/>
                  </a:cubicBezTo>
                  <a:close/>
                  <a:moveTo>
                    <a:pt x="17" y="24"/>
                  </a:moveTo>
                  <a:cubicBezTo>
                    <a:pt x="9" y="27"/>
                    <a:pt x="5" y="31"/>
                    <a:pt x="5" y="33"/>
                  </a:cubicBezTo>
                  <a:lnTo>
                    <a:pt x="5" y="33"/>
                  </a:lnTo>
                  <a:cubicBezTo>
                    <a:pt x="5" y="33"/>
                    <a:pt x="6" y="35"/>
                    <a:pt x="9" y="36"/>
                  </a:cubicBezTo>
                  <a:lnTo>
                    <a:pt x="9" y="36"/>
                  </a:lnTo>
                  <a:cubicBezTo>
                    <a:pt x="19" y="43"/>
                    <a:pt x="46" y="47"/>
                    <a:pt x="74" y="47"/>
                  </a:cubicBezTo>
                  <a:lnTo>
                    <a:pt x="74" y="47"/>
                  </a:lnTo>
                  <a:cubicBezTo>
                    <a:pt x="91" y="47"/>
                    <a:pt x="108" y="46"/>
                    <a:pt x="121" y="43"/>
                  </a:cubicBezTo>
                  <a:lnTo>
                    <a:pt x="121" y="43"/>
                  </a:lnTo>
                  <a:cubicBezTo>
                    <a:pt x="134" y="40"/>
                    <a:pt x="141" y="35"/>
                    <a:pt x="141" y="33"/>
                  </a:cubicBezTo>
                  <a:lnTo>
                    <a:pt x="141" y="33"/>
                  </a:lnTo>
                  <a:cubicBezTo>
                    <a:pt x="141" y="32"/>
                    <a:pt x="140" y="32"/>
                    <a:pt x="140" y="31"/>
                  </a:cubicBezTo>
                  <a:lnTo>
                    <a:pt x="140" y="31"/>
                  </a:lnTo>
                  <a:cubicBezTo>
                    <a:pt x="128" y="11"/>
                    <a:pt x="92" y="6"/>
                    <a:pt x="88" y="5"/>
                  </a:cubicBezTo>
                  <a:lnTo>
                    <a:pt x="88" y="5"/>
                  </a:lnTo>
                  <a:cubicBezTo>
                    <a:pt x="84" y="6"/>
                    <a:pt x="39" y="14"/>
                    <a:pt x="17" y="24"/>
                  </a:cubicBezTo>
                  <a:close/>
                  <a:moveTo>
                    <a:pt x="88" y="5"/>
                  </a:moveTo>
                  <a:lnTo>
                    <a:pt x="88" y="3"/>
                  </a:lnTo>
                  <a:lnTo>
                    <a:pt x="88" y="5"/>
                  </a:lnTo>
                  <a:close/>
                </a:path>
              </a:pathLst>
            </a:custGeom>
            <a:solidFill>
              <a:srgbClr val="000100"/>
            </a:solidFill>
            <a:ln w="6350"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3"/>
            <p:cNvSpPr>
              <a:spLocks noEditPoints="1"/>
            </p:cNvSpPr>
            <p:nvPr/>
          </p:nvSpPr>
          <p:spPr bwMode="auto">
            <a:xfrm>
              <a:off x="2534" y="2532"/>
              <a:ext cx="2664" cy="955"/>
            </a:xfrm>
            <a:custGeom>
              <a:avLst/>
              <a:gdLst>
                <a:gd name="T0" fmla="*/ 412 w 727"/>
                <a:gd name="T1" fmla="*/ 1 h 261"/>
                <a:gd name="T2" fmla="*/ 402 w 727"/>
                <a:gd name="T3" fmla="*/ 0 h 261"/>
                <a:gd name="T4" fmla="*/ 402 w 727"/>
                <a:gd name="T5" fmla="*/ 5 h 261"/>
                <a:gd name="T6" fmla="*/ 412 w 727"/>
                <a:gd name="T7" fmla="*/ 6 h 261"/>
                <a:gd name="T8" fmla="*/ 412 w 727"/>
                <a:gd name="T9" fmla="*/ 1 h 261"/>
                <a:gd name="T10" fmla="*/ 697 w 727"/>
                <a:gd name="T11" fmla="*/ 101 h 261"/>
                <a:gd name="T12" fmla="*/ 617 w 727"/>
                <a:gd name="T13" fmla="*/ 95 h 261"/>
                <a:gd name="T14" fmla="*/ 581 w 727"/>
                <a:gd name="T15" fmla="*/ 96 h 261"/>
                <a:gd name="T16" fmla="*/ 575 w 727"/>
                <a:gd name="T17" fmla="*/ 96 h 261"/>
                <a:gd name="T18" fmla="*/ 575 w 727"/>
                <a:gd name="T19" fmla="*/ 96 h 261"/>
                <a:gd name="T20" fmla="*/ 575 w 727"/>
                <a:gd name="T21" fmla="*/ 101 h 261"/>
                <a:gd name="T22" fmla="*/ 581 w 727"/>
                <a:gd name="T23" fmla="*/ 101 h 261"/>
                <a:gd name="T24" fmla="*/ 617 w 727"/>
                <a:gd name="T25" fmla="*/ 100 h 261"/>
                <a:gd name="T26" fmla="*/ 696 w 727"/>
                <a:gd name="T27" fmla="*/ 106 h 261"/>
                <a:gd name="T28" fmla="*/ 721 w 727"/>
                <a:gd name="T29" fmla="*/ 121 h 261"/>
                <a:gd name="T30" fmla="*/ 694 w 727"/>
                <a:gd name="T31" fmla="*/ 147 h 261"/>
                <a:gd name="T32" fmla="*/ 437 w 727"/>
                <a:gd name="T33" fmla="*/ 238 h 261"/>
                <a:gd name="T34" fmla="*/ 417 w 727"/>
                <a:gd name="T35" fmla="*/ 239 h 261"/>
                <a:gd name="T36" fmla="*/ 307 w 727"/>
                <a:gd name="T37" fmla="*/ 203 h 261"/>
                <a:gd name="T38" fmla="*/ 259 w 727"/>
                <a:gd name="T39" fmla="*/ 225 h 261"/>
                <a:gd name="T40" fmla="*/ 147 w 727"/>
                <a:gd name="T41" fmla="*/ 256 h 261"/>
                <a:gd name="T42" fmla="*/ 85 w 727"/>
                <a:gd name="T43" fmla="*/ 247 h 261"/>
                <a:gd name="T44" fmla="*/ 59 w 727"/>
                <a:gd name="T45" fmla="*/ 227 h 261"/>
                <a:gd name="T46" fmla="*/ 81 w 727"/>
                <a:gd name="T47" fmla="*/ 205 h 261"/>
                <a:gd name="T48" fmla="*/ 156 w 727"/>
                <a:gd name="T49" fmla="*/ 143 h 261"/>
                <a:gd name="T50" fmla="*/ 118 w 727"/>
                <a:gd name="T51" fmla="*/ 127 h 261"/>
                <a:gd name="T52" fmla="*/ 91 w 727"/>
                <a:gd name="T53" fmla="*/ 129 h 261"/>
                <a:gd name="T54" fmla="*/ 75 w 727"/>
                <a:gd name="T55" fmla="*/ 129 h 261"/>
                <a:gd name="T56" fmla="*/ 24 w 727"/>
                <a:gd name="T57" fmla="*/ 118 h 261"/>
                <a:gd name="T58" fmla="*/ 6 w 727"/>
                <a:gd name="T59" fmla="*/ 93 h 261"/>
                <a:gd name="T60" fmla="*/ 49 w 727"/>
                <a:gd name="T61" fmla="*/ 50 h 261"/>
                <a:gd name="T62" fmla="*/ 48 w 727"/>
                <a:gd name="T63" fmla="*/ 45 h 261"/>
                <a:gd name="T64" fmla="*/ 0 w 727"/>
                <a:gd name="T65" fmla="*/ 93 h 261"/>
                <a:gd name="T66" fmla="*/ 75 w 727"/>
                <a:gd name="T67" fmla="*/ 135 h 261"/>
                <a:gd name="T68" fmla="*/ 92 w 727"/>
                <a:gd name="T69" fmla="*/ 134 h 261"/>
                <a:gd name="T70" fmla="*/ 118 w 727"/>
                <a:gd name="T71" fmla="*/ 132 h 261"/>
                <a:gd name="T72" fmla="*/ 144 w 727"/>
                <a:gd name="T73" fmla="*/ 136 h 261"/>
                <a:gd name="T74" fmla="*/ 151 w 727"/>
                <a:gd name="T75" fmla="*/ 143 h 261"/>
                <a:gd name="T76" fmla="*/ 78 w 727"/>
                <a:gd name="T77" fmla="*/ 201 h 261"/>
                <a:gd name="T78" fmla="*/ 54 w 727"/>
                <a:gd name="T79" fmla="*/ 227 h 261"/>
                <a:gd name="T80" fmla="*/ 147 w 727"/>
                <a:gd name="T81" fmla="*/ 261 h 261"/>
                <a:gd name="T82" fmla="*/ 262 w 727"/>
                <a:gd name="T83" fmla="*/ 229 h 261"/>
                <a:gd name="T84" fmla="*/ 307 w 727"/>
                <a:gd name="T85" fmla="*/ 208 h 261"/>
                <a:gd name="T86" fmla="*/ 417 w 727"/>
                <a:gd name="T87" fmla="*/ 245 h 261"/>
                <a:gd name="T88" fmla="*/ 438 w 727"/>
                <a:gd name="T89" fmla="*/ 243 h 261"/>
                <a:gd name="T90" fmla="*/ 697 w 727"/>
                <a:gd name="T91" fmla="*/ 152 h 261"/>
                <a:gd name="T92" fmla="*/ 727 w 727"/>
                <a:gd name="T93" fmla="*/ 121 h 261"/>
                <a:gd name="T94" fmla="*/ 697 w 727"/>
                <a:gd name="T95" fmla="*/ 10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7" h="261">
                  <a:moveTo>
                    <a:pt x="412" y="1"/>
                  </a:moveTo>
                  <a:cubicBezTo>
                    <a:pt x="409" y="0"/>
                    <a:pt x="406" y="0"/>
                    <a:pt x="402" y="0"/>
                  </a:cubicBezTo>
                  <a:cubicBezTo>
                    <a:pt x="402" y="2"/>
                    <a:pt x="402" y="3"/>
                    <a:pt x="402" y="5"/>
                  </a:cubicBezTo>
                  <a:cubicBezTo>
                    <a:pt x="405" y="5"/>
                    <a:pt x="409" y="6"/>
                    <a:pt x="412" y="6"/>
                  </a:cubicBezTo>
                  <a:cubicBezTo>
                    <a:pt x="412" y="4"/>
                    <a:pt x="412" y="2"/>
                    <a:pt x="412" y="1"/>
                  </a:cubicBezTo>
                  <a:close/>
                  <a:moveTo>
                    <a:pt x="697" y="101"/>
                  </a:moveTo>
                  <a:cubicBezTo>
                    <a:pt x="679" y="97"/>
                    <a:pt x="652" y="95"/>
                    <a:pt x="617" y="95"/>
                  </a:cubicBezTo>
                  <a:cubicBezTo>
                    <a:pt x="606" y="95"/>
                    <a:pt x="594" y="95"/>
                    <a:pt x="581" y="96"/>
                  </a:cubicBezTo>
                  <a:cubicBezTo>
                    <a:pt x="579" y="96"/>
                    <a:pt x="577" y="96"/>
                    <a:pt x="575" y="96"/>
                  </a:cubicBezTo>
                  <a:lnTo>
                    <a:pt x="575" y="96"/>
                  </a:lnTo>
                  <a:cubicBezTo>
                    <a:pt x="575" y="98"/>
                    <a:pt x="575" y="99"/>
                    <a:pt x="575" y="101"/>
                  </a:cubicBezTo>
                  <a:cubicBezTo>
                    <a:pt x="577" y="101"/>
                    <a:pt x="579" y="101"/>
                    <a:pt x="581" y="101"/>
                  </a:cubicBezTo>
                  <a:cubicBezTo>
                    <a:pt x="594" y="101"/>
                    <a:pt x="606" y="100"/>
                    <a:pt x="617" y="100"/>
                  </a:cubicBezTo>
                  <a:cubicBezTo>
                    <a:pt x="652" y="100"/>
                    <a:pt x="678" y="102"/>
                    <a:pt x="696" y="106"/>
                  </a:cubicBezTo>
                  <a:cubicBezTo>
                    <a:pt x="714" y="110"/>
                    <a:pt x="722" y="116"/>
                    <a:pt x="721" y="121"/>
                  </a:cubicBezTo>
                  <a:cubicBezTo>
                    <a:pt x="722" y="126"/>
                    <a:pt x="713" y="136"/>
                    <a:pt x="694" y="147"/>
                  </a:cubicBezTo>
                  <a:cubicBezTo>
                    <a:pt x="631" y="185"/>
                    <a:pt x="540" y="225"/>
                    <a:pt x="437" y="238"/>
                  </a:cubicBezTo>
                  <a:cubicBezTo>
                    <a:pt x="430" y="239"/>
                    <a:pt x="423" y="239"/>
                    <a:pt x="417" y="239"/>
                  </a:cubicBezTo>
                  <a:cubicBezTo>
                    <a:pt x="359" y="239"/>
                    <a:pt x="341" y="204"/>
                    <a:pt x="307" y="203"/>
                  </a:cubicBezTo>
                  <a:cubicBezTo>
                    <a:pt x="294" y="203"/>
                    <a:pt x="279" y="209"/>
                    <a:pt x="259" y="225"/>
                  </a:cubicBezTo>
                  <a:cubicBezTo>
                    <a:pt x="232" y="247"/>
                    <a:pt x="187" y="256"/>
                    <a:pt x="147" y="256"/>
                  </a:cubicBezTo>
                  <a:cubicBezTo>
                    <a:pt x="123" y="256"/>
                    <a:pt x="101" y="252"/>
                    <a:pt x="85" y="247"/>
                  </a:cubicBezTo>
                  <a:cubicBezTo>
                    <a:pt x="68" y="242"/>
                    <a:pt x="59" y="234"/>
                    <a:pt x="59" y="227"/>
                  </a:cubicBezTo>
                  <a:cubicBezTo>
                    <a:pt x="59" y="222"/>
                    <a:pt x="65" y="214"/>
                    <a:pt x="81" y="205"/>
                  </a:cubicBezTo>
                  <a:cubicBezTo>
                    <a:pt x="129" y="179"/>
                    <a:pt x="155" y="159"/>
                    <a:pt x="156" y="143"/>
                  </a:cubicBezTo>
                  <a:cubicBezTo>
                    <a:pt x="156" y="131"/>
                    <a:pt x="142" y="127"/>
                    <a:pt x="118" y="127"/>
                  </a:cubicBezTo>
                  <a:cubicBezTo>
                    <a:pt x="111" y="127"/>
                    <a:pt x="102" y="127"/>
                    <a:pt x="91" y="129"/>
                  </a:cubicBezTo>
                  <a:cubicBezTo>
                    <a:pt x="85" y="129"/>
                    <a:pt x="80" y="129"/>
                    <a:pt x="75" y="129"/>
                  </a:cubicBezTo>
                  <a:cubicBezTo>
                    <a:pt x="54" y="129"/>
                    <a:pt x="36" y="125"/>
                    <a:pt x="24" y="118"/>
                  </a:cubicBezTo>
                  <a:cubicBezTo>
                    <a:pt x="12" y="111"/>
                    <a:pt x="6" y="102"/>
                    <a:pt x="6" y="93"/>
                  </a:cubicBezTo>
                  <a:cubicBezTo>
                    <a:pt x="5" y="80"/>
                    <a:pt x="18" y="63"/>
                    <a:pt x="49" y="50"/>
                  </a:cubicBezTo>
                  <a:cubicBezTo>
                    <a:pt x="49" y="48"/>
                    <a:pt x="48" y="47"/>
                    <a:pt x="48" y="45"/>
                  </a:cubicBezTo>
                  <a:cubicBezTo>
                    <a:pt x="15" y="59"/>
                    <a:pt x="1" y="76"/>
                    <a:pt x="0" y="93"/>
                  </a:cubicBezTo>
                  <a:cubicBezTo>
                    <a:pt x="1" y="117"/>
                    <a:pt x="31" y="135"/>
                    <a:pt x="75" y="135"/>
                  </a:cubicBezTo>
                  <a:cubicBezTo>
                    <a:pt x="80" y="135"/>
                    <a:pt x="86" y="134"/>
                    <a:pt x="92" y="134"/>
                  </a:cubicBezTo>
                  <a:cubicBezTo>
                    <a:pt x="102" y="133"/>
                    <a:pt x="111" y="132"/>
                    <a:pt x="118" y="132"/>
                  </a:cubicBezTo>
                  <a:cubicBezTo>
                    <a:pt x="130" y="132"/>
                    <a:pt x="139" y="134"/>
                    <a:pt x="144" y="136"/>
                  </a:cubicBezTo>
                  <a:cubicBezTo>
                    <a:pt x="149" y="138"/>
                    <a:pt x="151" y="140"/>
                    <a:pt x="151" y="143"/>
                  </a:cubicBezTo>
                  <a:cubicBezTo>
                    <a:pt x="152" y="153"/>
                    <a:pt x="126" y="175"/>
                    <a:pt x="78" y="201"/>
                  </a:cubicBezTo>
                  <a:cubicBezTo>
                    <a:pt x="62" y="209"/>
                    <a:pt x="54" y="218"/>
                    <a:pt x="54" y="227"/>
                  </a:cubicBezTo>
                  <a:cubicBezTo>
                    <a:pt x="55" y="249"/>
                    <a:pt x="98" y="260"/>
                    <a:pt x="147" y="261"/>
                  </a:cubicBezTo>
                  <a:cubicBezTo>
                    <a:pt x="188" y="261"/>
                    <a:pt x="233" y="252"/>
                    <a:pt x="262" y="229"/>
                  </a:cubicBezTo>
                  <a:cubicBezTo>
                    <a:pt x="282" y="213"/>
                    <a:pt x="296" y="208"/>
                    <a:pt x="307" y="208"/>
                  </a:cubicBezTo>
                  <a:cubicBezTo>
                    <a:pt x="336" y="208"/>
                    <a:pt x="356" y="244"/>
                    <a:pt x="417" y="245"/>
                  </a:cubicBezTo>
                  <a:cubicBezTo>
                    <a:pt x="423" y="245"/>
                    <a:pt x="430" y="244"/>
                    <a:pt x="438" y="243"/>
                  </a:cubicBezTo>
                  <a:cubicBezTo>
                    <a:pt x="542" y="230"/>
                    <a:pt x="633" y="190"/>
                    <a:pt x="697" y="152"/>
                  </a:cubicBezTo>
                  <a:cubicBezTo>
                    <a:pt x="716" y="140"/>
                    <a:pt x="726" y="131"/>
                    <a:pt x="727" y="121"/>
                  </a:cubicBezTo>
                  <a:cubicBezTo>
                    <a:pt x="726" y="111"/>
                    <a:pt x="715" y="105"/>
                    <a:pt x="697" y="101"/>
                  </a:cubicBezTo>
                  <a:close/>
                </a:path>
              </a:pathLst>
            </a:custGeom>
            <a:solidFill>
              <a:srgbClr val="000000"/>
            </a:solidFill>
            <a:ln w="6350"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noEditPoints="1"/>
            </p:cNvSpPr>
            <p:nvPr/>
          </p:nvSpPr>
          <p:spPr bwMode="auto">
            <a:xfrm>
              <a:off x="1717" y="2104"/>
              <a:ext cx="4089" cy="2023"/>
            </a:xfrm>
            <a:custGeom>
              <a:avLst/>
              <a:gdLst>
                <a:gd name="T0" fmla="*/ 275 w 1116"/>
                <a:gd name="T1" fmla="*/ 174 h 553"/>
                <a:gd name="T2" fmla="*/ 277 w 1116"/>
                <a:gd name="T3" fmla="*/ 178 h 553"/>
                <a:gd name="T4" fmla="*/ 610 w 1116"/>
                <a:gd name="T5" fmla="*/ 0 h 553"/>
                <a:gd name="T6" fmla="*/ 603 w 1116"/>
                <a:gd name="T7" fmla="*/ 165 h 553"/>
                <a:gd name="T8" fmla="*/ 476 w 1116"/>
                <a:gd name="T9" fmla="*/ 186 h 553"/>
                <a:gd name="T10" fmla="*/ 487 w 1116"/>
                <a:gd name="T11" fmla="*/ 182 h 553"/>
                <a:gd name="T12" fmla="*/ 395 w 1116"/>
                <a:gd name="T13" fmla="*/ 0 h 553"/>
                <a:gd name="T14" fmla="*/ 0 w 1116"/>
                <a:gd name="T15" fmla="*/ 21 h 553"/>
                <a:gd name="T16" fmla="*/ 637 w 1116"/>
                <a:gd name="T17" fmla="*/ 32 h 553"/>
                <a:gd name="T18" fmla="*/ 637 w 1116"/>
                <a:gd name="T19" fmla="*/ 32 h 553"/>
                <a:gd name="T20" fmla="*/ 82 w 1116"/>
                <a:gd name="T21" fmla="*/ 0 h 553"/>
                <a:gd name="T22" fmla="*/ 432 w 1116"/>
                <a:gd name="T23" fmla="*/ 24 h 553"/>
                <a:gd name="T24" fmla="*/ 542 w 1116"/>
                <a:gd name="T25" fmla="*/ 394 h 553"/>
                <a:gd name="T26" fmla="*/ 542 w 1116"/>
                <a:gd name="T27" fmla="*/ 394 h 553"/>
                <a:gd name="T28" fmla="*/ 602 w 1116"/>
                <a:gd name="T29" fmla="*/ 387 h 553"/>
                <a:gd name="T30" fmla="*/ 677 w 1116"/>
                <a:gd name="T31" fmla="*/ 358 h 553"/>
                <a:gd name="T32" fmla="*/ 1096 w 1116"/>
                <a:gd name="T33" fmla="*/ 0 h 553"/>
                <a:gd name="T34" fmla="*/ 630 w 1116"/>
                <a:gd name="T35" fmla="*/ 245 h 553"/>
                <a:gd name="T36" fmla="*/ 830 w 1116"/>
                <a:gd name="T37" fmla="*/ 212 h 553"/>
                <a:gd name="T38" fmla="*/ 830 w 1116"/>
                <a:gd name="T39" fmla="*/ 212 h 553"/>
                <a:gd name="T40" fmla="*/ 759 w 1116"/>
                <a:gd name="T41" fmla="*/ 66 h 553"/>
                <a:gd name="T42" fmla="*/ 990 w 1116"/>
                <a:gd name="T43" fmla="*/ 0 h 553"/>
                <a:gd name="T44" fmla="*/ 769 w 1116"/>
                <a:gd name="T45" fmla="*/ 0 h 553"/>
                <a:gd name="T46" fmla="*/ 769 w 1116"/>
                <a:gd name="T47" fmla="*/ 0 h 553"/>
                <a:gd name="T48" fmla="*/ 624 w 1116"/>
                <a:gd name="T49" fmla="*/ 91 h 553"/>
                <a:gd name="T50" fmla="*/ 875 w 1116"/>
                <a:gd name="T51" fmla="*/ 0 h 553"/>
                <a:gd name="T52" fmla="*/ 936 w 1116"/>
                <a:gd name="T53" fmla="*/ 0 h 553"/>
                <a:gd name="T54" fmla="*/ 235 w 1116"/>
                <a:gd name="T55" fmla="*/ 0 h 553"/>
                <a:gd name="T56" fmla="*/ 242 w 1116"/>
                <a:gd name="T57" fmla="*/ 0 h 553"/>
                <a:gd name="T58" fmla="*/ 326 w 1116"/>
                <a:gd name="T59" fmla="*/ 503 h 553"/>
                <a:gd name="T60" fmla="*/ 487 w 1116"/>
                <a:gd name="T61" fmla="*/ 548 h 553"/>
                <a:gd name="T62" fmla="*/ 745 w 1116"/>
                <a:gd name="T63" fmla="*/ 343 h 553"/>
                <a:gd name="T64" fmla="*/ 745 w 1116"/>
                <a:gd name="T65" fmla="*/ 343 h 553"/>
                <a:gd name="T66" fmla="*/ 404 w 1116"/>
                <a:gd name="T67" fmla="*/ 531 h 553"/>
                <a:gd name="T68" fmla="*/ 359 w 1116"/>
                <a:gd name="T69" fmla="*/ 516 h 553"/>
                <a:gd name="T70" fmla="*/ 546 w 1116"/>
                <a:gd name="T71" fmla="*/ 435 h 553"/>
                <a:gd name="T72" fmla="*/ 546 w 1116"/>
                <a:gd name="T73" fmla="*/ 435 h 553"/>
                <a:gd name="T74" fmla="*/ 650 w 1116"/>
                <a:gd name="T75" fmla="*/ 545 h 553"/>
                <a:gd name="T76" fmla="*/ 598 w 1116"/>
                <a:gd name="T77" fmla="*/ 551 h 553"/>
                <a:gd name="T78" fmla="*/ 929 w 1116"/>
                <a:gd name="T79" fmla="*/ 220 h 553"/>
                <a:gd name="T80" fmla="*/ 823 w 1116"/>
                <a:gd name="T81" fmla="*/ 486 h 553"/>
                <a:gd name="T82" fmla="*/ 823 w 1116"/>
                <a:gd name="T83" fmla="*/ 486 h 553"/>
                <a:gd name="T84" fmla="*/ 719 w 1116"/>
                <a:gd name="T85" fmla="*/ 529 h 553"/>
                <a:gd name="T86" fmla="*/ 168 w 1116"/>
                <a:gd name="T87" fmla="*/ 394 h 553"/>
                <a:gd name="T88" fmla="*/ 72 w 1116"/>
                <a:gd name="T89" fmla="*/ 269 h 553"/>
                <a:gd name="T90" fmla="*/ 270 w 1116"/>
                <a:gd name="T91" fmla="*/ 125 h 553"/>
                <a:gd name="T92" fmla="*/ 270 w 1116"/>
                <a:gd name="T93" fmla="*/ 125 h 553"/>
                <a:gd name="T94" fmla="*/ 229 w 1116"/>
                <a:gd name="T95" fmla="*/ 226 h 553"/>
                <a:gd name="T96" fmla="*/ 56 w 1116"/>
                <a:gd name="T97" fmla="*/ 239 h 553"/>
                <a:gd name="T98" fmla="*/ 286 w 1116"/>
                <a:gd name="T99" fmla="*/ 482 h 553"/>
                <a:gd name="T100" fmla="*/ 182 w 1116"/>
                <a:gd name="T101" fmla="*/ 0 h 553"/>
                <a:gd name="T102" fmla="*/ 182 w 1116"/>
                <a:gd name="T103" fmla="*/ 0 h 553"/>
                <a:gd name="T104" fmla="*/ 346 w 1116"/>
                <a:gd name="T105" fmla="*/ 377 h 553"/>
                <a:gd name="T106" fmla="*/ 226 w 1116"/>
                <a:gd name="T107" fmla="*/ 443 h 553"/>
                <a:gd name="T108" fmla="*/ 13 w 1116"/>
                <a:gd name="T109" fmla="*/ 115 h 553"/>
                <a:gd name="T110" fmla="*/ 293 w 1116"/>
                <a:gd name="T111" fmla="*/ 323 h 553"/>
                <a:gd name="T112" fmla="*/ 196 w 1116"/>
                <a:gd name="T113" fmla="*/ 420 h 553"/>
                <a:gd name="T114" fmla="*/ 139 w 1116"/>
                <a:gd name="T115" fmla="*/ 36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16" h="553">
                  <a:moveTo>
                    <a:pt x="560" y="163"/>
                  </a:moveTo>
                  <a:lnTo>
                    <a:pt x="555" y="160"/>
                  </a:lnTo>
                  <a:lnTo>
                    <a:pt x="560" y="163"/>
                  </a:lnTo>
                  <a:close/>
                  <a:moveTo>
                    <a:pt x="275" y="174"/>
                  </a:moveTo>
                  <a:cubicBezTo>
                    <a:pt x="275" y="173"/>
                    <a:pt x="275" y="173"/>
                    <a:pt x="275" y="173"/>
                  </a:cubicBezTo>
                  <a:lnTo>
                    <a:pt x="275" y="173"/>
                  </a:lnTo>
                  <a:cubicBezTo>
                    <a:pt x="275" y="173"/>
                    <a:pt x="275" y="173"/>
                    <a:pt x="275" y="174"/>
                  </a:cubicBezTo>
                  <a:close/>
                  <a:moveTo>
                    <a:pt x="277" y="178"/>
                  </a:moveTo>
                  <a:cubicBezTo>
                    <a:pt x="277" y="178"/>
                    <a:pt x="277" y="178"/>
                    <a:pt x="277" y="178"/>
                  </a:cubicBezTo>
                  <a:cubicBezTo>
                    <a:pt x="277" y="178"/>
                    <a:pt x="277" y="178"/>
                    <a:pt x="277" y="178"/>
                  </a:cubicBezTo>
                  <a:close/>
                  <a:moveTo>
                    <a:pt x="616" y="0"/>
                  </a:moveTo>
                  <a:lnTo>
                    <a:pt x="610" y="0"/>
                  </a:lnTo>
                  <a:cubicBezTo>
                    <a:pt x="611" y="1"/>
                    <a:pt x="611" y="3"/>
                    <a:pt x="611" y="4"/>
                  </a:cubicBezTo>
                  <a:lnTo>
                    <a:pt x="616" y="0"/>
                  </a:lnTo>
                  <a:close/>
                  <a:moveTo>
                    <a:pt x="603" y="165"/>
                  </a:moveTo>
                  <a:lnTo>
                    <a:pt x="603" y="165"/>
                  </a:lnTo>
                  <a:cubicBezTo>
                    <a:pt x="603" y="165"/>
                    <a:pt x="603" y="165"/>
                    <a:pt x="603" y="165"/>
                  </a:cubicBezTo>
                  <a:cubicBezTo>
                    <a:pt x="603" y="165"/>
                    <a:pt x="603" y="165"/>
                    <a:pt x="603" y="165"/>
                  </a:cubicBezTo>
                  <a:close/>
                  <a:moveTo>
                    <a:pt x="476" y="186"/>
                  </a:moveTo>
                  <a:cubicBezTo>
                    <a:pt x="476" y="186"/>
                    <a:pt x="476" y="186"/>
                    <a:pt x="476" y="186"/>
                  </a:cubicBezTo>
                  <a:lnTo>
                    <a:pt x="476" y="186"/>
                  </a:lnTo>
                  <a:cubicBezTo>
                    <a:pt x="476" y="186"/>
                    <a:pt x="476" y="186"/>
                    <a:pt x="476" y="186"/>
                  </a:cubicBezTo>
                  <a:close/>
                  <a:moveTo>
                    <a:pt x="487" y="182"/>
                  </a:moveTo>
                  <a:cubicBezTo>
                    <a:pt x="487" y="182"/>
                    <a:pt x="487" y="182"/>
                    <a:pt x="487" y="182"/>
                  </a:cubicBezTo>
                  <a:cubicBezTo>
                    <a:pt x="487" y="182"/>
                    <a:pt x="487" y="182"/>
                    <a:pt x="487" y="182"/>
                  </a:cubicBezTo>
                  <a:close/>
                  <a:moveTo>
                    <a:pt x="324" y="78"/>
                  </a:moveTo>
                  <a:lnTo>
                    <a:pt x="403" y="0"/>
                  </a:lnTo>
                  <a:lnTo>
                    <a:pt x="395" y="0"/>
                  </a:lnTo>
                  <a:lnTo>
                    <a:pt x="314" y="81"/>
                  </a:lnTo>
                  <a:cubicBezTo>
                    <a:pt x="317" y="80"/>
                    <a:pt x="320" y="79"/>
                    <a:pt x="324" y="78"/>
                  </a:cubicBezTo>
                  <a:close/>
                  <a:moveTo>
                    <a:pt x="21" y="0"/>
                  </a:moveTo>
                  <a:lnTo>
                    <a:pt x="0" y="21"/>
                  </a:lnTo>
                  <a:cubicBezTo>
                    <a:pt x="1" y="23"/>
                    <a:pt x="1" y="25"/>
                    <a:pt x="1" y="28"/>
                  </a:cubicBezTo>
                  <a:lnTo>
                    <a:pt x="29" y="0"/>
                  </a:lnTo>
                  <a:lnTo>
                    <a:pt x="21" y="0"/>
                  </a:lnTo>
                  <a:close/>
                  <a:moveTo>
                    <a:pt x="637" y="32"/>
                  </a:moveTo>
                  <a:cubicBezTo>
                    <a:pt x="637" y="30"/>
                    <a:pt x="637" y="28"/>
                    <a:pt x="636" y="25"/>
                  </a:cubicBezTo>
                  <a:lnTo>
                    <a:pt x="618" y="43"/>
                  </a:lnTo>
                  <a:cubicBezTo>
                    <a:pt x="619" y="45"/>
                    <a:pt x="619" y="48"/>
                    <a:pt x="619" y="50"/>
                  </a:cubicBezTo>
                  <a:lnTo>
                    <a:pt x="637" y="32"/>
                  </a:lnTo>
                  <a:close/>
                  <a:moveTo>
                    <a:pt x="75" y="0"/>
                  </a:moveTo>
                  <a:lnTo>
                    <a:pt x="5" y="70"/>
                  </a:lnTo>
                  <a:cubicBezTo>
                    <a:pt x="5" y="72"/>
                    <a:pt x="5" y="74"/>
                    <a:pt x="6" y="76"/>
                  </a:cubicBezTo>
                  <a:lnTo>
                    <a:pt x="82" y="0"/>
                  </a:lnTo>
                  <a:lnTo>
                    <a:pt x="75" y="0"/>
                  </a:lnTo>
                  <a:close/>
                  <a:moveTo>
                    <a:pt x="393" y="62"/>
                  </a:moveTo>
                  <a:cubicBezTo>
                    <a:pt x="393" y="62"/>
                    <a:pt x="393" y="62"/>
                    <a:pt x="393" y="62"/>
                  </a:cubicBezTo>
                  <a:lnTo>
                    <a:pt x="432" y="24"/>
                  </a:lnTo>
                  <a:lnTo>
                    <a:pt x="430" y="18"/>
                  </a:lnTo>
                  <a:lnTo>
                    <a:pt x="383" y="65"/>
                  </a:lnTo>
                  <a:cubicBezTo>
                    <a:pt x="386" y="64"/>
                    <a:pt x="390" y="63"/>
                    <a:pt x="393" y="62"/>
                  </a:cubicBezTo>
                  <a:close/>
                  <a:moveTo>
                    <a:pt x="542" y="394"/>
                  </a:moveTo>
                  <a:lnTo>
                    <a:pt x="586" y="350"/>
                  </a:lnTo>
                  <a:cubicBezTo>
                    <a:pt x="584" y="349"/>
                    <a:pt x="583" y="348"/>
                    <a:pt x="581" y="347"/>
                  </a:cubicBezTo>
                  <a:lnTo>
                    <a:pt x="532" y="397"/>
                  </a:lnTo>
                  <a:cubicBezTo>
                    <a:pt x="535" y="396"/>
                    <a:pt x="539" y="395"/>
                    <a:pt x="542" y="394"/>
                  </a:cubicBezTo>
                  <a:close/>
                  <a:moveTo>
                    <a:pt x="628" y="361"/>
                  </a:moveTo>
                  <a:cubicBezTo>
                    <a:pt x="626" y="361"/>
                    <a:pt x="624" y="361"/>
                    <a:pt x="621" y="360"/>
                  </a:cubicBezTo>
                  <a:lnTo>
                    <a:pt x="596" y="386"/>
                  </a:lnTo>
                  <a:cubicBezTo>
                    <a:pt x="598" y="386"/>
                    <a:pt x="600" y="386"/>
                    <a:pt x="602" y="387"/>
                  </a:cubicBezTo>
                  <a:lnTo>
                    <a:pt x="628" y="361"/>
                  </a:lnTo>
                  <a:close/>
                  <a:moveTo>
                    <a:pt x="638" y="405"/>
                  </a:moveTo>
                  <a:lnTo>
                    <a:pt x="686" y="356"/>
                  </a:lnTo>
                  <a:cubicBezTo>
                    <a:pt x="683" y="357"/>
                    <a:pt x="680" y="357"/>
                    <a:pt x="677" y="358"/>
                  </a:cubicBezTo>
                  <a:lnTo>
                    <a:pt x="634" y="401"/>
                  </a:lnTo>
                  <a:cubicBezTo>
                    <a:pt x="635" y="403"/>
                    <a:pt x="636" y="404"/>
                    <a:pt x="638" y="405"/>
                  </a:cubicBezTo>
                  <a:close/>
                  <a:moveTo>
                    <a:pt x="883" y="213"/>
                  </a:moveTo>
                  <a:lnTo>
                    <a:pt x="1096" y="0"/>
                  </a:lnTo>
                  <a:lnTo>
                    <a:pt x="1089" y="0"/>
                  </a:lnTo>
                  <a:lnTo>
                    <a:pt x="875" y="213"/>
                  </a:lnTo>
                  <a:cubicBezTo>
                    <a:pt x="878" y="213"/>
                    <a:pt x="880" y="213"/>
                    <a:pt x="883" y="213"/>
                  </a:cubicBezTo>
                  <a:close/>
                  <a:moveTo>
                    <a:pt x="630" y="245"/>
                  </a:moveTo>
                  <a:lnTo>
                    <a:pt x="630" y="245"/>
                  </a:lnTo>
                  <a:cubicBezTo>
                    <a:pt x="630" y="245"/>
                    <a:pt x="630" y="246"/>
                    <a:pt x="630" y="247"/>
                  </a:cubicBezTo>
                  <a:cubicBezTo>
                    <a:pt x="630" y="246"/>
                    <a:pt x="630" y="245"/>
                    <a:pt x="630" y="245"/>
                  </a:cubicBezTo>
                  <a:close/>
                  <a:moveTo>
                    <a:pt x="830" y="212"/>
                  </a:moveTo>
                  <a:lnTo>
                    <a:pt x="1043" y="0"/>
                  </a:lnTo>
                  <a:lnTo>
                    <a:pt x="1035" y="0"/>
                  </a:lnTo>
                  <a:lnTo>
                    <a:pt x="823" y="212"/>
                  </a:lnTo>
                  <a:cubicBezTo>
                    <a:pt x="825" y="212"/>
                    <a:pt x="828" y="212"/>
                    <a:pt x="830" y="212"/>
                  </a:cubicBezTo>
                  <a:close/>
                  <a:moveTo>
                    <a:pt x="829" y="0"/>
                  </a:moveTo>
                  <a:lnTo>
                    <a:pt x="822" y="0"/>
                  </a:lnTo>
                  <a:lnTo>
                    <a:pt x="759" y="62"/>
                  </a:lnTo>
                  <a:cubicBezTo>
                    <a:pt x="759" y="63"/>
                    <a:pt x="759" y="65"/>
                    <a:pt x="759" y="66"/>
                  </a:cubicBezTo>
                  <a:cubicBezTo>
                    <a:pt x="759" y="67"/>
                    <a:pt x="759" y="68"/>
                    <a:pt x="759" y="70"/>
                  </a:cubicBezTo>
                  <a:lnTo>
                    <a:pt x="829" y="0"/>
                  </a:lnTo>
                  <a:close/>
                  <a:moveTo>
                    <a:pt x="797" y="192"/>
                  </a:moveTo>
                  <a:lnTo>
                    <a:pt x="990" y="0"/>
                  </a:lnTo>
                  <a:lnTo>
                    <a:pt x="982" y="0"/>
                  </a:lnTo>
                  <a:lnTo>
                    <a:pt x="796" y="185"/>
                  </a:lnTo>
                  <a:cubicBezTo>
                    <a:pt x="797" y="187"/>
                    <a:pt x="797" y="190"/>
                    <a:pt x="797" y="192"/>
                  </a:cubicBezTo>
                  <a:close/>
                  <a:moveTo>
                    <a:pt x="769" y="0"/>
                  </a:moveTo>
                  <a:lnTo>
                    <a:pt x="766" y="3"/>
                  </a:lnTo>
                  <a:cubicBezTo>
                    <a:pt x="765" y="6"/>
                    <a:pt x="765" y="8"/>
                    <a:pt x="765" y="11"/>
                  </a:cubicBezTo>
                  <a:lnTo>
                    <a:pt x="776" y="0"/>
                  </a:lnTo>
                  <a:lnTo>
                    <a:pt x="769" y="0"/>
                  </a:lnTo>
                  <a:close/>
                  <a:moveTo>
                    <a:pt x="625" y="98"/>
                  </a:moveTo>
                  <a:lnTo>
                    <a:pt x="640" y="82"/>
                  </a:lnTo>
                  <a:cubicBezTo>
                    <a:pt x="640" y="80"/>
                    <a:pt x="640" y="77"/>
                    <a:pt x="640" y="74"/>
                  </a:cubicBezTo>
                  <a:lnTo>
                    <a:pt x="624" y="91"/>
                  </a:lnTo>
                  <a:cubicBezTo>
                    <a:pt x="624" y="93"/>
                    <a:pt x="625" y="95"/>
                    <a:pt x="625" y="98"/>
                  </a:cubicBezTo>
                  <a:close/>
                  <a:moveTo>
                    <a:pt x="771" y="111"/>
                  </a:moveTo>
                  <a:lnTo>
                    <a:pt x="883" y="0"/>
                  </a:lnTo>
                  <a:lnTo>
                    <a:pt x="875" y="0"/>
                  </a:lnTo>
                  <a:lnTo>
                    <a:pt x="769" y="106"/>
                  </a:lnTo>
                  <a:cubicBezTo>
                    <a:pt x="770" y="108"/>
                    <a:pt x="770" y="109"/>
                    <a:pt x="771" y="111"/>
                  </a:cubicBezTo>
                  <a:close/>
                  <a:moveTo>
                    <a:pt x="788" y="148"/>
                  </a:moveTo>
                  <a:lnTo>
                    <a:pt x="936" y="0"/>
                  </a:lnTo>
                  <a:lnTo>
                    <a:pt x="929" y="0"/>
                  </a:lnTo>
                  <a:lnTo>
                    <a:pt x="786" y="143"/>
                  </a:lnTo>
                  <a:cubicBezTo>
                    <a:pt x="786" y="145"/>
                    <a:pt x="787" y="146"/>
                    <a:pt x="788" y="148"/>
                  </a:cubicBezTo>
                  <a:close/>
                  <a:moveTo>
                    <a:pt x="235" y="0"/>
                  </a:moveTo>
                  <a:lnTo>
                    <a:pt x="38" y="197"/>
                  </a:lnTo>
                  <a:cubicBezTo>
                    <a:pt x="38" y="198"/>
                    <a:pt x="39" y="200"/>
                    <a:pt x="40" y="202"/>
                  </a:cubicBezTo>
                  <a:cubicBezTo>
                    <a:pt x="40" y="202"/>
                    <a:pt x="40" y="202"/>
                    <a:pt x="40" y="202"/>
                  </a:cubicBezTo>
                  <a:lnTo>
                    <a:pt x="242" y="0"/>
                  </a:lnTo>
                  <a:lnTo>
                    <a:pt x="235" y="0"/>
                  </a:lnTo>
                  <a:close/>
                  <a:moveTo>
                    <a:pt x="461" y="361"/>
                  </a:moveTo>
                  <a:lnTo>
                    <a:pt x="321" y="500"/>
                  </a:lnTo>
                  <a:cubicBezTo>
                    <a:pt x="323" y="501"/>
                    <a:pt x="325" y="502"/>
                    <a:pt x="326" y="503"/>
                  </a:cubicBezTo>
                  <a:lnTo>
                    <a:pt x="478" y="351"/>
                  </a:lnTo>
                  <a:cubicBezTo>
                    <a:pt x="473" y="355"/>
                    <a:pt x="467" y="358"/>
                    <a:pt x="461" y="361"/>
                  </a:cubicBezTo>
                  <a:close/>
                  <a:moveTo>
                    <a:pt x="600" y="435"/>
                  </a:moveTo>
                  <a:lnTo>
                    <a:pt x="487" y="548"/>
                  </a:lnTo>
                  <a:cubicBezTo>
                    <a:pt x="489" y="549"/>
                    <a:pt x="491" y="549"/>
                    <a:pt x="493" y="549"/>
                  </a:cubicBezTo>
                  <a:lnTo>
                    <a:pt x="608" y="434"/>
                  </a:lnTo>
                  <a:cubicBezTo>
                    <a:pt x="606" y="435"/>
                    <a:pt x="603" y="435"/>
                    <a:pt x="600" y="435"/>
                  </a:cubicBezTo>
                  <a:close/>
                  <a:moveTo>
                    <a:pt x="745" y="343"/>
                  </a:moveTo>
                  <a:lnTo>
                    <a:pt x="536" y="552"/>
                  </a:lnTo>
                  <a:cubicBezTo>
                    <a:pt x="538" y="553"/>
                    <a:pt x="541" y="553"/>
                    <a:pt x="543" y="553"/>
                  </a:cubicBezTo>
                  <a:lnTo>
                    <a:pt x="756" y="340"/>
                  </a:lnTo>
                  <a:cubicBezTo>
                    <a:pt x="752" y="341"/>
                    <a:pt x="749" y="342"/>
                    <a:pt x="745" y="343"/>
                  </a:cubicBezTo>
                  <a:close/>
                  <a:moveTo>
                    <a:pt x="505" y="425"/>
                  </a:moveTo>
                  <a:cubicBezTo>
                    <a:pt x="504" y="425"/>
                    <a:pt x="504" y="424"/>
                    <a:pt x="504" y="424"/>
                  </a:cubicBezTo>
                  <a:lnTo>
                    <a:pt x="399" y="530"/>
                  </a:lnTo>
                  <a:cubicBezTo>
                    <a:pt x="401" y="530"/>
                    <a:pt x="402" y="531"/>
                    <a:pt x="404" y="531"/>
                  </a:cubicBezTo>
                  <a:lnTo>
                    <a:pt x="509" y="427"/>
                  </a:lnTo>
                  <a:cubicBezTo>
                    <a:pt x="507" y="426"/>
                    <a:pt x="506" y="426"/>
                    <a:pt x="505" y="425"/>
                  </a:cubicBezTo>
                  <a:close/>
                  <a:moveTo>
                    <a:pt x="546" y="329"/>
                  </a:moveTo>
                  <a:lnTo>
                    <a:pt x="359" y="516"/>
                  </a:lnTo>
                  <a:cubicBezTo>
                    <a:pt x="361" y="517"/>
                    <a:pt x="362" y="518"/>
                    <a:pt x="364" y="518"/>
                  </a:cubicBezTo>
                  <a:lnTo>
                    <a:pt x="552" y="331"/>
                  </a:lnTo>
                  <a:cubicBezTo>
                    <a:pt x="550" y="330"/>
                    <a:pt x="548" y="329"/>
                    <a:pt x="546" y="329"/>
                  </a:cubicBezTo>
                  <a:close/>
                  <a:moveTo>
                    <a:pt x="546" y="435"/>
                  </a:moveTo>
                  <a:lnTo>
                    <a:pt x="441" y="541"/>
                  </a:lnTo>
                  <a:cubicBezTo>
                    <a:pt x="443" y="541"/>
                    <a:pt x="445" y="542"/>
                    <a:pt x="447" y="542"/>
                  </a:cubicBezTo>
                  <a:lnTo>
                    <a:pt x="553" y="436"/>
                  </a:lnTo>
                  <a:cubicBezTo>
                    <a:pt x="551" y="436"/>
                    <a:pt x="549" y="435"/>
                    <a:pt x="546" y="435"/>
                  </a:cubicBezTo>
                  <a:close/>
                  <a:moveTo>
                    <a:pt x="659" y="544"/>
                  </a:moveTo>
                  <a:lnTo>
                    <a:pt x="1108" y="95"/>
                  </a:lnTo>
                  <a:cubicBezTo>
                    <a:pt x="1108" y="92"/>
                    <a:pt x="1109" y="89"/>
                    <a:pt x="1109" y="86"/>
                  </a:cubicBezTo>
                  <a:lnTo>
                    <a:pt x="650" y="545"/>
                  </a:lnTo>
                  <a:cubicBezTo>
                    <a:pt x="653" y="545"/>
                    <a:pt x="656" y="544"/>
                    <a:pt x="659" y="544"/>
                  </a:cubicBezTo>
                  <a:close/>
                  <a:moveTo>
                    <a:pt x="826" y="316"/>
                  </a:moveTo>
                  <a:lnTo>
                    <a:pt x="590" y="552"/>
                  </a:lnTo>
                  <a:cubicBezTo>
                    <a:pt x="592" y="552"/>
                    <a:pt x="595" y="552"/>
                    <a:pt x="598" y="551"/>
                  </a:cubicBezTo>
                  <a:lnTo>
                    <a:pt x="839" y="310"/>
                  </a:lnTo>
                  <a:cubicBezTo>
                    <a:pt x="835" y="312"/>
                    <a:pt x="831" y="314"/>
                    <a:pt x="826" y="316"/>
                  </a:cubicBezTo>
                  <a:close/>
                  <a:moveTo>
                    <a:pt x="923" y="219"/>
                  </a:moveTo>
                  <a:cubicBezTo>
                    <a:pt x="925" y="219"/>
                    <a:pt x="927" y="220"/>
                    <a:pt x="929" y="220"/>
                  </a:cubicBezTo>
                  <a:lnTo>
                    <a:pt x="1115" y="34"/>
                  </a:lnTo>
                  <a:cubicBezTo>
                    <a:pt x="1116" y="31"/>
                    <a:pt x="1116" y="29"/>
                    <a:pt x="1116" y="26"/>
                  </a:cubicBezTo>
                  <a:lnTo>
                    <a:pt x="923" y="219"/>
                  </a:lnTo>
                  <a:close/>
                  <a:moveTo>
                    <a:pt x="823" y="486"/>
                  </a:moveTo>
                  <a:lnTo>
                    <a:pt x="1050" y="259"/>
                  </a:lnTo>
                  <a:cubicBezTo>
                    <a:pt x="1053" y="254"/>
                    <a:pt x="1056" y="249"/>
                    <a:pt x="1058" y="244"/>
                  </a:cubicBezTo>
                  <a:lnTo>
                    <a:pt x="808" y="494"/>
                  </a:lnTo>
                  <a:cubicBezTo>
                    <a:pt x="813" y="492"/>
                    <a:pt x="818" y="489"/>
                    <a:pt x="823" y="486"/>
                  </a:cubicBezTo>
                  <a:close/>
                  <a:moveTo>
                    <a:pt x="730" y="526"/>
                  </a:moveTo>
                  <a:lnTo>
                    <a:pt x="1090" y="166"/>
                  </a:lnTo>
                  <a:cubicBezTo>
                    <a:pt x="1091" y="163"/>
                    <a:pt x="1092" y="159"/>
                    <a:pt x="1093" y="155"/>
                  </a:cubicBezTo>
                  <a:lnTo>
                    <a:pt x="719" y="529"/>
                  </a:lnTo>
                  <a:cubicBezTo>
                    <a:pt x="723" y="528"/>
                    <a:pt x="726" y="527"/>
                    <a:pt x="730" y="526"/>
                  </a:cubicBezTo>
                  <a:close/>
                  <a:moveTo>
                    <a:pt x="303" y="251"/>
                  </a:moveTo>
                  <a:lnTo>
                    <a:pt x="164" y="390"/>
                  </a:lnTo>
                  <a:cubicBezTo>
                    <a:pt x="166" y="392"/>
                    <a:pt x="167" y="393"/>
                    <a:pt x="168" y="394"/>
                  </a:cubicBezTo>
                  <a:lnTo>
                    <a:pt x="311" y="251"/>
                  </a:lnTo>
                  <a:cubicBezTo>
                    <a:pt x="309" y="251"/>
                    <a:pt x="306" y="251"/>
                    <a:pt x="303" y="251"/>
                  </a:cubicBezTo>
                  <a:close/>
                  <a:moveTo>
                    <a:pt x="342" y="0"/>
                  </a:moveTo>
                  <a:lnTo>
                    <a:pt x="72" y="269"/>
                  </a:lnTo>
                  <a:cubicBezTo>
                    <a:pt x="73" y="271"/>
                    <a:pt x="74" y="272"/>
                    <a:pt x="75" y="274"/>
                  </a:cubicBezTo>
                  <a:lnTo>
                    <a:pt x="349" y="0"/>
                  </a:lnTo>
                  <a:lnTo>
                    <a:pt x="342" y="0"/>
                  </a:lnTo>
                  <a:close/>
                  <a:moveTo>
                    <a:pt x="270" y="125"/>
                  </a:moveTo>
                  <a:lnTo>
                    <a:pt x="92" y="302"/>
                  </a:lnTo>
                  <a:cubicBezTo>
                    <a:pt x="93" y="304"/>
                    <a:pt x="94" y="305"/>
                    <a:pt x="95" y="307"/>
                  </a:cubicBezTo>
                  <a:lnTo>
                    <a:pt x="268" y="134"/>
                  </a:lnTo>
                  <a:cubicBezTo>
                    <a:pt x="269" y="131"/>
                    <a:pt x="269" y="128"/>
                    <a:pt x="270" y="125"/>
                  </a:cubicBezTo>
                  <a:close/>
                  <a:moveTo>
                    <a:pt x="226" y="222"/>
                  </a:moveTo>
                  <a:lnTo>
                    <a:pt x="114" y="334"/>
                  </a:lnTo>
                  <a:cubicBezTo>
                    <a:pt x="116" y="335"/>
                    <a:pt x="117" y="336"/>
                    <a:pt x="118" y="338"/>
                  </a:cubicBezTo>
                  <a:lnTo>
                    <a:pt x="229" y="226"/>
                  </a:lnTo>
                  <a:cubicBezTo>
                    <a:pt x="228" y="225"/>
                    <a:pt x="227" y="223"/>
                    <a:pt x="226" y="222"/>
                  </a:cubicBezTo>
                  <a:close/>
                  <a:moveTo>
                    <a:pt x="288" y="0"/>
                  </a:moveTo>
                  <a:lnTo>
                    <a:pt x="54" y="234"/>
                  </a:lnTo>
                  <a:cubicBezTo>
                    <a:pt x="55" y="236"/>
                    <a:pt x="55" y="237"/>
                    <a:pt x="56" y="239"/>
                  </a:cubicBezTo>
                  <a:lnTo>
                    <a:pt x="296" y="0"/>
                  </a:lnTo>
                  <a:lnTo>
                    <a:pt x="288" y="0"/>
                  </a:lnTo>
                  <a:close/>
                  <a:moveTo>
                    <a:pt x="391" y="377"/>
                  </a:moveTo>
                  <a:lnTo>
                    <a:pt x="286" y="482"/>
                  </a:lnTo>
                  <a:cubicBezTo>
                    <a:pt x="288" y="483"/>
                    <a:pt x="289" y="484"/>
                    <a:pt x="291" y="485"/>
                  </a:cubicBezTo>
                  <a:lnTo>
                    <a:pt x="399" y="376"/>
                  </a:lnTo>
                  <a:cubicBezTo>
                    <a:pt x="397" y="377"/>
                    <a:pt x="394" y="377"/>
                    <a:pt x="391" y="377"/>
                  </a:cubicBezTo>
                  <a:close/>
                  <a:moveTo>
                    <a:pt x="182" y="0"/>
                  </a:moveTo>
                  <a:lnTo>
                    <a:pt x="24" y="157"/>
                  </a:lnTo>
                  <a:cubicBezTo>
                    <a:pt x="25" y="159"/>
                    <a:pt x="25" y="161"/>
                    <a:pt x="26" y="163"/>
                  </a:cubicBezTo>
                  <a:lnTo>
                    <a:pt x="189" y="0"/>
                  </a:lnTo>
                  <a:lnTo>
                    <a:pt x="182" y="0"/>
                  </a:lnTo>
                  <a:close/>
                  <a:moveTo>
                    <a:pt x="339" y="376"/>
                  </a:moveTo>
                  <a:lnTo>
                    <a:pt x="253" y="462"/>
                  </a:lnTo>
                  <a:cubicBezTo>
                    <a:pt x="254" y="463"/>
                    <a:pt x="256" y="464"/>
                    <a:pt x="257" y="465"/>
                  </a:cubicBezTo>
                  <a:lnTo>
                    <a:pt x="346" y="377"/>
                  </a:lnTo>
                  <a:cubicBezTo>
                    <a:pt x="343" y="377"/>
                    <a:pt x="341" y="376"/>
                    <a:pt x="339" y="376"/>
                  </a:cubicBezTo>
                  <a:close/>
                  <a:moveTo>
                    <a:pt x="296" y="365"/>
                  </a:moveTo>
                  <a:lnTo>
                    <a:pt x="221" y="440"/>
                  </a:lnTo>
                  <a:cubicBezTo>
                    <a:pt x="223" y="441"/>
                    <a:pt x="224" y="442"/>
                    <a:pt x="226" y="443"/>
                  </a:cubicBezTo>
                  <a:lnTo>
                    <a:pt x="301" y="368"/>
                  </a:lnTo>
                  <a:cubicBezTo>
                    <a:pt x="300" y="367"/>
                    <a:pt x="298" y="366"/>
                    <a:pt x="296" y="365"/>
                  </a:cubicBezTo>
                  <a:close/>
                  <a:moveTo>
                    <a:pt x="128" y="0"/>
                  </a:moveTo>
                  <a:lnTo>
                    <a:pt x="13" y="115"/>
                  </a:lnTo>
                  <a:cubicBezTo>
                    <a:pt x="13" y="117"/>
                    <a:pt x="14" y="119"/>
                    <a:pt x="14" y="121"/>
                  </a:cubicBezTo>
                  <a:lnTo>
                    <a:pt x="136" y="0"/>
                  </a:lnTo>
                  <a:lnTo>
                    <a:pt x="128" y="0"/>
                  </a:lnTo>
                  <a:close/>
                  <a:moveTo>
                    <a:pt x="293" y="323"/>
                  </a:moveTo>
                  <a:lnTo>
                    <a:pt x="364" y="252"/>
                  </a:lnTo>
                  <a:cubicBezTo>
                    <a:pt x="362" y="251"/>
                    <a:pt x="360" y="251"/>
                    <a:pt x="358" y="250"/>
                  </a:cubicBezTo>
                  <a:lnTo>
                    <a:pt x="192" y="416"/>
                  </a:lnTo>
                  <a:cubicBezTo>
                    <a:pt x="193" y="417"/>
                    <a:pt x="195" y="418"/>
                    <a:pt x="196" y="420"/>
                  </a:cubicBezTo>
                  <a:lnTo>
                    <a:pt x="279" y="337"/>
                  </a:lnTo>
                  <a:cubicBezTo>
                    <a:pt x="281" y="332"/>
                    <a:pt x="286" y="327"/>
                    <a:pt x="293" y="323"/>
                  </a:cubicBezTo>
                  <a:close/>
                  <a:moveTo>
                    <a:pt x="256" y="245"/>
                  </a:moveTo>
                  <a:lnTo>
                    <a:pt x="139" y="363"/>
                  </a:lnTo>
                  <a:cubicBezTo>
                    <a:pt x="140" y="364"/>
                    <a:pt x="141" y="366"/>
                    <a:pt x="142" y="367"/>
                  </a:cubicBezTo>
                  <a:lnTo>
                    <a:pt x="262" y="247"/>
                  </a:lnTo>
                  <a:cubicBezTo>
                    <a:pt x="260" y="246"/>
                    <a:pt x="258" y="246"/>
                    <a:pt x="256" y="245"/>
                  </a:cubicBezTo>
                  <a:close/>
                </a:path>
              </a:pathLst>
            </a:custGeom>
            <a:solidFill>
              <a:srgbClr val="000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6" name="TextBox 25"/>
          <p:cNvSpPr txBox="1"/>
          <p:nvPr/>
        </p:nvSpPr>
        <p:spPr>
          <a:xfrm>
            <a:off x="0" y="6396335"/>
            <a:ext cx="5021179" cy="461665"/>
          </a:xfrm>
          <a:prstGeom prst="rect">
            <a:avLst/>
          </a:prstGeom>
          <a:noFill/>
        </p:spPr>
        <p:txBody>
          <a:bodyPr wrap="square" rtlCol="0">
            <a:spAutoFit/>
          </a:bodyPr>
          <a:lstStyle/>
          <a:p>
            <a:r>
              <a:rPr lang="en-GB" sz="1200" dirty="0">
                <a:hlinkClick r:id="rId5"/>
              </a:rPr>
              <a:t>Public Lab logo</a:t>
            </a:r>
            <a:r>
              <a:rPr lang="en-GB" sz="1200" dirty="0"/>
              <a:t> by Public Lab contributors, </a:t>
            </a:r>
            <a:r>
              <a:rPr lang="en-GB" sz="1200" dirty="0">
                <a:hlinkClick r:id="rId6"/>
              </a:rPr>
              <a:t>CC BY-SA 3.0</a:t>
            </a:r>
            <a:endParaRPr lang="en-GB" sz="1200" dirty="0"/>
          </a:p>
          <a:p>
            <a:r>
              <a:rPr lang="en-GB" sz="1200" dirty="0">
                <a:hlinkClick r:id="rId7"/>
              </a:rPr>
              <a:t>Oil in Water</a:t>
            </a:r>
            <a:r>
              <a:rPr lang="en-GB" sz="1200" dirty="0"/>
              <a:t> by XPRIZE Foundation from Flickr, </a:t>
            </a:r>
            <a:r>
              <a:rPr lang="en-GB" sz="1200" dirty="0">
                <a:hlinkClick r:id="rId8"/>
              </a:rPr>
              <a:t>CC BY 2.0</a:t>
            </a:r>
            <a:endParaRPr lang="en-GB" sz="1200" dirty="0"/>
          </a:p>
        </p:txBody>
      </p:sp>
    </p:spTree>
    <p:extLst>
      <p:ext uri="{BB962C8B-B14F-4D97-AF65-F5344CB8AC3E}">
        <p14:creationId xmlns:p14="http://schemas.microsoft.com/office/powerpoint/2010/main" val="2605899089"/>
      </p:ext>
    </p:extLst>
  </p:cSld>
  <p:clrMapOvr>
    <a:masterClrMapping/>
  </p:clrMapOvr>
</p:sld>
</file>

<file path=ppt/slides/slide8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581001"/>
            <a:ext cx="6272463" cy="276999"/>
          </a:xfrm>
          <a:prstGeom prst="rect">
            <a:avLst/>
          </a:prstGeom>
          <a:solidFill>
            <a:schemeClr val="bg1">
              <a:alpha val="67%"/>
            </a:schemeClr>
          </a:solidFill>
        </p:spPr>
        <p:txBody>
          <a:bodyPr wrap="square" rtlCol="0">
            <a:spAutoFit/>
          </a:bodyPr>
          <a:lstStyle/>
          <a:p>
            <a:r>
              <a:rPr lang="en-US" sz="1200" dirty="0">
                <a:hlinkClick r:id="rId3"/>
              </a:rPr>
              <a:t>Deepwater Horizon Offshore Drilling Platform on Fire</a:t>
            </a:r>
            <a:r>
              <a:rPr lang="en-US" sz="1200" dirty="0"/>
              <a:t> by </a:t>
            </a:r>
            <a:r>
              <a:rPr lang="en-US" sz="1200" dirty="0" err="1"/>
              <a:t>Ideum</a:t>
            </a:r>
            <a:r>
              <a:rPr lang="en-US" sz="1200" dirty="0"/>
              <a:t> </a:t>
            </a:r>
            <a:r>
              <a:rPr lang="en-GB" sz="1200" dirty="0"/>
              <a:t>from Flickr, </a:t>
            </a:r>
            <a:r>
              <a:rPr lang="en-GB" sz="1200" dirty="0">
                <a:hlinkClick r:id="rId4"/>
              </a:rPr>
              <a:t>CC BY 2.0</a:t>
            </a:r>
            <a:endParaRPr lang="en-GB" sz="1200" dirty="0"/>
          </a:p>
        </p:txBody>
      </p:sp>
      <p:sp>
        <p:nvSpPr>
          <p:cNvPr id="4" name="Rounded Rectangle 3">
            <a:extLst>
              <a:ext uri="{FF2B5EF4-FFF2-40B4-BE49-F238E27FC236}">
                <a16:creationId xmlns:a16="http://schemas.microsoft.com/office/drawing/2014/main" id="{D80B0A5B-21F3-4969-B6C0-618F476B9561}"/>
              </a:ext>
            </a:extLst>
          </p:cNvPr>
          <p:cNvSpPr/>
          <p:nvPr/>
        </p:nvSpPr>
        <p:spPr>
          <a:xfrm>
            <a:off x="3377382" y="533364"/>
            <a:ext cx="9034334"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1CF3259-B609-4776-9A5F-B97CED4B6084}"/>
              </a:ext>
            </a:extLst>
          </p:cNvPr>
          <p:cNvSpPr txBox="1"/>
          <p:nvPr/>
        </p:nvSpPr>
        <p:spPr>
          <a:xfrm>
            <a:off x="3457592" y="533364"/>
            <a:ext cx="8542722" cy="923330"/>
          </a:xfrm>
          <a:prstGeom prst="rect">
            <a:avLst/>
          </a:prstGeom>
          <a:noFill/>
        </p:spPr>
        <p:txBody>
          <a:bodyPr wrap="square" rtlCol="0">
            <a:spAutoFit/>
          </a:bodyPr>
          <a:lstStyle/>
          <a:p>
            <a:r>
              <a:rPr lang="en-US" sz="5400" dirty="0">
                <a:solidFill>
                  <a:schemeClr val="accent4"/>
                </a:solidFill>
              </a:rPr>
              <a:t>Deepwater Horizon oil spill</a:t>
            </a:r>
            <a:endParaRPr lang="en-GB" sz="5400" dirty="0">
              <a:solidFill>
                <a:schemeClr val="accent4"/>
              </a:solidFill>
            </a:endParaRPr>
          </a:p>
        </p:txBody>
      </p:sp>
    </p:spTree>
    <p:extLst>
      <p:ext uri="{BB962C8B-B14F-4D97-AF65-F5344CB8AC3E}">
        <p14:creationId xmlns:p14="http://schemas.microsoft.com/office/powerpoint/2010/main" val="1287323389"/>
      </p:ext>
    </p:extLst>
  </p:cSld>
  <p:clrMapOvr>
    <a:masterClrMapping/>
  </p:clrMapOvr>
</p:sld>
</file>

<file path=ppt/slides/slide8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9910"/>
          </a:xfrm>
          <a:prstGeom prst="rect">
            <a:avLst/>
          </a:prstGeom>
        </p:spPr>
      </p:pic>
      <p:sp>
        <p:nvSpPr>
          <p:cNvPr id="3" name="TextBox 2"/>
          <p:cNvSpPr txBox="1"/>
          <p:nvPr/>
        </p:nvSpPr>
        <p:spPr>
          <a:xfrm>
            <a:off x="0" y="6613689"/>
            <a:ext cx="4839855" cy="246221"/>
          </a:xfrm>
          <a:prstGeom prst="rect">
            <a:avLst/>
          </a:prstGeom>
          <a:noFill/>
        </p:spPr>
        <p:txBody>
          <a:bodyPr wrap="square" rtlCol="0">
            <a:spAutoFit/>
          </a:bodyPr>
          <a:lstStyle/>
          <a:p>
            <a:r>
              <a:rPr lang="en-US" sz="1000" dirty="0">
                <a:hlinkClick r:id="rId4"/>
              </a:rPr>
              <a:t>Public Lab Balloon Mapping Kit 1.5</a:t>
            </a:r>
            <a:r>
              <a:rPr lang="en-GB" sz="1000" dirty="0"/>
              <a:t> by Jeff Warren from Flickr </a:t>
            </a:r>
            <a:r>
              <a:rPr lang="en-GB" sz="1000" dirty="0">
                <a:hlinkClick r:id="rId5"/>
              </a:rPr>
              <a:t>CC BY-SA 2.0</a:t>
            </a:r>
            <a:endParaRPr lang="en-GB" sz="1000" dirty="0"/>
          </a:p>
        </p:txBody>
      </p:sp>
    </p:spTree>
    <p:extLst>
      <p:ext uri="{BB962C8B-B14F-4D97-AF65-F5344CB8AC3E}">
        <p14:creationId xmlns:p14="http://schemas.microsoft.com/office/powerpoint/2010/main" val="444207574"/>
      </p:ext>
    </p:extLst>
  </p:cSld>
  <p:clrMapOvr>
    <a:masterClrMapping/>
  </p:clrMapOvr>
</p:sld>
</file>

<file path=ppt/slides/slide8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542281-8255-47CB-BDEB-38E5D0FA3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0"/>
            <a:ext cx="12192000" cy="12192000"/>
          </a:xfrm>
          <a:prstGeom prst="rect">
            <a:avLst/>
          </a:prstGeom>
        </p:spPr>
      </p:pic>
      <p:sp>
        <p:nvSpPr>
          <p:cNvPr id="6" name="TextBox 5">
            <a:extLst>
              <a:ext uri="{FF2B5EF4-FFF2-40B4-BE49-F238E27FC236}">
                <a16:creationId xmlns:a16="http://schemas.microsoft.com/office/drawing/2014/main" id="{C31F5251-A5C9-4613-A065-65E1C0D23B05}"/>
              </a:ext>
            </a:extLst>
          </p:cNvPr>
          <p:cNvSpPr txBox="1"/>
          <p:nvPr/>
        </p:nvSpPr>
        <p:spPr>
          <a:xfrm>
            <a:off x="1" y="6593305"/>
            <a:ext cx="5518484" cy="276999"/>
          </a:xfrm>
          <a:prstGeom prst="rect">
            <a:avLst/>
          </a:prstGeom>
          <a:solidFill>
            <a:schemeClr val="bg1">
              <a:alpha val="85%"/>
            </a:schemeClr>
          </a:solidFill>
        </p:spPr>
        <p:txBody>
          <a:bodyPr wrap="square" rtlCol="0">
            <a:spAutoFit/>
          </a:bodyPr>
          <a:lstStyle/>
          <a:p>
            <a:r>
              <a:rPr lang="en-GB" sz="1200" dirty="0"/>
              <a:t>air balloon mapping photo by Public Lab </a:t>
            </a:r>
            <a:r>
              <a:rPr lang="en-GB" sz="1200" dirty="0">
                <a:hlinkClick r:id="rId3"/>
              </a:rPr>
              <a:t>from store.public.org</a:t>
            </a:r>
            <a:r>
              <a:rPr lang="en-GB" sz="1200" dirty="0"/>
              <a:t>, </a:t>
            </a:r>
            <a:r>
              <a:rPr lang="en-GB" sz="1200" dirty="0">
                <a:hlinkClick r:id="rId4"/>
              </a:rPr>
              <a:t>CC BY-SA 3.0</a:t>
            </a:r>
            <a:endParaRPr lang="en-GB" sz="1200" dirty="0"/>
          </a:p>
        </p:txBody>
      </p:sp>
    </p:spTree>
    <p:extLst>
      <p:ext uri="{BB962C8B-B14F-4D97-AF65-F5344CB8AC3E}">
        <p14:creationId xmlns:p14="http://schemas.microsoft.com/office/powerpoint/2010/main" val="3662702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3.333%" decel="33.333%" fill="hold" nodeType="withEffect">
                                  <p:stCondLst>
                                    <p:cond delay="0"/>
                                  </p:stCondLst>
                                  <p:childTnLst>
                                    <p:animMotion origin="layout" path="M 0 -1.11111E-6 L 0 0.77315 " pathEditMode="relative" rAng="0" ptsTypes="AA">
                                      <p:cBhvr>
                                        <p:cTn id="6" dur="4500" fill="hold"/>
                                        <p:tgtEl>
                                          <p:spTgt spid="5"/>
                                        </p:tgtEl>
                                        <p:attrNameLst>
                                          <p:attrName>ppt_x</p:attrName>
                                          <p:attrName>ppt_y</p:attrName>
                                        </p:attrNameLst>
                                      </p:cBhvr>
                                      <p:rCtr x="0%" y="3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1984">
            <a:off x="26918" y="-558568"/>
            <a:ext cx="12239822" cy="8125881"/>
          </a:xfrm>
          <a:prstGeom prst="rect">
            <a:avLst/>
          </a:prstGeom>
        </p:spPr>
      </p:pic>
      <p:sp>
        <p:nvSpPr>
          <p:cNvPr id="3" name="TextBox 2"/>
          <p:cNvSpPr txBox="1"/>
          <p:nvPr/>
        </p:nvSpPr>
        <p:spPr>
          <a:xfrm>
            <a:off x="5727032" y="6581001"/>
            <a:ext cx="6464968" cy="276999"/>
          </a:xfrm>
          <a:prstGeom prst="rect">
            <a:avLst/>
          </a:prstGeom>
          <a:noFill/>
        </p:spPr>
        <p:txBody>
          <a:bodyPr wrap="square" rtlCol="0">
            <a:spAutoFit/>
          </a:bodyPr>
          <a:lstStyle/>
          <a:p>
            <a:pPr algn="r"/>
            <a:r>
              <a:rPr lang="en-GB" sz="1200" dirty="0"/>
              <a:t>modified from </a:t>
            </a:r>
            <a:r>
              <a:rPr lang="en-GB" sz="1200" dirty="0">
                <a:hlinkClick r:id="rId3"/>
              </a:rPr>
              <a:t>May-27-IsleGrandTerre-LA</a:t>
            </a:r>
            <a:r>
              <a:rPr lang="en-GB" sz="1200" dirty="0"/>
              <a:t> by Stewart Long from Flickr, </a:t>
            </a:r>
            <a:r>
              <a:rPr lang="en-GB" sz="1200" dirty="0">
                <a:hlinkClick r:id="rId4"/>
              </a:rPr>
              <a:t>CC BY 2.0</a:t>
            </a:r>
            <a:endParaRPr lang="en-GB" sz="1200" dirty="0"/>
          </a:p>
        </p:txBody>
      </p:sp>
    </p:spTree>
    <p:extLst>
      <p:ext uri="{BB962C8B-B14F-4D97-AF65-F5344CB8AC3E}">
        <p14:creationId xmlns:p14="http://schemas.microsoft.com/office/powerpoint/2010/main" val="3893187546"/>
      </p:ext>
    </p:extLst>
  </p:cSld>
  <p:clrMapOvr>
    <a:masterClrMapping/>
  </p:clrMapOvr>
</p:sld>
</file>

<file path=ppt/slides/slide8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5C2A14-EBE5-4989-BC3E-CF72A09E4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3"/>
            <a:ext cx="12192000" cy="6855387"/>
          </a:xfrm>
          <a:prstGeom prst="rect">
            <a:avLst/>
          </a:prstGeom>
        </p:spPr>
      </p:pic>
      <p:sp>
        <p:nvSpPr>
          <p:cNvPr id="6" name="TextBox 5">
            <a:extLst>
              <a:ext uri="{FF2B5EF4-FFF2-40B4-BE49-F238E27FC236}">
                <a16:creationId xmlns:a16="http://schemas.microsoft.com/office/drawing/2014/main" id="{743720A6-C70E-4103-9638-C2285AF7370A}"/>
              </a:ext>
            </a:extLst>
          </p:cNvPr>
          <p:cNvSpPr txBox="1"/>
          <p:nvPr/>
        </p:nvSpPr>
        <p:spPr>
          <a:xfrm>
            <a:off x="0" y="6593305"/>
            <a:ext cx="6593305" cy="276999"/>
          </a:xfrm>
          <a:prstGeom prst="rect">
            <a:avLst/>
          </a:prstGeom>
          <a:solidFill>
            <a:schemeClr val="bg1">
              <a:alpha val="85%"/>
            </a:schemeClr>
          </a:solidFill>
        </p:spPr>
        <p:txBody>
          <a:bodyPr wrap="square" rtlCol="0">
            <a:spAutoFit/>
          </a:bodyPr>
          <a:lstStyle/>
          <a:p>
            <a:r>
              <a:rPr lang="en-GB" sz="1200" dirty="0"/>
              <a:t>Kite Photo of Pollution from United Bulk terminal by eustatic </a:t>
            </a:r>
            <a:r>
              <a:rPr lang="en-GB" sz="1200" dirty="0">
                <a:hlinkClick r:id="rId3"/>
              </a:rPr>
              <a:t>from Public Lab</a:t>
            </a:r>
            <a:r>
              <a:rPr lang="en-GB" sz="1200" dirty="0"/>
              <a:t>, </a:t>
            </a:r>
            <a:r>
              <a:rPr lang="en-GB" sz="1200" dirty="0">
                <a:hlinkClick r:id="rId4"/>
              </a:rPr>
              <a:t>CC BY-SA 3.0</a:t>
            </a:r>
            <a:endParaRPr lang="en-GB" sz="1200" dirty="0"/>
          </a:p>
        </p:txBody>
      </p:sp>
    </p:spTree>
    <p:extLst>
      <p:ext uri="{BB962C8B-B14F-4D97-AF65-F5344CB8AC3E}">
        <p14:creationId xmlns:p14="http://schemas.microsoft.com/office/powerpoint/2010/main" val="1046427448"/>
      </p:ext>
    </p:extLst>
  </p:cSld>
  <p:clrMapOvr>
    <a:masterClrMapping/>
  </p:clrMapOvr>
</p:sld>
</file>

<file path=ppt/slides/slide8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DA80C-7B03-4616-8C1D-6A33E3261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5982" cy="6858000"/>
          </a:xfrm>
          <a:prstGeom prst="rect">
            <a:avLst/>
          </a:prstGeom>
        </p:spPr>
      </p:pic>
      <p:sp>
        <p:nvSpPr>
          <p:cNvPr id="6" name="TextBox 5">
            <a:extLst>
              <a:ext uri="{FF2B5EF4-FFF2-40B4-BE49-F238E27FC236}">
                <a16:creationId xmlns:a16="http://schemas.microsoft.com/office/drawing/2014/main" id="{D26F534E-E8E9-4BA9-A7EB-6C195B55CC94}"/>
              </a:ext>
            </a:extLst>
          </p:cNvPr>
          <p:cNvSpPr txBox="1"/>
          <p:nvPr/>
        </p:nvSpPr>
        <p:spPr>
          <a:xfrm>
            <a:off x="0" y="6596390"/>
            <a:ext cx="4930346" cy="261610"/>
          </a:xfrm>
          <a:prstGeom prst="rect">
            <a:avLst/>
          </a:prstGeom>
          <a:solidFill>
            <a:schemeClr val="bg2">
              <a:alpha val="75%"/>
            </a:schemeClr>
          </a:solidFill>
        </p:spPr>
        <p:txBody>
          <a:bodyPr wrap="square" rtlCol="0">
            <a:spAutoFit/>
          </a:bodyPr>
          <a:lstStyle/>
          <a:p>
            <a:r>
              <a:rPr lang="en-GB" sz="1100" dirty="0"/>
              <a:t>WarnerLkVis7344TrapaSH1800 by </a:t>
            </a:r>
            <a:r>
              <a:rPr lang="en-GB" sz="1100" dirty="0" err="1"/>
              <a:t>cfastie</a:t>
            </a:r>
            <a:r>
              <a:rPr lang="en-GB" sz="1100" dirty="0"/>
              <a:t> </a:t>
            </a:r>
            <a:r>
              <a:rPr lang="en-GB" sz="1100" dirty="0">
                <a:hlinkClick r:id="rId3"/>
              </a:rPr>
              <a:t>from Public Lab</a:t>
            </a:r>
            <a:r>
              <a:rPr lang="en-GB" sz="1100" dirty="0"/>
              <a:t>, </a:t>
            </a:r>
            <a:r>
              <a:rPr lang="en-GB" sz="1100" dirty="0">
                <a:hlinkClick r:id="rId4"/>
              </a:rPr>
              <a:t>CC BY-SA 3.0</a:t>
            </a:r>
            <a:endParaRPr lang="en-GB" sz="1100" dirty="0"/>
          </a:p>
        </p:txBody>
      </p:sp>
    </p:spTree>
    <p:extLst>
      <p:ext uri="{BB962C8B-B14F-4D97-AF65-F5344CB8AC3E}">
        <p14:creationId xmlns:p14="http://schemas.microsoft.com/office/powerpoint/2010/main" val="3654238540"/>
      </p:ext>
    </p:extLst>
  </p:cSld>
  <p:clrMapOvr>
    <a:masterClrMapping/>
  </p:clrMapOvr>
</p:sld>
</file>

<file path=ppt/slides/slide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08A206-0BD3-459C-B7AB-ED62F27DF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955" y="3299263"/>
            <a:ext cx="1744791" cy="1744791"/>
          </a:xfrm>
          <a:prstGeom prst="rect">
            <a:avLst/>
          </a:prstGeom>
        </p:spPr>
      </p:pic>
      <p:grpSp>
        <p:nvGrpSpPr>
          <p:cNvPr id="14" name="Group 13">
            <a:extLst>
              <a:ext uri="{FF2B5EF4-FFF2-40B4-BE49-F238E27FC236}">
                <a16:creationId xmlns:a16="http://schemas.microsoft.com/office/drawing/2014/main" id="{E900857F-77D9-4326-A529-1D74D2FC6864}"/>
              </a:ext>
            </a:extLst>
          </p:cNvPr>
          <p:cNvGrpSpPr/>
          <p:nvPr/>
        </p:nvGrpSpPr>
        <p:grpSpPr>
          <a:xfrm>
            <a:off x="3637024" y="437937"/>
            <a:ext cx="6694305" cy="3837644"/>
            <a:chOff x="3637024" y="437937"/>
            <a:chExt cx="6694305" cy="3837644"/>
          </a:xfrm>
        </p:grpSpPr>
        <p:sp>
          <p:nvSpPr>
            <p:cNvPr id="6" name="Rounded Rectangular Callout 4">
              <a:extLst>
                <a:ext uri="{FF2B5EF4-FFF2-40B4-BE49-F238E27FC236}">
                  <a16:creationId xmlns:a16="http://schemas.microsoft.com/office/drawing/2014/main" id="{4F40AA4D-7A83-46E3-9612-8E1F049396B1}"/>
                </a:ext>
              </a:extLst>
            </p:cNvPr>
            <p:cNvSpPr/>
            <p:nvPr/>
          </p:nvSpPr>
          <p:spPr>
            <a:xfrm>
              <a:off x="3637024" y="437937"/>
              <a:ext cx="6694305" cy="3837644"/>
            </a:xfrm>
            <a:prstGeom prst="wedgeRoundRectCallout">
              <a:avLst>
                <a:gd name="adj1" fmla="val -46513"/>
                <a:gd name="adj2" fmla="val 63536"/>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F805BA0-AF28-4504-A2EC-F4401A11293B}"/>
                </a:ext>
              </a:extLst>
            </p:cNvPr>
            <p:cNvSpPr txBox="1"/>
            <p:nvPr/>
          </p:nvSpPr>
          <p:spPr>
            <a:xfrm>
              <a:off x="3872007" y="617079"/>
              <a:ext cx="6224337" cy="3477875"/>
            </a:xfrm>
            <a:prstGeom prst="rect">
              <a:avLst/>
            </a:prstGeom>
            <a:noFill/>
          </p:spPr>
          <p:txBody>
            <a:bodyPr wrap="square" rtlCol="0">
              <a:spAutoFit/>
            </a:bodyPr>
            <a:lstStyle/>
            <a:p>
              <a:r>
                <a:rPr lang="en-GB" sz="4400" dirty="0">
                  <a:solidFill>
                    <a:schemeClr val="bg1"/>
                  </a:solidFill>
                </a:rPr>
                <a:t>Alchemists kept what they knew a </a:t>
              </a:r>
              <a:r>
                <a:rPr lang="en-GB" sz="4400" b="1" dirty="0">
                  <a:solidFill>
                    <a:schemeClr val="bg1"/>
                  </a:solidFill>
                </a:rPr>
                <a:t>secret</a:t>
              </a:r>
              <a:r>
                <a:rPr lang="en-GB" sz="4400" dirty="0">
                  <a:solidFill>
                    <a:schemeClr val="bg1"/>
                  </a:solidFill>
                </a:rPr>
                <a:t> for </a:t>
              </a:r>
              <a:r>
                <a:rPr lang="en-GB" sz="4400" b="1" dirty="0">
                  <a:solidFill>
                    <a:schemeClr val="bg1"/>
                  </a:solidFill>
                </a:rPr>
                <a:t>500</a:t>
              </a:r>
              <a:r>
                <a:rPr lang="en-GB" sz="4400" dirty="0">
                  <a:solidFill>
                    <a:schemeClr val="bg1"/>
                  </a:solidFill>
                </a:rPr>
                <a:t> years. </a:t>
              </a:r>
              <a:br>
                <a:rPr lang="en-GB" sz="4400" dirty="0">
                  <a:solidFill>
                    <a:schemeClr val="bg1"/>
                  </a:solidFill>
                </a:rPr>
              </a:br>
              <a:r>
                <a:rPr lang="en-GB" sz="4400" dirty="0">
                  <a:solidFill>
                    <a:schemeClr val="bg1"/>
                  </a:solidFill>
                </a:rPr>
                <a:t>They didn’t advance the art very much…</a:t>
              </a:r>
            </a:p>
          </p:txBody>
        </p:sp>
      </p:grpSp>
      <p:sp>
        <p:nvSpPr>
          <p:cNvPr id="8" name="TextBox 7">
            <a:extLst>
              <a:ext uri="{FF2B5EF4-FFF2-40B4-BE49-F238E27FC236}">
                <a16:creationId xmlns:a16="http://schemas.microsoft.com/office/drawing/2014/main" id="{5E607D6D-09A3-4A35-9A19-48FD78B01BA9}"/>
              </a:ext>
            </a:extLst>
          </p:cNvPr>
          <p:cNvSpPr txBox="1"/>
          <p:nvPr/>
        </p:nvSpPr>
        <p:spPr>
          <a:xfrm>
            <a:off x="1587955" y="5044054"/>
            <a:ext cx="4876800" cy="830997"/>
          </a:xfrm>
          <a:prstGeom prst="rect">
            <a:avLst/>
          </a:prstGeom>
          <a:noFill/>
        </p:spPr>
        <p:txBody>
          <a:bodyPr wrap="square" rtlCol="0">
            <a:spAutoFit/>
          </a:bodyPr>
          <a:lstStyle/>
          <a:p>
            <a:r>
              <a:rPr lang="en-GB" sz="4800" dirty="0"/>
              <a:t>Cory Doctorow</a:t>
            </a:r>
            <a:r>
              <a:rPr lang="en-GB" sz="4800" b="1" dirty="0">
                <a:solidFill>
                  <a:schemeClr val="accent4"/>
                </a:solidFill>
              </a:rPr>
              <a:t>*</a:t>
            </a:r>
          </a:p>
        </p:txBody>
      </p:sp>
      <p:sp>
        <p:nvSpPr>
          <p:cNvPr id="10" name="TextBox 9">
            <a:extLst>
              <a:ext uri="{FF2B5EF4-FFF2-40B4-BE49-F238E27FC236}">
                <a16:creationId xmlns:a16="http://schemas.microsoft.com/office/drawing/2014/main" id="{46BDA017-FF8A-4B1B-AB83-1D46771F6434}"/>
              </a:ext>
            </a:extLst>
          </p:cNvPr>
          <p:cNvSpPr txBox="1"/>
          <p:nvPr/>
        </p:nvSpPr>
        <p:spPr>
          <a:xfrm>
            <a:off x="-2" y="6428080"/>
            <a:ext cx="10331329" cy="430887"/>
          </a:xfrm>
          <a:prstGeom prst="rect">
            <a:avLst/>
          </a:prstGeom>
          <a:noFill/>
        </p:spPr>
        <p:txBody>
          <a:bodyPr wrap="square" rtlCol="0">
            <a:spAutoFit/>
          </a:bodyPr>
          <a:lstStyle/>
          <a:p>
            <a:r>
              <a:rPr lang="en-GB" sz="1100" b="1" dirty="0">
                <a:solidFill>
                  <a:schemeClr val="accent4"/>
                </a:solidFill>
              </a:rPr>
              <a:t>*</a:t>
            </a:r>
            <a:r>
              <a:rPr lang="en-GB" sz="1100" dirty="0"/>
              <a:t> Doctorow, C. (2017) The fight for a free, fair and open Internet. 2017 National </a:t>
            </a:r>
            <a:r>
              <a:rPr lang="en-GB" sz="1100" dirty="0" err="1"/>
              <a:t>Bioneers</a:t>
            </a:r>
            <a:r>
              <a:rPr lang="en-GB" sz="1100" dirty="0"/>
              <a:t> Conference. </a:t>
            </a:r>
            <a:r>
              <a:rPr lang="en-GB" sz="1100" dirty="0">
                <a:hlinkClick r:id="rId4"/>
              </a:rPr>
              <a:t>https://youtu.be/2-CvOrDODds?t=678</a:t>
            </a:r>
            <a:endParaRPr lang="en-GB" sz="1100" dirty="0"/>
          </a:p>
          <a:p>
            <a:r>
              <a:rPr lang="en-GB" sz="1100" dirty="0"/>
              <a:t>cropped photo by Gage Skidmore </a:t>
            </a:r>
            <a:r>
              <a:rPr lang="en-GB" sz="1100" dirty="0">
                <a:hlinkClick r:id="rId5"/>
              </a:rPr>
              <a:t>from Wikimedia Commons</a:t>
            </a:r>
            <a:r>
              <a:rPr lang="en-GB" sz="1100" dirty="0"/>
              <a:t>, </a:t>
            </a:r>
            <a:r>
              <a:rPr lang="en-GB" sz="1100" dirty="0">
                <a:hlinkClick r:id="rId6"/>
              </a:rPr>
              <a:t>CC BY-SA 3.0</a:t>
            </a:r>
            <a:endParaRPr lang="en-GB" sz="1100" dirty="0"/>
          </a:p>
        </p:txBody>
      </p:sp>
      <p:grpSp>
        <p:nvGrpSpPr>
          <p:cNvPr id="16" name="Group 15">
            <a:extLst>
              <a:ext uri="{FF2B5EF4-FFF2-40B4-BE49-F238E27FC236}">
                <a16:creationId xmlns:a16="http://schemas.microsoft.com/office/drawing/2014/main" id="{B55F1792-7B46-4BCE-98AF-DF16975EB1EE}"/>
              </a:ext>
            </a:extLst>
          </p:cNvPr>
          <p:cNvGrpSpPr/>
          <p:nvPr/>
        </p:nvGrpSpPr>
        <p:grpSpPr>
          <a:xfrm>
            <a:off x="3637022" y="1318630"/>
            <a:ext cx="6694305" cy="2944958"/>
            <a:chOff x="3637022" y="1301271"/>
            <a:chExt cx="6694305" cy="2944958"/>
          </a:xfrm>
        </p:grpSpPr>
        <p:sp>
          <p:nvSpPr>
            <p:cNvPr id="12" name="Rounded Rectangular Callout 4">
              <a:extLst>
                <a:ext uri="{FF2B5EF4-FFF2-40B4-BE49-F238E27FC236}">
                  <a16:creationId xmlns:a16="http://schemas.microsoft.com/office/drawing/2014/main" id="{2D59335B-99C7-4E61-969A-51A9DCEA586C}"/>
                </a:ext>
              </a:extLst>
            </p:cNvPr>
            <p:cNvSpPr/>
            <p:nvPr/>
          </p:nvSpPr>
          <p:spPr>
            <a:xfrm>
              <a:off x="3637022" y="1301271"/>
              <a:ext cx="6694305" cy="2944958"/>
            </a:xfrm>
            <a:prstGeom prst="wedgeRoundRectCallout">
              <a:avLst>
                <a:gd name="adj1" fmla="val -46273"/>
                <a:gd name="adj2" fmla="val 68007"/>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AF6BB1B7-C032-49A0-B104-9D0B6E9D515A}"/>
                </a:ext>
              </a:extLst>
            </p:cNvPr>
            <p:cNvSpPr txBox="1"/>
            <p:nvPr/>
          </p:nvSpPr>
          <p:spPr>
            <a:xfrm>
              <a:off x="3968044" y="1500275"/>
              <a:ext cx="6224337" cy="2554545"/>
            </a:xfrm>
            <a:prstGeom prst="rect">
              <a:avLst/>
            </a:prstGeom>
            <a:noFill/>
          </p:spPr>
          <p:txBody>
            <a:bodyPr wrap="square" rtlCol="0">
              <a:spAutoFit/>
            </a:bodyPr>
            <a:lstStyle/>
            <a:p>
              <a:r>
                <a:rPr lang="en-GB" sz="4000" dirty="0">
                  <a:solidFill>
                    <a:schemeClr val="bg1"/>
                  </a:solidFill>
                </a:rPr>
                <a:t>…and each of them learned in the hardest way possible that drinking mercury was a bad idea.</a:t>
              </a:r>
            </a:p>
          </p:txBody>
        </p:sp>
      </p:grpSp>
    </p:spTree>
    <p:custDataLst>
      <p:tags r:id="rId1"/>
    </p:custDataLst>
    <p:extLst>
      <p:ext uri="{BB962C8B-B14F-4D97-AF65-F5344CB8AC3E}">
        <p14:creationId xmlns:p14="http://schemas.microsoft.com/office/powerpoint/2010/main" val="414024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
                                          <p:val>
                                            <p:strVal val="#ppt_x"/>
                                          </p:val>
                                        </p:tav>
                                      </p:tavLst>
                                    </p:anim>
                                    <p:anim calcmode="lin" valueType="num">
                                      <p:cBhvr>
                                        <p:cTn id="9" dur="500" fill="hold"/>
                                        <p:tgtEl>
                                          <p:spTgt spid="14"/>
                                        </p:tgtEl>
                                        <p:attrNameLst>
                                          <p:attrName>ppt_y</p:attrName>
                                        </p:attrNameLst>
                                      </p:cBhvr>
                                      <p:tavLst>
                                        <p:tav tm="0%">
                                          <p:val>
                                            <p:strVal val="#ppt_y+.1"/>
                                          </p:val>
                                        </p:tav>
                                        <p:tav tm="1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1" fill="hold" nodeType="clickEffect">
                                  <p:stCondLst>
                                    <p:cond delay="0"/>
                                  </p:stCondLst>
                                  <p:childTnLst>
                                    <p:anim calcmode="lin" valueType="num">
                                      <p:cBhvr additive="base">
                                        <p:cTn id="13" dur="500"/>
                                        <p:tgtEl>
                                          <p:spTgt spid="14"/>
                                        </p:tgtEl>
                                        <p:attrNameLst>
                                          <p:attrName>ppt_x</p:attrName>
                                        </p:attrNameLst>
                                      </p:cBhvr>
                                      <p:tavLst>
                                        <p:tav tm="0%">
                                          <p:val>
                                            <p:strVal val="ppt_x"/>
                                          </p:val>
                                        </p:tav>
                                        <p:tav tm="100%">
                                          <p:val>
                                            <p:strVal val="ppt_x"/>
                                          </p:val>
                                        </p:tav>
                                      </p:tavLst>
                                    </p:anim>
                                    <p:anim calcmode="lin" valueType="num">
                                      <p:cBhvr additive="base">
                                        <p:cTn id="14" dur="500"/>
                                        <p:tgtEl>
                                          <p:spTgt spid="14"/>
                                        </p:tgtEl>
                                        <p:attrNameLst>
                                          <p:attrName>ppt_y</p:attrName>
                                        </p:attrNameLst>
                                      </p:cBhvr>
                                      <p:tavLst>
                                        <p:tav tm="0%">
                                          <p:val>
                                            <p:strVal val="ppt_y"/>
                                          </p:val>
                                        </p:tav>
                                        <p:tav tm="100%">
                                          <p:val>
                                            <p:strVal val="0-ppt_h/2"/>
                                          </p:val>
                                        </p:tav>
                                      </p:tavLst>
                                    </p:anim>
                                    <p:set>
                                      <p:cBhvr>
                                        <p:cTn id="15" dur="1" fill="hold">
                                          <p:stCondLst>
                                            <p:cond delay="499"/>
                                          </p:stCondLst>
                                        </p:cTn>
                                        <p:tgtEl>
                                          <p:spTgt spid="14"/>
                                        </p:tgtEl>
                                        <p:attrNameLst>
                                          <p:attrName>style.visibility</p:attrName>
                                        </p:attrNameLst>
                                      </p:cBhvr>
                                      <p:to>
                                        <p:strVal val="hidden"/>
                                      </p:to>
                                    </p:set>
                                  </p:childTnLst>
                                </p:cTn>
                              </p:par>
                              <p:par>
                                <p:cTn id="16" presetID="42"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
                                          <p:val>
                                            <p:strVal val="#ppt_x"/>
                                          </p:val>
                                        </p:tav>
                                      </p:tavLst>
                                    </p:anim>
                                    <p:anim calcmode="lin" valueType="num">
                                      <p:cBhvr>
                                        <p:cTn id="20" dur="500" fill="hold"/>
                                        <p:tgtEl>
                                          <p:spTgt spid="16"/>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69EC54-F01C-4DE9-9394-37C490125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5" y="0"/>
            <a:ext cx="12186690" cy="6858000"/>
          </a:xfrm>
          <a:prstGeom prst="rect">
            <a:avLst/>
          </a:prstGeom>
        </p:spPr>
      </p:pic>
      <p:sp>
        <p:nvSpPr>
          <p:cNvPr id="4" name="TextBox 3">
            <a:extLst>
              <a:ext uri="{FF2B5EF4-FFF2-40B4-BE49-F238E27FC236}">
                <a16:creationId xmlns:a16="http://schemas.microsoft.com/office/drawing/2014/main" id="{F37D1ACB-7759-4D66-82D2-6D7404D2BA98}"/>
              </a:ext>
            </a:extLst>
          </p:cNvPr>
          <p:cNvSpPr txBox="1"/>
          <p:nvPr/>
        </p:nvSpPr>
        <p:spPr>
          <a:xfrm>
            <a:off x="0" y="6427113"/>
            <a:ext cx="4979773" cy="430887"/>
          </a:xfrm>
          <a:prstGeom prst="rect">
            <a:avLst/>
          </a:prstGeom>
          <a:solidFill>
            <a:schemeClr val="bg2">
              <a:alpha val="75%"/>
            </a:schemeClr>
          </a:solidFill>
        </p:spPr>
        <p:txBody>
          <a:bodyPr wrap="square" rtlCol="0">
            <a:spAutoFit/>
          </a:bodyPr>
          <a:lstStyle/>
          <a:p>
            <a:r>
              <a:rPr lang="en-GB" sz="1100" dirty="0"/>
              <a:t>modified from </a:t>
            </a:r>
            <a:r>
              <a:rPr lang="en-GB" sz="1100" dirty="0" err="1"/>
              <a:t>Bourj</a:t>
            </a:r>
            <a:r>
              <a:rPr lang="en-GB" sz="1100" dirty="0"/>
              <a:t> Al </a:t>
            </a:r>
            <a:r>
              <a:rPr lang="en-GB" sz="1100" dirty="0" err="1"/>
              <a:t>Shamali</a:t>
            </a:r>
            <a:r>
              <a:rPr lang="en-GB" sz="1100" dirty="0"/>
              <a:t> Refugee Camp by Claudia Martinez Mansell </a:t>
            </a:r>
            <a:r>
              <a:rPr lang="en-GB" sz="1100" dirty="0">
                <a:hlinkClick r:id="rId3"/>
              </a:rPr>
              <a:t>from Public Lab</a:t>
            </a:r>
            <a:r>
              <a:rPr lang="en-GB" sz="1100" dirty="0"/>
              <a:t>, </a:t>
            </a:r>
            <a:r>
              <a:rPr lang="en-GB" sz="1100" dirty="0">
                <a:hlinkClick r:id="rId4"/>
              </a:rPr>
              <a:t>CC BY-SA 3.0</a:t>
            </a:r>
            <a:endParaRPr lang="en-GB" sz="1100" dirty="0"/>
          </a:p>
        </p:txBody>
      </p:sp>
      <p:sp>
        <p:nvSpPr>
          <p:cNvPr id="7" name="Rectangle: Rounded Corners 6">
            <a:extLst>
              <a:ext uri="{FF2B5EF4-FFF2-40B4-BE49-F238E27FC236}">
                <a16:creationId xmlns:a16="http://schemas.microsoft.com/office/drawing/2014/main" id="{43AD3468-DEC3-4ABD-97C4-B4CD7A1B9D6A}"/>
              </a:ext>
            </a:extLst>
          </p:cNvPr>
          <p:cNvSpPr/>
          <p:nvPr/>
        </p:nvSpPr>
        <p:spPr>
          <a:xfrm>
            <a:off x="237994" y="225468"/>
            <a:ext cx="6633210" cy="2229633"/>
          </a:xfrm>
          <a:prstGeom prst="roundRect">
            <a:avLst>
              <a:gd name="adj" fmla="val 7245"/>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5E8221F-B490-44DC-8F7A-050D0C6ABBA8}"/>
              </a:ext>
            </a:extLst>
          </p:cNvPr>
          <p:cNvSpPr txBox="1"/>
          <p:nvPr/>
        </p:nvSpPr>
        <p:spPr>
          <a:xfrm>
            <a:off x="420976" y="393046"/>
            <a:ext cx="6450228" cy="1938992"/>
          </a:xfrm>
          <a:prstGeom prst="rect">
            <a:avLst/>
          </a:prstGeom>
          <a:noFill/>
        </p:spPr>
        <p:txBody>
          <a:bodyPr wrap="square" rtlCol="0">
            <a:spAutoFit/>
          </a:bodyPr>
          <a:lstStyle/>
          <a:p>
            <a:r>
              <a:rPr lang="en-GB" sz="6000" b="1" dirty="0" err="1">
                <a:solidFill>
                  <a:schemeClr val="tx2"/>
                </a:solidFill>
              </a:rPr>
              <a:t>Bourj</a:t>
            </a:r>
            <a:r>
              <a:rPr lang="en-GB" sz="6000" b="1" dirty="0">
                <a:solidFill>
                  <a:schemeClr val="tx2"/>
                </a:solidFill>
              </a:rPr>
              <a:t> Al </a:t>
            </a:r>
            <a:r>
              <a:rPr lang="en-GB" sz="6000" b="1" dirty="0" err="1">
                <a:solidFill>
                  <a:schemeClr val="tx2"/>
                </a:solidFill>
              </a:rPr>
              <a:t>Shamali</a:t>
            </a:r>
            <a:r>
              <a:rPr lang="en-GB" sz="6000" b="1" dirty="0">
                <a:solidFill>
                  <a:schemeClr val="tx2"/>
                </a:solidFill>
              </a:rPr>
              <a:t> </a:t>
            </a:r>
            <a:r>
              <a:rPr lang="en-GB" sz="6000" dirty="0"/>
              <a:t>refugee camp</a:t>
            </a:r>
            <a:endParaRPr lang="en-GB" sz="4000" dirty="0"/>
          </a:p>
        </p:txBody>
      </p:sp>
      <p:sp>
        <p:nvSpPr>
          <p:cNvPr id="9" name="Rectangle 8">
            <a:extLst>
              <a:ext uri="{FF2B5EF4-FFF2-40B4-BE49-F238E27FC236}">
                <a16:creationId xmlns:a16="http://schemas.microsoft.com/office/drawing/2014/main" id="{1A75BD37-B072-4365-9191-7693A3BA9956}"/>
              </a:ext>
            </a:extLst>
          </p:cNvPr>
          <p:cNvSpPr/>
          <p:nvPr/>
        </p:nvSpPr>
        <p:spPr>
          <a:xfrm>
            <a:off x="670907" y="2455101"/>
            <a:ext cx="2809551" cy="707886"/>
          </a:xfrm>
          <a:prstGeom prst="rect">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278272A-0769-497F-9867-B6E84C81453C}"/>
              </a:ext>
            </a:extLst>
          </p:cNvPr>
          <p:cNvSpPr txBox="1"/>
          <p:nvPr/>
        </p:nvSpPr>
        <p:spPr>
          <a:xfrm>
            <a:off x="596767" y="2455101"/>
            <a:ext cx="2957832" cy="707886"/>
          </a:xfrm>
          <a:prstGeom prst="rect">
            <a:avLst/>
          </a:prstGeom>
          <a:noFill/>
        </p:spPr>
        <p:txBody>
          <a:bodyPr wrap="square" rtlCol="0">
            <a:spAutoFit/>
          </a:bodyPr>
          <a:lstStyle/>
          <a:p>
            <a:pPr algn="ctr"/>
            <a:r>
              <a:rPr lang="en-GB" sz="4000" dirty="0"/>
              <a:t>LEBANON</a:t>
            </a:r>
          </a:p>
        </p:txBody>
      </p:sp>
    </p:spTree>
    <p:extLst>
      <p:ext uri="{BB962C8B-B14F-4D97-AF65-F5344CB8AC3E}">
        <p14:creationId xmlns:p14="http://schemas.microsoft.com/office/powerpoint/2010/main" val="678374312"/>
      </p:ext>
    </p:extLst>
  </p:cSld>
  <p:clrMapOvr>
    <a:masterClrMapping/>
  </p:clrMapOvr>
</p:sld>
</file>

<file path=ppt/slides/slide9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B00D95-5B53-4B65-AA28-FE154BAF0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0453F88-9A55-47A5-94EF-C24154A1D9E6}"/>
              </a:ext>
            </a:extLst>
          </p:cNvPr>
          <p:cNvSpPr txBox="1"/>
          <p:nvPr/>
        </p:nvSpPr>
        <p:spPr>
          <a:xfrm rot="16472636">
            <a:off x="9907629" y="1869142"/>
            <a:ext cx="3991716" cy="261610"/>
          </a:xfrm>
          <a:prstGeom prst="rect">
            <a:avLst/>
          </a:prstGeom>
          <a:noFill/>
        </p:spPr>
        <p:txBody>
          <a:bodyPr wrap="square" rtlCol="0">
            <a:spAutoFit/>
          </a:bodyPr>
          <a:lstStyle/>
          <a:p>
            <a:r>
              <a:rPr lang="en-GB" sz="1100" dirty="0"/>
              <a:t>by Claudia Martinez Mansell </a:t>
            </a:r>
            <a:r>
              <a:rPr lang="en-GB" sz="1100" dirty="0">
                <a:hlinkClick r:id="rId3"/>
              </a:rPr>
              <a:t>from Public Lab</a:t>
            </a:r>
            <a:r>
              <a:rPr lang="en-GB" sz="1100" dirty="0"/>
              <a:t>, </a:t>
            </a:r>
            <a:r>
              <a:rPr lang="en-GB" sz="1100" dirty="0">
                <a:hlinkClick r:id="rId4"/>
              </a:rPr>
              <a:t>CC BY-SA 3.0</a:t>
            </a:r>
            <a:endParaRPr lang="en-GB" sz="1100" dirty="0"/>
          </a:p>
        </p:txBody>
      </p:sp>
    </p:spTree>
    <p:extLst>
      <p:ext uri="{BB962C8B-B14F-4D97-AF65-F5344CB8AC3E}">
        <p14:creationId xmlns:p14="http://schemas.microsoft.com/office/powerpoint/2010/main" val="463079484"/>
      </p:ext>
    </p:extLst>
  </p:cSld>
  <p:clrMapOvr>
    <a:masterClrMapping/>
  </p:clrMapOvr>
</p:sld>
</file>

<file path=ppt/slides/slide9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31FD58-F17B-4C3C-8552-EEC0066B2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6" name="TextBox 5">
            <a:extLst>
              <a:ext uri="{FF2B5EF4-FFF2-40B4-BE49-F238E27FC236}">
                <a16:creationId xmlns:a16="http://schemas.microsoft.com/office/drawing/2014/main" id="{33D4B2F1-6BB4-49A8-BDE0-A3B1058C403E}"/>
              </a:ext>
            </a:extLst>
          </p:cNvPr>
          <p:cNvSpPr txBox="1"/>
          <p:nvPr/>
        </p:nvSpPr>
        <p:spPr>
          <a:xfrm>
            <a:off x="6889146" y="6596390"/>
            <a:ext cx="4429643" cy="261610"/>
          </a:xfrm>
          <a:prstGeom prst="rect">
            <a:avLst/>
          </a:prstGeom>
          <a:noFill/>
        </p:spPr>
        <p:txBody>
          <a:bodyPr wrap="square" rtlCol="0">
            <a:spAutoFit/>
          </a:bodyPr>
          <a:lstStyle/>
          <a:p>
            <a:r>
              <a:rPr lang="en-GB" sz="1100" dirty="0">
                <a:solidFill>
                  <a:schemeClr val="bg2"/>
                </a:solidFill>
              </a:rPr>
              <a:t>photo by Claudia Martinez Mansell </a:t>
            </a:r>
            <a:r>
              <a:rPr lang="en-GB" sz="1100" dirty="0">
                <a:solidFill>
                  <a:schemeClr val="bg2"/>
                </a:solidFill>
                <a:hlinkClick r:id="rId3"/>
              </a:rPr>
              <a:t>from Public Lab</a:t>
            </a:r>
            <a:r>
              <a:rPr lang="en-GB" sz="1100" dirty="0">
                <a:solidFill>
                  <a:schemeClr val="bg2"/>
                </a:solidFill>
              </a:rPr>
              <a:t>, </a:t>
            </a:r>
            <a:r>
              <a:rPr lang="en-GB" sz="1100" dirty="0">
                <a:solidFill>
                  <a:schemeClr val="bg2"/>
                </a:solidFill>
                <a:hlinkClick r:id="rId4"/>
              </a:rPr>
              <a:t>CC BY-SA 3.0</a:t>
            </a:r>
            <a:endParaRPr lang="en-GB" sz="1100" dirty="0">
              <a:solidFill>
                <a:schemeClr val="bg2"/>
              </a:solidFill>
            </a:endParaRPr>
          </a:p>
        </p:txBody>
      </p:sp>
    </p:spTree>
    <p:extLst>
      <p:ext uri="{BB962C8B-B14F-4D97-AF65-F5344CB8AC3E}">
        <p14:creationId xmlns:p14="http://schemas.microsoft.com/office/powerpoint/2010/main" val="3479576189"/>
      </p:ext>
    </p:extLst>
  </p:cSld>
  <p:clrMapOvr>
    <a:masterClrMapping/>
  </p:clrMapOvr>
</p:sld>
</file>

<file path=ppt/slides/slide9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87C6FC-908F-403E-A3B6-A9734629B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1647" y="-3771000"/>
            <a:ext cx="25595294" cy="14400000"/>
          </a:xfrm>
          <a:prstGeom prst="rect">
            <a:avLst/>
          </a:prstGeom>
        </p:spPr>
      </p:pic>
      <p:sp>
        <p:nvSpPr>
          <p:cNvPr id="4" name="TextBox 3">
            <a:extLst>
              <a:ext uri="{FF2B5EF4-FFF2-40B4-BE49-F238E27FC236}">
                <a16:creationId xmlns:a16="http://schemas.microsoft.com/office/drawing/2014/main" id="{F37D1ACB-7759-4D66-82D2-6D7404D2BA98}"/>
              </a:ext>
            </a:extLst>
          </p:cNvPr>
          <p:cNvSpPr txBox="1"/>
          <p:nvPr/>
        </p:nvSpPr>
        <p:spPr>
          <a:xfrm>
            <a:off x="0" y="6427113"/>
            <a:ext cx="4979773" cy="430887"/>
          </a:xfrm>
          <a:prstGeom prst="rect">
            <a:avLst/>
          </a:prstGeom>
          <a:solidFill>
            <a:schemeClr val="bg2">
              <a:alpha val="75%"/>
            </a:schemeClr>
          </a:solidFill>
        </p:spPr>
        <p:txBody>
          <a:bodyPr wrap="square" rtlCol="0">
            <a:spAutoFit/>
          </a:bodyPr>
          <a:lstStyle/>
          <a:p>
            <a:r>
              <a:rPr lang="en-GB" sz="1100" dirty="0"/>
              <a:t>modified from </a:t>
            </a:r>
            <a:r>
              <a:rPr lang="en-GB" sz="1100" dirty="0" err="1"/>
              <a:t>Bourj</a:t>
            </a:r>
            <a:r>
              <a:rPr lang="en-GB" sz="1100" dirty="0"/>
              <a:t> Al </a:t>
            </a:r>
            <a:r>
              <a:rPr lang="en-GB" sz="1100" dirty="0" err="1"/>
              <a:t>Shamali</a:t>
            </a:r>
            <a:r>
              <a:rPr lang="en-GB" sz="1100" dirty="0"/>
              <a:t> Refugee Camp by Claudia Martinez Mansell </a:t>
            </a:r>
            <a:r>
              <a:rPr lang="en-GB" sz="1100" dirty="0">
                <a:hlinkClick r:id="rId3"/>
              </a:rPr>
              <a:t>from Public Lab</a:t>
            </a:r>
            <a:r>
              <a:rPr lang="en-GB" sz="1100" dirty="0"/>
              <a:t>, </a:t>
            </a:r>
            <a:r>
              <a:rPr lang="en-GB" sz="1100" dirty="0">
                <a:hlinkClick r:id="rId4"/>
              </a:rPr>
              <a:t>CC BY-SA 3.0</a:t>
            </a:r>
            <a:endParaRPr lang="en-GB" sz="1100" dirty="0"/>
          </a:p>
        </p:txBody>
      </p:sp>
    </p:spTree>
    <p:extLst>
      <p:ext uri="{BB962C8B-B14F-4D97-AF65-F5344CB8AC3E}">
        <p14:creationId xmlns:p14="http://schemas.microsoft.com/office/powerpoint/2010/main" val="2822065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6.667%" fill="hold" nodeType="withEffect">
                                  <p:stCondLst>
                                    <p:cond delay="0"/>
                                  </p:stCondLst>
                                  <p:childTnLst>
                                    <p:animScale>
                                      <p:cBhvr>
                                        <p:cTn id="6" dur="6000" fill="hold"/>
                                        <p:tgtEl>
                                          <p:spTgt spid="3"/>
                                        </p:tgtEl>
                                      </p:cBhvr>
                                      <p:by x="50%" y="5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4907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a="http://schemas.openxmlformats.org/drawingml/2006/main" xmlns:r="http://schemas.openxmlformats.org/officeDocument/2006/relationships" xmlns:p="http://schemas.openxmlformats.org/presentationml/2006/main">
      <p:transition spd="slow">
        <p:fade/>
      </p:transition>
    </mc:Fallback>
  </mc:AlternateContent>
</p:sld>
</file>

<file path=ppt/slides/slide95.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8E0855-3E73-49D0-9B76-1C8E9D0A3845}"/>
              </a:ext>
            </a:extLst>
          </p:cNvPr>
          <p:cNvGrpSpPr/>
          <p:nvPr/>
        </p:nvGrpSpPr>
        <p:grpSpPr>
          <a:xfrm>
            <a:off x="3822404" y="1451661"/>
            <a:ext cx="4547191" cy="3954678"/>
            <a:chOff x="1481470" y="3009014"/>
            <a:chExt cx="3508744" cy="3051544"/>
          </a:xfrm>
        </p:grpSpPr>
        <p:sp>
          <p:nvSpPr>
            <p:cNvPr id="7" name="Rectangle: Rounded Corners 6">
              <a:extLst>
                <a:ext uri="{FF2B5EF4-FFF2-40B4-BE49-F238E27FC236}">
                  <a16:creationId xmlns:a16="http://schemas.microsoft.com/office/drawing/2014/main" id="{3A938413-D033-4BF4-8812-9332D6065278}"/>
                </a:ext>
              </a:extLst>
            </p:cNvPr>
            <p:cNvSpPr/>
            <p:nvPr/>
          </p:nvSpPr>
          <p:spPr>
            <a:xfrm>
              <a:off x="1481470" y="3009014"/>
              <a:ext cx="3508744" cy="3051544"/>
            </a:xfrm>
            <a:prstGeom prst="roundRect">
              <a:avLst>
                <a:gd name="adj" fmla="val 5883"/>
              </a:avLst>
            </a:prstGeom>
            <a:solidFill>
              <a:srgbClr val="FFFFFF"/>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5651EDA-FB3D-40C8-9967-15BA3D6D6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967" y="3106036"/>
              <a:ext cx="3333750" cy="2857500"/>
            </a:xfrm>
            <a:prstGeom prst="rect">
              <a:avLst/>
            </a:prstGeom>
          </p:spPr>
        </p:pic>
      </p:grpSp>
      <p:sp>
        <p:nvSpPr>
          <p:cNvPr id="9" name="TextBox 8">
            <a:extLst>
              <a:ext uri="{FF2B5EF4-FFF2-40B4-BE49-F238E27FC236}">
                <a16:creationId xmlns:a16="http://schemas.microsoft.com/office/drawing/2014/main" id="{273CDDB4-933F-4C94-94CC-352F53F2DB1B}"/>
              </a:ext>
            </a:extLst>
          </p:cNvPr>
          <p:cNvSpPr txBox="1"/>
          <p:nvPr/>
        </p:nvSpPr>
        <p:spPr>
          <a:xfrm>
            <a:off x="6663070" y="6596390"/>
            <a:ext cx="5528930" cy="261610"/>
          </a:xfrm>
          <a:prstGeom prst="rect">
            <a:avLst/>
          </a:prstGeom>
          <a:noFill/>
        </p:spPr>
        <p:txBody>
          <a:bodyPr wrap="square" rtlCol="0">
            <a:spAutoFit/>
          </a:bodyPr>
          <a:lstStyle/>
          <a:p>
            <a:pPr algn="r"/>
            <a:r>
              <a:rPr lang="en-GB" sz="1100" dirty="0"/>
              <a:t>Global Citizen Science Partnership logo </a:t>
            </a:r>
            <a:r>
              <a:rPr lang="en-GB" sz="1100" dirty="0">
                <a:hlinkClick r:id="rId3"/>
              </a:rPr>
              <a:t>from citizenscienceglobal.org</a:t>
            </a:r>
            <a:r>
              <a:rPr lang="en-GB" sz="1100" dirty="0"/>
              <a:t>, fair use</a:t>
            </a:r>
          </a:p>
        </p:txBody>
      </p:sp>
    </p:spTree>
    <p:extLst>
      <p:ext uri="{BB962C8B-B14F-4D97-AF65-F5344CB8AC3E}">
        <p14:creationId xmlns:p14="http://schemas.microsoft.com/office/powerpoint/2010/main" val="813316278"/>
      </p:ext>
    </p:extLst>
  </p:cSld>
  <p:clrMapOvr>
    <a:masterClrMapping/>
  </p:clrMapOvr>
</p:sld>
</file>

<file path=ppt/slides/slide9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29BAEB-4D03-4AFC-AA0A-EAA2F4725458}"/>
              </a:ext>
            </a:extLst>
          </p:cNvPr>
          <p:cNvSpPr>
            <a:spLocks noGrp="1"/>
          </p:cNvSpPr>
          <p:nvPr>
            <p:ph type="title"/>
          </p:nvPr>
        </p:nvSpPr>
        <p:spPr>
          <a:xfrm>
            <a:off x="3332458" y="1430957"/>
            <a:ext cx="8561720" cy="2852737"/>
          </a:xfrm>
        </p:spPr>
        <p:txBody>
          <a:bodyPr/>
          <a:lstStyle/>
          <a:p>
            <a:r>
              <a:rPr lang="en-GB" sz="4000" dirty="0">
                <a:solidFill>
                  <a:schemeClr val="tx1"/>
                </a:solidFill>
              </a:rPr>
              <a:t>UNESCO</a:t>
            </a:r>
            <a:r>
              <a:rPr lang="en-GB" dirty="0"/>
              <a:t> </a:t>
            </a:r>
            <a:br>
              <a:rPr lang="en-GB" dirty="0"/>
            </a:br>
            <a:r>
              <a:rPr lang="en-GB" dirty="0"/>
              <a:t>Recommendation on </a:t>
            </a:r>
            <a:br>
              <a:rPr lang="en-GB" dirty="0"/>
            </a:br>
            <a:r>
              <a:rPr lang="en-GB" dirty="0"/>
              <a:t>Open Science</a:t>
            </a:r>
          </a:p>
        </p:txBody>
      </p:sp>
      <p:sp>
        <p:nvSpPr>
          <p:cNvPr id="5" name="Text Placeholder 4">
            <a:extLst>
              <a:ext uri="{FF2B5EF4-FFF2-40B4-BE49-F238E27FC236}">
                <a16:creationId xmlns:a16="http://schemas.microsoft.com/office/drawing/2014/main" id="{EEAD2B8E-77F4-4AC5-8DFF-E65707694B0E}"/>
              </a:ext>
            </a:extLst>
          </p:cNvPr>
          <p:cNvSpPr>
            <a:spLocks noGrp="1"/>
          </p:cNvSpPr>
          <p:nvPr>
            <p:ph type="body" idx="1"/>
          </p:nvPr>
        </p:nvSpPr>
        <p:spPr>
          <a:xfrm>
            <a:off x="3332458" y="4310682"/>
            <a:ext cx="8561720" cy="1500187"/>
          </a:xfrm>
        </p:spPr>
        <p:txBody>
          <a:bodyPr/>
          <a:lstStyle/>
          <a:p>
            <a:r>
              <a:rPr lang="en-GB" dirty="0"/>
              <a:t>ratified in November 2021</a:t>
            </a:r>
          </a:p>
        </p:txBody>
      </p:sp>
      <p:grpSp>
        <p:nvGrpSpPr>
          <p:cNvPr id="8" name="Graphic 6">
            <a:extLst>
              <a:ext uri="{FF2B5EF4-FFF2-40B4-BE49-F238E27FC236}">
                <a16:creationId xmlns:a16="http://schemas.microsoft.com/office/drawing/2014/main" id="{4AF95C56-1BD0-4012-BC17-33627AF6BC0B}"/>
              </a:ext>
            </a:extLst>
          </p:cNvPr>
          <p:cNvGrpSpPr/>
          <p:nvPr/>
        </p:nvGrpSpPr>
        <p:grpSpPr>
          <a:xfrm>
            <a:off x="297822" y="1677895"/>
            <a:ext cx="2891945" cy="2774086"/>
            <a:chOff x="-10522" y="2431865"/>
            <a:chExt cx="1346901" cy="1292009"/>
          </a:xfrm>
          <a:solidFill>
            <a:schemeClr val="tx1"/>
          </a:solidFill>
        </p:grpSpPr>
        <p:sp>
          <p:nvSpPr>
            <p:cNvPr id="9" name="Freeform: Shape 8">
              <a:extLst>
                <a:ext uri="{FF2B5EF4-FFF2-40B4-BE49-F238E27FC236}">
                  <a16:creationId xmlns:a16="http://schemas.microsoft.com/office/drawing/2014/main" id="{59F0B0C2-88BD-4B0D-B0BB-3925328995AA}"/>
                </a:ext>
              </a:extLst>
            </p:cNvPr>
            <p:cNvSpPr/>
            <p:nvPr/>
          </p:nvSpPr>
          <p:spPr>
            <a:xfrm>
              <a:off x="1313900" y="2431865"/>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BC446A3-8DA8-4022-ACA9-6986654231BB}"/>
                </a:ext>
              </a:extLst>
            </p:cNvPr>
            <p:cNvSpPr/>
            <p:nvPr/>
          </p:nvSpPr>
          <p:spPr>
            <a:xfrm>
              <a:off x="1313900" y="2471822"/>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6CD3696-4C90-42D3-B3C0-F61460F8B75A}"/>
                </a:ext>
              </a:extLst>
            </p:cNvPr>
            <p:cNvSpPr/>
            <p:nvPr/>
          </p:nvSpPr>
          <p:spPr>
            <a:xfrm>
              <a:off x="1313900" y="2515142"/>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DB30F56-7397-47C4-86CD-21149560728B}"/>
                </a:ext>
              </a:extLst>
            </p:cNvPr>
            <p:cNvSpPr/>
            <p:nvPr/>
          </p:nvSpPr>
          <p:spPr>
            <a:xfrm>
              <a:off x="1313900" y="2558490"/>
              <a:ext cx="22479" cy="22478"/>
            </a:xfrm>
            <a:custGeom>
              <a:avLst/>
              <a:gdLst>
                <a:gd name="connsiteX0" fmla="*/ 22479 w 22479"/>
                <a:gd name="connsiteY0" fmla="*/ 11240 h 22478"/>
                <a:gd name="connsiteX1" fmla="*/ 11230 w 22479"/>
                <a:gd name="connsiteY1" fmla="*/ 22479 h 22478"/>
                <a:gd name="connsiteX2" fmla="*/ 0 w 22479"/>
                <a:gd name="connsiteY2" fmla="*/ 11240 h 22478"/>
                <a:gd name="connsiteX3" fmla="*/ 11230 w 22479"/>
                <a:gd name="connsiteY3" fmla="*/ 0 h 22478"/>
                <a:gd name="connsiteX4" fmla="*/ 22479 w 22479"/>
                <a:gd name="connsiteY4" fmla="*/ 11240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8">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35FF638-61C8-42A2-8F88-C2C99F241DF3}"/>
                </a:ext>
              </a:extLst>
            </p:cNvPr>
            <p:cNvSpPr/>
            <p:nvPr/>
          </p:nvSpPr>
          <p:spPr>
            <a:xfrm>
              <a:off x="1313900" y="2605153"/>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1A87C8-AC16-477D-B4D3-DD40F02D3DE8}"/>
                </a:ext>
              </a:extLst>
            </p:cNvPr>
            <p:cNvSpPr/>
            <p:nvPr/>
          </p:nvSpPr>
          <p:spPr>
            <a:xfrm>
              <a:off x="1313900" y="2651825"/>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F2FA694-D585-4387-9A50-ABD9FE26E479}"/>
                </a:ext>
              </a:extLst>
            </p:cNvPr>
            <p:cNvSpPr/>
            <p:nvPr/>
          </p:nvSpPr>
          <p:spPr>
            <a:xfrm>
              <a:off x="1313900" y="2699841"/>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420EC91-459A-40C5-912D-75C9482C041A}"/>
                </a:ext>
              </a:extLst>
            </p:cNvPr>
            <p:cNvSpPr/>
            <p:nvPr/>
          </p:nvSpPr>
          <p:spPr>
            <a:xfrm>
              <a:off x="1313900" y="2747837"/>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3D62394-CDE2-4048-AFEE-8E8B90DB902F}"/>
                </a:ext>
              </a:extLst>
            </p:cNvPr>
            <p:cNvSpPr/>
            <p:nvPr/>
          </p:nvSpPr>
          <p:spPr>
            <a:xfrm>
              <a:off x="1313900" y="2799853"/>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FA8EE7E-8FB5-47B8-AE7C-D8E61FA4D428}"/>
                </a:ext>
              </a:extLst>
            </p:cNvPr>
            <p:cNvSpPr/>
            <p:nvPr/>
          </p:nvSpPr>
          <p:spPr>
            <a:xfrm>
              <a:off x="1313900" y="2851850"/>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3CF1463-58BF-48A9-BA84-DA6B45516168}"/>
                </a:ext>
              </a:extLst>
            </p:cNvPr>
            <p:cNvSpPr/>
            <p:nvPr/>
          </p:nvSpPr>
          <p:spPr>
            <a:xfrm>
              <a:off x="1313900" y="2906524"/>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4A9FB9F-6306-4418-AF3E-0C1AAC4DA886}"/>
                </a:ext>
              </a:extLst>
            </p:cNvPr>
            <p:cNvSpPr/>
            <p:nvPr/>
          </p:nvSpPr>
          <p:spPr>
            <a:xfrm>
              <a:off x="1313900" y="2962540"/>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40"/>
                    <a:pt x="17421" y="22479"/>
                    <a:pt x="11230" y="22479"/>
                  </a:cubicBezTo>
                  <a:cubicBezTo>
                    <a:pt x="5029" y="22479"/>
                    <a:pt x="0" y="1744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49C1F5A-FE68-4229-BBFA-8DAE7AD17BF7}"/>
                </a:ext>
              </a:extLst>
            </p:cNvPr>
            <p:cNvSpPr/>
            <p:nvPr/>
          </p:nvSpPr>
          <p:spPr>
            <a:xfrm>
              <a:off x="1313900" y="3021214"/>
              <a:ext cx="22479" cy="22488"/>
            </a:xfrm>
            <a:custGeom>
              <a:avLst/>
              <a:gdLst>
                <a:gd name="connsiteX0" fmla="*/ 22479 w 22479"/>
                <a:gd name="connsiteY0" fmla="*/ 11240 h 22488"/>
                <a:gd name="connsiteX1" fmla="*/ 11230 w 22479"/>
                <a:gd name="connsiteY1" fmla="*/ 22489 h 22488"/>
                <a:gd name="connsiteX2" fmla="*/ 0 w 22479"/>
                <a:gd name="connsiteY2" fmla="*/ 11240 h 22488"/>
                <a:gd name="connsiteX3" fmla="*/ 11230 w 22479"/>
                <a:gd name="connsiteY3" fmla="*/ 0 h 22488"/>
                <a:gd name="connsiteX4" fmla="*/ 22479 w 22479"/>
                <a:gd name="connsiteY4" fmla="*/ 11240 h 2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88">
                  <a:moveTo>
                    <a:pt x="22479" y="11240"/>
                  </a:moveTo>
                  <a:cubicBezTo>
                    <a:pt x="22479" y="17440"/>
                    <a:pt x="17421" y="22489"/>
                    <a:pt x="11230" y="22489"/>
                  </a:cubicBezTo>
                  <a:cubicBezTo>
                    <a:pt x="5029" y="22489"/>
                    <a:pt x="0" y="17450"/>
                    <a:pt x="0" y="11240"/>
                  </a:cubicBezTo>
                  <a:cubicBezTo>
                    <a:pt x="0" y="5039"/>
                    <a:pt x="5020" y="0"/>
                    <a:pt x="11230" y="0"/>
                  </a:cubicBezTo>
                  <a:cubicBezTo>
                    <a:pt x="17421" y="0"/>
                    <a:pt x="22479" y="5039"/>
                    <a:pt x="22479" y="11240"/>
                  </a:cubicBezTo>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6075C54-4F61-4662-8EE0-63540A427F02}"/>
                </a:ext>
              </a:extLst>
            </p:cNvPr>
            <p:cNvSpPr/>
            <p:nvPr/>
          </p:nvSpPr>
          <p:spPr>
            <a:xfrm>
              <a:off x="1313900" y="3087899"/>
              <a:ext cx="22479" cy="22469"/>
            </a:xfrm>
            <a:custGeom>
              <a:avLst/>
              <a:gdLst>
                <a:gd name="connsiteX0" fmla="*/ 22479 w 22479"/>
                <a:gd name="connsiteY0" fmla="*/ 11240 h 22469"/>
                <a:gd name="connsiteX1" fmla="*/ 11230 w 22479"/>
                <a:gd name="connsiteY1" fmla="*/ 22469 h 22469"/>
                <a:gd name="connsiteX2" fmla="*/ 0 w 22479"/>
                <a:gd name="connsiteY2" fmla="*/ 11240 h 22469"/>
                <a:gd name="connsiteX3" fmla="*/ 11230 w 22479"/>
                <a:gd name="connsiteY3" fmla="*/ 0 h 22469"/>
                <a:gd name="connsiteX4" fmla="*/ 22479 w 22479"/>
                <a:gd name="connsiteY4" fmla="*/ 11240 h 2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69">
                  <a:moveTo>
                    <a:pt x="22479" y="11240"/>
                  </a:moveTo>
                  <a:cubicBezTo>
                    <a:pt x="22479" y="17431"/>
                    <a:pt x="17421" y="22469"/>
                    <a:pt x="11230" y="22469"/>
                  </a:cubicBezTo>
                  <a:cubicBezTo>
                    <a:pt x="5029" y="22469"/>
                    <a:pt x="0" y="17440"/>
                    <a:pt x="0" y="11240"/>
                  </a:cubicBezTo>
                  <a:cubicBezTo>
                    <a:pt x="0" y="5039"/>
                    <a:pt x="5020" y="0"/>
                    <a:pt x="11230" y="0"/>
                  </a:cubicBezTo>
                  <a:cubicBezTo>
                    <a:pt x="17421" y="0"/>
                    <a:pt x="22479" y="5029"/>
                    <a:pt x="22479" y="11240"/>
                  </a:cubicBezTo>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81BB654-5977-4117-966F-83085E371A94}"/>
                </a:ext>
              </a:extLst>
            </p:cNvPr>
            <p:cNvSpPr/>
            <p:nvPr/>
          </p:nvSpPr>
          <p:spPr>
            <a:xfrm>
              <a:off x="1313900" y="3161222"/>
              <a:ext cx="22479" cy="22488"/>
            </a:xfrm>
            <a:custGeom>
              <a:avLst/>
              <a:gdLst>
                <a:gd name="connsiteX0" fmla="*/ 22479 w 22479"/>
                <a:gd name="connsiteY0" fmla="*/ 11249 h 22488"/>
                <a:gd name="connsiteX1" fmla="*/ 11230 w 22479"/>
                <a:gd name="connsiteY1" fmla="*/ 22489 h 22488"/>
                <a:gd name="connsiteX2" fmla="*/ 0 w 22479"/>
                <a:gd name="connsiteY2" fmla="*/ 11249 h 22488"/>
                <a:gd name="connsiteX3" fmla="*/ 11230 w 22479"/>
                <a:gd name="connsiteY3" fmla="*/ 0 h 22488"/>
                <a:gd name="connsiteX4" fmla="*/ 22479 w 22479"/>
                <a:gd name="connsiteY4" fmla="*/ 11249 h 2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88">
                  <a:moveTo>
                    <a:pt x="22479" y="11249"/>
                  </a:moveTo>
                  <a:cubicBezTo>
                    <a:pt x="22479" y="17431"/>
                    <a:pt x="17421" y="22489"/>
                    <a:pt x="11230" y="22489"/>
                  </a:cubicBezTo>
                  <a:cubicBezTo>
                    <a:pt x="5029" y="22489"/>
                    <a:pt x="0" y="17440"/>
                    <a:pt x="0" y="11249"/>
                  </a:cubicBezTo>
                  <a:cubicBezTo>
                    <a:pt x="0" y="5039"/>
                    <a:pt x="5020" y="0"/>
                    <a:pt x="11230" y="0"/>
                  </a:cubicBezTo>
                  <a:cubicBezTo>
                    <a:pt x="17421" y="0"/>
                    <a:pt x="22479" y="5039"/>
                    <a:pt x="22479" y="11249"/>
                  </a:cubicBezTo>
                </a:path>
              </a:pathLst>
            </a:custGeom>
            <a:grp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DF7672F-A56C-467D-A7DE-7975A8611A39}"/>
                </a:ext>
              </a:extLst>
            </p:cNvPr>
            <p:cNvSpPr/>
            <p:nvPr/>
          </p:nvSpPr>
          <p:spPr>
            <a:xfrm>
              <a:off x="1313900" y="3247909"/>
              <a:ext cx="22479" cy="22478"/>
            </a:xfrm>
            <a:custGeom>
              <a:avLst/>
              <a:gdLst>
                <a:gd name="connsiteX0" fmla="*/ 22479 w 22479"/>
                <a:gd name="connsiteY0" fmla="*/ 11239 h 22478"/>
                <a:gd name="connsiteX1" fmla="*/ 11230 w 22479"/>
                <a:gd name="connsiteY1" fmla="*/ 22479 h 22478"/>
                <a:gd name="connsiteX2" fmla="*/ 0 w 22479"/>
                <a:gd name="connsiteY2" fmla="*/ 11239 h 22478"/>
                <a:gd name="connsiteX3" fmla="*/ 11230 w 22479"/>
                <a:gd name="connsiteY3" fmla="*/ 0 h 22478"/>
                <a:gd name="connsiteX4" fmla="*/ 22479 w 22479"/>
                <a:gd name="connsiteY4" fmla="*/ 11239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8">
                  <a:moveTo>
                    <a:pt x="22479" y="11239"/>
                  </a:moveTo>
                  <a:cubicBezTo>
                    <a:pt x="22479" y="17421"/>
                    <a:pt x="17421" y="22479"/>
                    <a:pt x="11230" y="22479"/>
                  </a:cubicBezTo>
                  <a:cubicBezTo>
                    <a:pt x="5029" y="22479"/>
                    <a:pt x="0" y="17431"/>
                    <a:pt x="0" y="11239"/>
                  </a:cubicBezTo>
                  <a:cubicBezTo>
                    <a:pt x="0" y="5039"/>
                    <a:pt x="5020" y="0"/>
                    <a:pt x="11230" y="0"/>
                  </a:cubicBezTo>
                  <a:cubicBezTo>
                    <a:pt x="17421" y="0"/>
                    <a:pt x="22479" y="5029"/>
                    <a:pt x="22479" y="11239"/>
                  </a:cubicBezTo>
                </a:path>
              </a:pathLst>
            </a:custGeom>
            <a:grp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2B92EE-0E23-4E27-AC0A-0A7E1E7A326A}"/>
                </a:ext>
              </a:extLst>
            </p:cNvPr>
            <p:cNvSpPr/>
            <p:nvPr/>
          </p:nvSpPr>
          <p:spPr>
            <a:xfrm>
              <a:off x="1313900" y="3341254"/>
              <a:ext cx="22479" cy="22479"/>
            </a:xfrm>
            <a:custGeom>
              <a:avLst/>
              <a:gdLst>
                <a:gd name="connsiteX0" fmla="*/ 22479 w 22479"/>
                <a:gd name="connsiteY0" fmla="*/ 11240 h 22479"/>
                <a:gd name="connsiteX1" fmla="*/ 11230 w 22479"/>
                <a:gd name="connsiteY1" fmla="*/ 22479 h 22479"/>
                <a:gd name="connsiteX2" fmla="*/ 0 w 22479"/>
                <a:gd name="connsiteY2" fmla="*/ 11240 h 22479"/>
                <a:gd name="connsiteX3" fmla="*/ 11230 w 22479"/>
                <a:gd name="connsiteY3" fmla="*/ 0 h 22479"/>
                <a:gd name="connsiteX4" fmla="*/ 22479 w 22479"/>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79">
                  <a:moveTo>
                    <a:pt x="22479" y="11240"/>
                  </a:moveTo>
                  <a:cubicBezTo>
                    <a:pt x="22479" y="17431"/>
                    <a:pt x="17421" y="22479"/>
                    <a:pt x="11230" y="22479"/>
                  </a:cubicBezTo>
                  <a:cubicBezTo>
                    <a:pt x="5029" y="22479"/>
                    <a:pt x="0" y="17440"/>
                    <a:pt x="0" y="11240"/>
                  </a:cubicBezTo>
                  <a:cubicBezTo>
                    <a:pt x="0" y="5029"/>
                    <a:pt x="5020" y="0"/>
                    <a:pt x="11230" y="0"/>
                  </a:cubicBezTo>
                  <a:cubicBezTo>
                    <a:pt x="17421" y="10"/>
                    <a:pt x="22479" y="5029"/>
                    <a:pt x="22479" y="11240"/>
                  </a:cubicBezTo>
                </a:path>
              </a:pathLst>
            </a:custGeom>
            <a:grp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F82FE4-7C2A-4D3B-87B4-EE34502C4FAB}"/>
                </a:ext>
              </a:extLst>
            </p:cNvPr>
            <p:cNvSpPr/>
            <p:nvPr/>
          </p:nvSpPr>
          <p:spPr>
            <a:xfrm>
              <a:off x="1313900" y="3447820"/>
              <a:ext cx="22479" cy="22488"/>
            </a:xfrm>
            <a:custGeom>
              <a:avLst/>
              <a:gdLst>
                <a:gd name="connsiteX0" fmla="*/ 22479 w 22479"/>
                <a:gd name="connsiteY0" fmla="*/ 11249 h 22488"/>
                <a:gd name="connsiteX1" fmla="*/ 11230 w 22479"/>
                <a:gd name="connsiteY1" fmla="*/ 22489 h 22488"/>
                <a:gd name="connsiteX2" fmla="*/ 0 w 22479"/>
                <a:gd name="connsiteY2" fmla="*/ 11249 h 22488"/>
                <a:gd name="connsiteX3" fmla="*/ 11230 w 22479"/>
                <a:gd name="connsiteY3" fmla="*/ 0 h 22488"/>
                <a:gd name="connsiteX4" fmla="*/ 22479 w 22479"/>
                <a:gd name="connsiteY4" fmla="*/ 11249 h 2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88">
                  <a:moveTo>
                    <a:pt x="22479" y="11249"/>
                  </a:moveTo>
                  <a:cubicBezTo>
                    <a:pt x="22479" y="17450"/>
                    <a:pt x="17421" y="22489"/>
                    <a:pt x="11230" y="22489"/>
                  </a:cubicBezTo>
                  <a:cubicBezTo>
                    <a:pt x="5029" y="22489"/>
                    <a:pt x="0" y="17459"/>
                    <a:pt x="0" y="11249"/>
                  </a:cubicBezTo>
                  <a:cubicBezTo>
                    <a:pt x="0" y="5077"/>
                    <a:pt x="5020" y="0"/>
                    <a:pt x="11230" y="0"/>
                  </a:cubicBezTo>
                  <a:cubicBezTo>
                    <a:pt x="17421" y="0"/>
                    <a:pt x="22479" y="5067"/>
                    <a:pt x="22479" y="11249"/>
                  </a:cubicBezTo>
                </a:path>
              </a:pathLst>
            </a:custGeom>
            <a:grp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9D94E0F-5514-46BC-A864-CBC689691DE2}"/>
                </a:ext>
              </a:extLst>
            </p:cNvPr>
            <p:cNvSpPr/>
            <p:nvPr/>
          </p:nvSpPr>
          <p:spPr>
            <a:xfrm>
              <a:off x="1313900" y="3568035"/>
              <a:ext cx="22479" cy="22488"/>
            </a:xfrm>
            <a:custGeom>
              <a:avLst/>
              <a:gdLst>
                <a:gd name="connsiteX0" fmla="*/ 22479 w 22479"/>
                <a:gd name="connsiteY0" fmla="*/ 11268 h 22488"/>
                <a:gd name="connsiteX1" fmla="*/ 11230 w 22479"/>
                <a:gd name="connsiteY1" fmla="*/ 22488 h 22488"/>
                <a:gd name="connsiteX2" fmla="*/ 0 w 22479"/>
                <a:gd name="connsiteY2" fmla="*/ 11268 h 22488"/>
                <a:gd name="connsiteX3" fmla="*/ 11230 w 22479"/>
                <a:gd name="connsiteY3" fmla="*/ 0 h 22488"/>
                <a:gd name="connsiteX4" fmla="*/ 22479 w 22479"/>
                <a:gd name="connsiteY4" fmla="*/ 11268 h 2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88">
                  <a:moveTo>
                    <a:pt x="22479" y="11268"/>
                  </a:moveTo>
                  <a:cubicBezTo>
                    <a:pt x="22479" y="17469"/>
                    <a:pt x="17421" y="22488"/>
                    <a:pt x="11230" y="22488"/>
                  </a:cubicBezTo>
                  <a:cubicBezTo>
                    <a:pt x="5029" y="22488"/>
                    <a:pt x="0" y="17478"/>
                    <a:pt x="0" y="11268"/>
                  </a:cubicBezTo>
                  <a:cubicBezTo>
                    <a:pt x="0" y="5039"/>
                    <a:pt x="5020" y="0"/>
                    <a:pt x="11230" y="0"/>
                  </a:cubicBezTo>
                  <a:cubicBezTo>
                    <a:pt x="17421" y="0"/>
                    <a:pt x="22479" y="5039"/>
                    <a:pt x="22479" y="11268"/>
                  </a:cubicBezTo>
                </a:path>
              </a:pathLst>
            </a:custGeom>
            <a:grp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8231AA1-86C1-450F-B9AE-3007EC9BD650}"/>
                </a:ext>
              </a:extLst>
            </p:cNvPr>
            <p:cNvSpPr/>
            <p:nvPr/>
          </p:nvSpPr>
          <p:spPr>
            <a:xfrm>
              <a:off x="1313900" y="3701385"/>
              <a:ext cx="22479" cy="22488"/>
            </a:xfrm>
            <a:custGeom>
              <a:avLst/>
              <a:gdLst>
                <a:gd name="connsiteX0" fmla="*/ 22479 w 22479"/>
                <a:gd name="connsiteY0" fmla="*/ 11268 h 22488"/>
                <a:gd name="connsiteX1" fmla="*/ 11230 w 22479"/>
                <a:gd name="connsiteY1" fmla="*/ 22488 h 22488"/>
                <a:gd name="connsiteX2" fmla="*/ 0 w 22479"/>
                <a:gd name="connsiteY2" fmla="*/ 11268 h 22488"/>
                <a:gd name="connsiteX3" fmla="*/ 11230 w 22479"/>
                <a:gd name="connsiteY3" fmla="*/ 0 h 22488"/>
                <a:gd name="connsiteX4" fmla="*/ 22479 w 22479"/>
                <a:gd name="connsiteY4" fmla="*/ 11268 h 2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2488">
                  <a:moveTo>
                    <a:pt x="22479" y="11268"/>
                  </a:moveTo>
                  <a:cubicBezTo>
                    <a:pt x="22479" y="17469"/>
                    <a:pt x="17421" y="22488"/>
                    <a:pt x="11230" y="22488"/>
                  </a:cubicBezTo>
                  <a:cubicBezTo>
                    <a:pt x="5029" y="22488"/>
                    <a:pt x="0" y="17478"/>
                    <a:pt x="0" y="11268"/>
                  </a:cubicBezTo>
                  <a:cubicBezTo>
                    <a:pt x="0" y="5039"/>
                    <a:pt x="5020" y="0"/>
                    <a:pt x="11230" y="0"/>
                  </a:cubicBezTo>
                  <a:cubicBezTo>
                    <a:pt x="17421" y="0"/>
                    <a:pt x="22479" y="5039"/>
                    <a:pt x="22479" y="11268"/>
                  </a:cubicBezTo>
                </a:path>
              </a:pathLst>
            </a:custGeom>
            <a:grp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53A5CD1-6F82-4200-B0E7-3D119C29F967}"/>
                </a:ext>
              </a:extLst>
            </p:cNvPr>
            <p:cNvSpPr/>
            <p:nvPr/>
          </p:nvSpPr>
          <p:spPr>
            <a:xfrm>
              <a:off x="470690" y="3052266"/>
              <a:ext cx="659644" cy="27641"/>
            </a:xfrm>
            <a:custGeom>
              <a:avLst/>
              <a:gdLst>
                <a:gd name="connsiteX0" fmla="*/ 0 w 659644"/>
                <a:gd name="connsiteY0" fmla="*/ 0 h 27641"/>
                <a:gd name="connsiteX1" fmla="*/ 659644 w 659644"/>
                <a:gd name="connsiteY1" fmla="*/ 0 h 27641"/>
                <a:gd name="connsiteX2" fmla="*/ 659644 w 659644"/>
                <a:gd name="connsiteY2" fmla="*/ 27642 h 27641"/>
                <a:gd name="connsiteX3" fmla="*/ 0 w 659644"/>
                <a:gd name="connsiteY3" fmla="*/ 27642 h 27641"/>
              </a:gdLst>
              <a:ahLst/>
              <a:cxnLst>
                <a:cxn ang="0">
                  <a:pos x="connsiteX0" y="connsiteY0"/>
                </a:cxn>
                <a:cxn ang="0">
                  <a:pos x="connsiteX1" y="connsiteY1"/>
                </a:cxn>
                <a:cxn ang="0">
                  <a:pos x="connsiteX2" y="connsiteY2"/>
                </a:cxn>
                <a:cxn ang="0">
                  <a:pos x="connsiteX3" y="connsiteY3"/>
                </a:cxn>
              </a:cxnLst>
              <a:rect l="l" t="t" r="r" b="b"/>
              <a:pathLst>
                <a:path w="659644" h="27641">
                  <a:moveTo>
                    <a:pt x="0" y="0"/>
                  </a:moveTo>
                  <a:lnTo>
                    <a:pt x="659644" y="0"/>
                  </a:lnTo>
                  <a:lnTo>
                    <a:pt x="659644" y="27642"/>
                  </a:lnTo>
                  <a:lnTo>
                    <a:pt x="0" y="27642"/>
                  </a:lnTo>
                  <a:close/>
                </a:path>
              </a:pathLst>
            </a:custGeom>
            <a:grp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4B6C831-B24E-4808-B4BE-31976CBD9167}"/>
                </a:ext>
              </a:extLst>
            </p:cNvPr>
            <p:cNvSpPr/>
            <p:nvPr/>
          </p:nvSpPr>
          <p:spPr>
            <a:xfrm>
              <a:off x="433362" y="3099272"/>
              <a:ext cx="732939" cy="27651"/>
            </a:xfrm>
            <a:custGeom>
              <a:avLst/>
              <a:gdLst>
                <a:gd name="connsiteX0" fmla="*/ 0 w 732939"/>
                <a:gd name="connsiteY0" fmla="*/ 0 h 27651"/>
                <a:gd name="connsiteX1" fmla="*/ 732939 w 732939"/>
                <a:gd name="connsiteY1" fmla="*/ 0 h 27651"/>
                <a:gd name="connsiteX2" fmla="*/ 732939 w 732939"/>
                <a:gd name="connsiteY2" fmla="*/ 27651 h 27651"/>
                <a:gd name="connsiteX3" fmla="*/ 0 w 732939"/>
                <a:gd name="connsiteY3" fmla="*/ 27651 h 27651"/>
              </a:gdLst>
              <a:ahLst/>
              <a:cxnLst>
                <a:cxn ang="0">
                  <a:pos x="connsiteX0" y="connsiteY0"/>
                </a:cxn>
                <a:cxn ang="0">
                  <a:pos x="connsiteX1" y="connsiteY1"/>
                </a:cxn>
                <a:cxn ang="0">
                  <a:pos x="connsiteX2" y="connsiteY2"/>
                </a:cxn>
                <a:cxn ang="0">
                  <a:pos x="connsiteX3" y="connsiteY3"/>
                </a:cxn>
              </a:cxnLst>
              <a:rect l="l" t="t" r="r" b="b"/>
              <a:pathLst>
                <a:path w="732939" h="27651">
                  <a:moveTo>
                    <a:pt x="0" y="0"/>
                  </a:moveTo>
                  <a:lnTo>
                    <a:pt x="732939" y="0"/>
                  </a:lnTo>
                  <a:lnTo>
                    <a:pt x="732939" y="27651"/>
                  </a:lnTo>
                  <a:lnTo>
                    <a:pt x="0" y="27651"/>
                  </a:lnTo>
                  <a:close/>
                </a:path>
              </a:pathLst>
            </a:custGeom>
            <a:grp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D25290D-8694-4B75-B03E-ACC1E5655C8F}"/>
                </a:ext>
              </a:extLst>
            </p:cNvPr>
            <p:cNvSpPr/>
            <p:nvPr/>
          </p:nvSpPr>
          <p:spPr>
            <a:xfrm>
              <a:off x="398795" y="3146306"/>
              <a:ext cx="803471" cy="27651"/>
            </a:xfrm>
            <a:custGeom>
              <a:avLst/>
              <a:gdLst>
                <a:gd name="connsiteX0" fmla="*/ 0 w 803471"/>
                <a:gd name="connsiteY0" fmla="*/ 0 h 27651"/>
                <a:gd name="connsiteX1" fmla="*/ 803472 w 803471"/>
                <a:gd name="connsiteY1" fmla="*/ 0 h 27651"/>
                <a:gd name="connsiteX2" fmla="*/ 803472 w 803471"/>
                <a:gd name="connsiteY2" fmla="*/ 27651 h 27651"/>
                <a:gd name="connsiteX3" fmla="*/ 0 w 803471"/>
                <a:gd name="connsiteY3" fmla="*/ 27651 h 27651"/>
              </a:gdLst>
              <a:ahLst/>
              <a:cxnLst>
                <a:cxn ang="0">
                  <a:pos x="connsiteX0" y="connsiteY0"/>
                </a:cxn>
                <a:cxn ang="0">
                  <a:pos x="connsiteX1" y="connsiteY1"/>
                </a:cxn>
                <a:cxn ang="0">
                  <a:pos x="connsiteX2" y="connsiteY2"/>
                </a:cxn>
                <a:cxn ang="0">
                  <a:pos x="connsiteX3" y="connsiteY3"/>
                </a:cxn>
              </a:cxnLst>
              <a:rect l="l" t="t" r="r" b="b"/>
              <a:pathLst>
                <a:path w="803471" h="27651">
                  <a:moveTo>
                    <a:pt x="0" y="0"/>
                  </a:moveTo>
                  <a:lnTo>
                    <a:pt x="803472" y="0"/>
                  </a:lnTo>
                  <a:lnTo>
                    <a:pt x="803472" y="27651"/>
                  </a:lnTo>
                  <a:lnTo>
                    <a:pt x="0" y="27651"/>
                  </a:lnTo>
                  <a:close/>
                </a:path>
              </a:pathLst>
            </a:custGeom>
            <a:grp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17E1535-0BC9-4D73-A909-F51FAC77C3DE}"/>
                </a:ext>
              </a:extLst>
            </p:cNvPr>
            <p:cNvSpPr/>
            <p:nvPr/>
          </p:nvSpPr>
          <p:spPr>
            <a:xfrm>
              <a:off x="470690" y="2703594"/>
              <a:ext cx="659644" cy="27651"/>
            </a:xfrm>
            <a:custGeom>
              <a:avLst/>
              <a:gdLst>
                <a:gd name="connsiteX0" fmla="*/ 0 w 659644"/>
                <a:gd name="connsiteY0" fmla="*/ 0 h 27651"/>
                <a:gd name="connsiteX1" fmla="*/ 659644 w 659644"/>
                <a:gd name="connsiteY1" fmla="*/ 0 h 27651"/>
                <a:gd name="connsiteX2" fmla="*/ 659644 w 659644"/>
                <a:gd name="connsiteY2" fmla="*/ 27651 h 27651"/>
                <a:gd name="connsiteX3" fmla="*/ 0 w 659644"/>
                <a:gd name="connsiteY3" fmla="*/ 27651 h 27651"/>
              </a:gdLst>
              <a:ahLst/>
              <a:cxnLst>
                <a:cxn ang="0">
                  <a:pos x="connsiteX0" y="connsiteY0"/>
                </a:cxn>
                <a:cxn ang="0">
                  <a:pos x="connsiteX1" y="connsiteY1"/>
                </a:cxn>
                <a:cxn ang="0">
                  <a:pos x="connsiteX2" y="connsiteY2"/>
                </a:cxn>
                <a:cxn ang="0">
                  <a:pos x="connsiteX3" y="connsiteY3"/>
                </a:cxn>
              </a:cxnLst>
              <a:rect l="l" t="t" r="r" b="b"/>
              <a:pathLst>
                <a:path w="659644" h="27651">
                  <a:moveTo>
                    <a:pt x="0" y="0"/>
                  </a:moveTo>
                  <a:lnTo>
                    <a:pt x="659644" y="0"/>
                  </a:lnTo>
                  <a:lnTo>
                    <a:pt x="659644" y="27651"/>
                  </a:lnTo>
                  <a:lnTo>
                    <a:pt x="0" y="27651"/>
                  </a:lnTo>
                  <a:close/>
                </a:path>
              </a:pathLst>
            </a:custGeom>
            <a:grp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25C8E47-1CC3-480E-B5D8-9B02CF957614}"/>
                </a:ext>
              </a:extLst>
            </p:cNvPr>
            <p:cNvSpPr/>
            <p:nvPr/>
          </p:nvSpPr>
          <p:spPr>
            <a:xfrm>
              <a:off x="523944" y="2601438"/>
              <a:ext cx="549011" cy="84353"/>
            </a:xfrm>
            <a:custGeom>
              <a:avLst/>
              <a:gdLst>
                <a:gd name="connsiteX0" fmla="*/ 80220 w 549011"/>
                <a:gd name="connsiteY0" fmla="*/ 84353 h 84353"/>
                <a:gd name="connsiteX1" fmla="*/ 276568 w 549011"/>
                <a:gd name="connsiteY1" fmla="*/ 25575 h 84353"/>
                <a:gd name="connsiteX2" fmla="*/ 468811 w 549011"/>
                <a:gd name="connsiteY2" fmla="*/ 84353 h 84353"/>
                <a:gd name="connsiteX3" fmla="*/ 549012 w 549011"/>
                <a:gd name="connsiteY3" fmla="*/ 84353 h 84353"/>
                <a:gd name="connsiteX4" fmla="*/ 276568 w 549011"/>
                <a:gd name="connsiteY4" fmla="*/ 0 h 84353"/>
                <a:gd name="connsiteX5" fmla="*/ 0 w 549011"/>
                <a:gd name="connsiteY5" fmla="*/ 84353 h 8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011" h="84353">
                  <a:moveTo>
                    <a:pt x="80220" y="84353"/>
                  </a:moveTo>
                  <a:lnTo>
                    <a:pt x="276568" y="25575"/>
                  </a:lnTo>
                  <a:lnTo>
                    <a:pt x="468811" y="84353"/>
                  </a:lnTo>
                  <a:lnTo>
                    <a:pt x="549012" y="84353"/>
                  </a:lnTo>
                  <a:lnTo>
                    <a:pt x="276568" y="0"/>
                  </a:lnTo>
                  <a:lnTo>
                    <a:pt x="0" y="84353"/>
                  </a:lnTo>
                  <a:close/>
                </a:path>
              </a:pathLst>
            </a:custGeom>
            <a:grp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EB14D2F-AC17-42E3-95C7-EF70C7211EAF}"/>
                </a:ext>
              </a:extLst>
            </p:cNvPr>
            <p:cNvSpPr/>
            <p:nvPr/>
          </p:nvSpPr>
          <p:spPr>
            <a:xfrm>
              <a:off x="470690" y="2554413"/>
              <a:ext cx="659644" cy="131378"/>
            </a:xfrm>
            <a:custGeom>
              <a:avLst/>
              <a:gdLst>
                <a:gd name="connsiteX0" fmla="*/ 0 w 659644"/>
                <a:gd name="connsiteY0" fmla="*/ 131378 h 131378"/>
                <a:gd name="connsiteX1" fmla="*/ 327765 w 659644"/>
                <a:gd name="connsiteY1" fmla="*/ 31118 h 131378"/>
                <a:gd name="connsiteX2" fmla="*/ 659644 w 659644"/>
                <a:gd name="connsiteY2" fmla="*/ 131378 h 131378"/>
                <a:gd name="connsiteX3" fmla="*/ 659644 w 659644"/>
                <a:gd name="connsiteY3" fmla="*/ 101641 h 131378"/>
                <a:gd name="connsiteX4" fmla="*/ 329822 w 659644"/>
                <a:gd name="connsiteY4" fmla="*/ 0 h 131378"/>
                <a:gd name="connsiteX5" fmla="*/ 0 w 659644"/>
                <a:gd name="connsiteY5" fmla="*/ 101641 h 13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644" h="131378">
                  <a:moveTo>
                    <a:pt x="0" y="131378"/>
                  </a:moveTo>
                  <a:lnTo>
                    <a:pt x="327765" y="31118"/>
                  </a:lnTo>
                  <a:lnTo>
                    <a:pt x="659644" y="131378"/>
                  </a:lnTo>
                  <a:lnTo>
                    <a:pt x="659644" y="101641"/>
                  </a:lnTo>
                  <a:lnTo>
                    <a:pt x="329822" y="0"/>
                  </a:lnTo>
                  <a:lnTo>
                    <a:pt x="0" y="101641"/>
                  </a:lnTo>
                  <a:close/>
                </a:path>
              </a:pathLst>
            </a:custGeom>
            <a:grp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0389E83-2A6F-4F90-ABDC-A194ADDE2D1F}"/>
                </a:ext>
              </a:extLst>
            </p:cNvPr>
            <p:cNvSpPr/>
            <p:nvPr/>
          </p:nvSpPr>
          <p:spPr>
            <a:xfrm>
              <a:off x="509438" y="2748133"/>
              <a:ext cx="45649" cy="289026"/>
            </a:xfrm>
            <a:custGeom>
              <a:avLst/>
              <a:gdLst>
                <a:gd name="connsiteX0" fmla="*/ 0 w 45649"/>
                <a:gd name="connsiteY0" fmla="*/ 268291 h 289026"/>
                <a:gd name="connsiteX1" fmla="*/ 23498 w 45649"/>
                <a:gd name="connsiteY1" fmla="*/ 289027 h 289026"/>
                <a:gd name="connsiteX2" fmla="*/ 45634 w 45649"/>
                <a:gd name="connsiteY2" fmla="*/ 268291 h 289026"/>
                <a:gd name="connsiteX3" fmla="*/ 45634 w 45649"/>
                <a:gd name="connsiteY3" fmla="*/ 0 h 289026"/>
                <a:gd name="connsiteX4" fmla="*/ 28337 w 45649"/>
                <a:gd name="connsiteY4" fmla="*/ 0 h 289026"/>
                <a:gd name="connsiteX5" fmla="*/ 28337 w 45649"/>
                <a:gd name="connsiteY5" fmla="*/ 268977 h 289026"/>
                <a:gd name="connsiteX6" fmla="*/ 22117 w 45649"/>
                <a:gd name="connsiteY6" fmla="*/ 273825 h 289026"/>
                <a:gd name="connsiteX7" fmla="*/ 17278 w 45649"/>
                <a:gd name="connsiteY7" fmla="*/ 267605 h 289026"/>
                <a:gd name="connsiteX8" fmla="*/ 17278 w 45649"/>
                <a:gd name="connsiteY8" fmla="*/ 0 h 289026"/>
                <a:gd name="connsiteX9" fmla="*/ 0 w 45649"/>
                <a:gd name="connsiteY9" fmla="*/ 0 h 289026"/>
                <a:gd name="connsiteX10" fmla="*/ 0 w 45649"/>
                <a:gd name="connsiteY10" fmla="*/ 268291 h 2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649" h="289026">
                  <a:moveTo>
                    <a:pt x="0" y="268291"/>
                  </a:moveTo>
                  <a:cubicBezTo>
                    <a:pt x="0" y="268291"/>
                    <a:pt x="0" y="289027"/>
                    <a:pt x="23498" y="289027"/>
                  </a:cubicBezTo>
                  <a:cubicBezTo>
                    <a:pt x="47015" y="289027"/>
                    <a:pt x="45634" y="268291"/>
                    <a:pt x="45634" y="268291"/>
                  </a:cubicBezTo>
                  <a:lnTo>
                    <a:pt x="45634" y="0"/>
                  </a:lnTo>
                  <a:lnTo>
                    <a:pt x="28337" y="0"/>
                  </a:lnTo>
                  <a:lnTo>
                    <a:pt x="28337" y="268977"/>
                  </a:lnTo>
                  <a:cubicBezTo>
                    <a:pt x="28337" y="268977"/>
                    <a:pt x="28337" y="273825"/>
                    <a:pt x="22117" y="273825"/>
                  </a:cubicBezTo>
                  <a:cubicBezTo>
                    <a:pt x="15888" y="273825"/>
                    <a:pt x="17278" y="267605"/>
                    <a:pt x="17278" y="267605"/>
                  </a:cubicBezTo>
                  <a:lnTo>
                    <a:pt x="17278" y="0"/>
                  </a:lnTo>
                  <a:lnTo>
                    <a:pt x="0" y="0"/>
                  </a:lnTo>
                  <a:lnTo>
                    <a:pt x="0" y="268291"/>
                  </a:lnTo>
                  <a:close/>
                </a:path>
              </a:pathLst>
            </a:custGeom>
            <a:grp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7DAA249B-E23B-4DC9-96C2-5DA0CD4BE4E9}"/>
                </a:ext>
              </a:extLst>
            </p:cNvPr>
            <p:cNvSpPr/>
            <p:nvPr/>
          </p:nvSpPr>
          <p:spPr>
            <a:xfrm>
              <a:off x="617985" y="2748133"/>
              <a:ext cx="45624" cy="289026"/>
            </a:xfrm>
            <a:custGeom>
              <a:avLst/>
              <a:gdLst>
                <a:gd name="connsiteX0" fmla="*/ 0 w 45624"/>
                <a:gd name="connsiteY0" fmla="*/ 289027 h 289026"/>
                <a:gd name="connsiteX1" fmla="*/ 13811 w 45624"/>
                <a:gd name="connsiteY1" fmla="*/ 289027 h 289026"/>
                <a:gd name="connsiteX2" fmla="*/ 13811 w 45624"/>
                <a:gd name="connsiteY2" fmla="*/ 115262 h 289026"/>
                <a:gd name="connsiteX3" fmla="*/ 31109 w 45624"/>
                <a:gd name="connsiteY3" fmla="*/ 289027 h 289026"/>
                <a:gd name="connsiteX4" fmla="*/ 45625 w 45624"/>
                <a:gd name="connsiteY4" fmla="*/ 289027 h 289026"/>
                <a:gd name="connsiteX5" fmla="*/ 45625 w 45624"/>
                <a:gd name="connsiteY5" fmla="*/ 0 h 289026"/>
                <a:gd name="connsiteX6" fmla="*/ 31109 w 45624"/>
                <a:gd name="connsiteY6" fmla="*/ 0 h 289026"/>
                <a:gd name="connsiteX7" fmla="*/ 31109 w 45624"/>
                <a:gd name="connsiteY7" fmla="*/ 154476 h 289026"/>
                <a:gd name="connsiteX8" fmla="*/ 13811 w 45624"/>
                <a:gd name="connsiteY8" fmla="*/ 0 h 289026"/>
                <a:gd name="connsiteX9" fmla="*/ 0 w 45624"/>
                <a:gd name="connsiteY9" fmla="*/ 0 h 2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24" h="289026">
                  <a:moveTo>
                    <a:pt x="0" y="289027"/>
                  </a:moveTo>
                  <a:lnTo>
                    <a:pt x="13811" y="289027"/>
                  </a:lnTo>
                  <a:lnTo>
                    <a:pt x="13811" y="115262"/>
                  </a:lnTo>
                  <a:lnTo>
                    <a:pt x="31109" y="289027"/>
                  </a:lnTo>
                  <a:lnTo>
                    <a:pt x="45625" y="289027"/>
                  </a:lnTo>
                  <a:lnTo>
                    <a:pt x="45625" y="0"/>
                  </a:lnTo>
                  <a:lnTo>
                    <a:pt x="31109" y="0"/>
                  </a:lnTo>
                  <a:lnTo>
                    <a:pt x="31109" y="154476"/>
                  </a:lnTo>
                  <a:lnTo>
                    <a:pt x="13811" y="0"/>
                  </a:lnTo>
                  <a:lnTo>
                    <a:pt x="0" y="0"/>
                  </a:lnTo>
                  <a:close/>
                </a:path>
              </a:pathLst>
            </a:custGeom>
            <a:grp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6B02465-D666-4E29-B72E-A566B9FCD4E3}"/>
                </a:ext>
              </a:extLst>
            </p:cNvPr>
            <p:cNvSpPr/>
            <p:nvPr/>
          </p:nvSpPr>
          <p:spPr>
            <a:xfrm>
              <a:off x="727922" y="2748133"/>
              <a:ext cx="44253" cy="289026"/>
            </a:xfrm>
            <a:custGeom>
              <a:avLst/>
              <a:gdLst>
                <a:gd name="connsiteX0" fmla="*/ 0 w 44253"/>
                <a:gd name="connsiteY0" fmla="*/ 289027 h 289026"/>
                <a:gd name="connsiteX1" fmla="*/ 44253 w 44253"/>
                <a:gd name="connsiteY1" fmla="*/ 289027 h 289026"/>
                <a:gd name="connsiteX2" fmla="*/ 44253 w 44253"/>
                <a:gd name="connsiteY2" fmla="*/ 273815 h 289026"/>
                <a:gd name="connsiteX3" fmla="*/ 19355 w 44253"/>
                <a:gd name="connsiteY3" fmla="*/ 273815 h 289026"/>
                <a:gd name="connsiteX4" fmla="*/ 19355 w 44253"/>
                <a:gd name="connsiteY4" fmla="*/ 143132 h 289026"/>
                <a:gd name="connsiteX5" fmla="*/ 38024 w 44253"/>
                <a:gd name="connsiteY5" fmla="*/ 143132 h 289026"/>
                <a:gd name="connsiteX6" fmla="*/ 38024 w 44253"/>
                <a:gd name="connsiteY6" fmla="*/ 127235 h 289026"/>
                <a:gd name="connsiteX7" fmla="*/ 19355 w 44253"/>
                <a:gd name="connsiteY7" fmla="*/ 127235 h 289026"/>
                <a:gd name="connsiteX8" fmla="*/ 19355 w 44253"/>
                <a:gd name="connsiteY8" fmla="*/ 14526 h 289026"/>
                <a:gd name="connsiteX9" fmla="*/ 38024 w 44253"/>
                <a:gd name="connsiteY9" fmla="*/ 14526 h 289026"/>
                <a:gd name="connsiteX10" fmla="*/ 38024 w 44253"/>
                <a:gd name="connsiteY10" fmla="*/ 0 h 289026"/>
                <a:gd name="connsiteX11" fmla="*/ 0 w 44253"/>
                <a:gd name="connsiteY11" fmla="*/ 0 h 2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53" h="289026">
                  <a:moveTo>
                    <a:pt x="0" y="289027"/>
                  </a:moveTo>
                  <a:lnTo>
                    <a:pt x="44253" y="289027"/>
                  </a:lnTo>
                  <a:lnTo>
                    <a:pt x="44253" y="273815"/>
                  </a:lnTo>
                  <a:lnTo>
                    <a:pt x="19355" y="273815"/>
                  </a:lnTo>
                  <a:lnTo>
                    <a:pt x="19355" y="143132"/>
                  </a:lnTo>
                  <a:lnTo>
                    <a:pt x="38024" y="143132"/>
                  </a:lnTo>
                  <a:lnTo>
                    <a:pt x="38024" y="127235"/>
                  </a:lnTo>
                  <a:lnTo>
                    <a:pt x="19355" y="127235"/>
                  </a:lnTo>
                  <a:lnTo>
                    <a:pt x="19355" y="14526"/>
                  </a:lnTo>
                  <a:lnTo>
                    <a:pt x="38024" y="14526"/>
                  </a:lnTo>
                  <a:lnTo>
                    <a:pt x="38024" y="0"/>
                  </a:lnTo>
                  <a:lnTo>
                    <a:pt x="0" y="0"/>
                  </a:lnTo>
                  <a:close/>
                </a:path>
              </a:pathLst>
            </a:custGeom>
            <a:grp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9E2ED91-5784-4F9A-9DD4-A2BFD894EF38}"/>
                </a:ext>
              </a:extLst>
            </p:cNvPr>
            <p:cNvSpPr/>
            <p:nvPr/>
          </p:nvSpPr>
          <p:spPr>
            <a:xfrm>
              <a:off x="937441" y="2748133"/>
              <a:ext cx="44931" cy="289026"/>
            </a:xfrm>
            <a:custGeom>
              <a:avLst/>
              <a:gdLst>
                <a:gd name="connsiteX0" fmla="*/ 44932 w 44931"/>
                <a:gd name="connsiteY0" fmla="*/ 85744 h 289026"/>
                <a:gd name="connsiteX1" fmla="*/ 44932 w 44931"/>
                <a:gd name="connsiteY1" fmla="*/ 20745 h 289026"/>
                <a:gd name="connsiteX2" fmla="*/ 22120 w 44931"/>
                <a:gd name="connsiteY2" fmla="*/ 0 h 289026"/>
                <a:gd name="connsiteX3" fmla="*/ 2 w 44931"/>
                <a:gd name="connsiteY3" fmla="*/ 20745 h 289026"/>
                <a:gd name="connsiteX4" fmla="*/ 2 w 44931"/>
                <a:gd name="connsiteY4" fmla="*/ 268291 h 289026"/>
                <a:gd name="connsiteX5" fmla="*/ 22120 w 44931"/>
                <a:gd name="connsiteY5" fmla="*/ 289027 h 289026"/>
                <a:gd name="connsiteX6" fmla="*/ 44932 w 44931"/>
                <a:gd name="connsiteY6" fmla="*/ 268291 h 289026"/>
                <a:gd name="connsiteX7" fmla="*/ 44932 w 44931"/>
                <a:gd name="connsiteY7" fmla="*/ 195682 h 289026"/>
                <a:gd name="connsiteX8" fmla="*/ 27654 w 44931"/>
                <a:gd name="connsiteY8" fmla="*/ 195682 h 289026"/>
                <a:gd name="connsiteX9" fmla="*/ 27654 w 44931"/>
                <a:gd name="connsiteY9" fmla="*/ 268291 h 289026"/>
                <a:gd name="connsiteX10" fmla="*/ 22120 w 44931"/>
                <a:gd name="connsiteY10" fmla="*/ 273815 h 289026"/>
                <a:gd name="connsiteX11" fmla="*/ 15890 w 44931"/>
                <a:gd name="connsiteY11" fmla="*/ 268291 h 289026"/>
                <a:gd name="connsiteX12" fmla="*/ 15890 w 44931"/>
                <a:gd name="connsiteY12" fmla="*/ 20745 h 289026"/>
                <a:gd name="connsiteX13" fmla="*/ 22120 w 44931"/>
                <a:gd name="connsiteY13" fmla="*/ 14516 h 289026"/>
                <a:gd name="connsiteX14" fmla="*/ 27654 w 44931"/>
                <a:gd name="connsiteY14" fmla="*/ 20745 h 289026"/>
                <a:gd name="connsiteX15" fmla="*/ 27654 w 44931"/>
                <a:gd name="connsiteY15" fmla="*/ 85744 h 289026"/>
                <a:gd name="connsiteX16" fmla="*/ 44932 w 44931"/>
                <a:gd name="connsiteY16" fmla="*/ 85744 h 2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931" h="289026">
                  <a:moveTo>
                    <a:pt x="44932" y="85744"/>
                  </a:moveTo>
                  <a:lnTo>
                    <a:pt x="44932" y="20745"/>
                  </a:lnTo>
                  <a:cubicBezTo>
                    <a:pt x="44932" y="20745"/>
                    <a:pt x="44246" y="0"/>
                    <a:pt x="22120" y="0"/>
                  </a:cubicBezTo>
                  <a:cubicBezTo>
                    <a:pt x="2" y="0"/>
                    <a:pt x="2" y="20745"/>
                    <a:pt x="2" y="20745"/>
                  </a:cubicBezTo>
                  <a:lnTo>
                    <a:pt x="2" y="268291"/>
                  </a:lnTo>
                  <a:cubicBezTo>
                    <a:pt x="2" y="268291"/>
                    <a:pt x="-712" y="289027"/>
                    <a:pt x="22120" y="289027"/>
                  </a:cubicBezTo>
                  <a:cubicBezTo>
                    <a:pt x="44932" y="289027"/>
                    <a:pt x="44932" y="268291"/>
                    <a:pt x="44932" y="268291"/>
                  </a:cubicBezTo>
                  <a:lnTo>
                    <a:pt x="44932" y="195682"/>
                  </a:lnTo>
                  <a:lnTo>
                    <a:pt x="27654" y="195682"/>
                  </a:lnTo>
                  <a:lnTo>
                    <a:pt x="27654" y="268291"/>
                  </a:lnTo>
                  <a:cubicBezTo>
                    <a:pt x="27654" y="268291"/>
                    <a:pt x="27654" y="273815"/>
                    <a:pt x="22120" y="273815"/>
                  </a:cubicBezTo>
                  <a:cubicBezTo>
                    <a:pt x="16938" y="273815"/>
                    <a:pt x="15890" y="268291"/>
                    <a:pt x="15890" y="268291"/>
                  </a:cubicBezTo>
                  <a:lnTo>
                    <a:pt x="15890" y="20745"/>
                  </a:lnTo>
                  <a:cubicBezTo>
                    <a:pt x="15890" y="20745"/>
                    <a:pt x="15890" y="14516"/>
                    <a:pt x="22120" y="14516"/>
                  </a:cubicBezTo>
                  <a:cubicBezTo>
                    <a:pt x="27654" y="14516"/>
                    <a:pt x="27654" y="20745"/>
                    <a:pt x="27654" y="20745"/>
                  </a:cubicBezTo>
                  <a:lnTo>
                    <a:pt x="27654" y="85744"/>
                  </a:lnTo>
                  <a:lnTo>
                    <a:pt x="44932" y="85744"/>
                  </a:lnTo>
                  <a:close/>
                </a:path>
              </a:pathLst>
            </a:custGeom>
            <a:grp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AE4DE7D-F0D4-4F96-8F06-7BE20EE8EFBE}"/>
                </a:ext>
              </a:extLst>
            </p:cNvPr>
            <p:cNvSpPr/>
            <p:nvPr/>
          </p:nvSpPr>
          <p:spPr>
            <a:xfrm>
              <a:off x="1045305" y="2748133"/>
              <a:ext cx="47029" cy="289026"/>
            </a:xfrm>
            <a:custGeom>
              <a:avLst/>
              <a:gdLst>
                <a:gd name="connsiteX0" fmla="*/ 30423 w 47029"/>
                <a:gd name="connsiteY0" fmla="*/ 268291 h 289026"/>
                <a:gd name="connsiteX1" fmla="*/ 24194 w 47029"/>
                <a:gd name="connsiteY1" fmla="*/ 273825 h 289026"/>
                <a:gd name="connsiteX2" fmla="*/ 17288 w 47029"/>
                <a:gd name="connsiteY2" fmla="*/ 268291 h 289026"/>
                <a:gd name="connsiteX3" fmla="*/ 17288 w 47029"/>
                <a:gd name="connsiteY3" fmla="*/ 20755 h 289026"/>
                <a:gd name="connsiteX4" fmla="*/ 23489 w 47029"/>
                <a:gd name="connsiteY4" fmla="*/ 14526 h 289026"/>
                <a:gd name="connsiteX5" fmla="*/ 30423 w 47029"/>
                <a:gd name="connsiteY5" fmla="*/ 20755 h 289026"/>
                <a:gd name="connsiteX6" fmla="*/ 30423 w 47029"/>
                <a:gd name="connsiteY6" fmla="*/ 268291 h 289026"/>
                <a:gd name="connsiteX7" fmla="*/ 47015 w 47029"/>
                <a:gd name="connsiteY7" fmla="*/ 20755 h 289026"/>
                <a:gd name="connsiteX8" fmla="*/ 24184 w 47029"/>
                <a:gd name="connsiteY8" fmla="*/ 0 h 289026"/>
                <a:gd name="connsiteX9" fmla="*/ 0 w 47029"/>
                <a:gd name="connsiteY9" fmla="*/ 20755 h 289026"/>
                <a:gd name="connsiteX10" fmla="*/ 0 w 47029"/>
                <a:gd name="connsiteY10" fmla="*/ 268291 h 289026"/>
                <a:gd name="connsiteX11" fmla="*/ 22812 w 47029"/>
                <a:gd name="connsiteY11" fmla="*/ 289027 h 289026"/>
                <a:gd name="connsiteX12" fmla="*/ 47015 w 47029"/>
                <a:gd name="connsiteY12" fmla="*/ 268291 h 289026"/>
                <a:gd name="connsiteX13" fmla="*/ 47015 w 47029"/>
                <a:gd name="connsiteY13" fmla="*/ 20755 h 2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029" h="289026">
                  <a:moveTo>
                    <a:pt x="30423" y="268291"/>
                  </a:moveTo>
                  <a:cubicBezTo>
                    <a:pt x="30423" y="268291"/>
                    <a:pt x="31099" y="273825"/>
                    <a:pt x="24194" y="273825"/>
                  </a:cubicBezTo>
                  <a:cubicBezTo>
                    <a:pt x="17288" y="273825"/>
                    <a:pt x="17288" y="268291"/>
                    <a:pt x="17288" y="268291"/>
                  </a:cubicBezTo>
                  <a:lnTo>
                    <a:pt x="17288" y="20755"/>
                  </a:lnTo>
                  <a:cubicBezTo>
                    <a:pt x="17288" y="20755"/>
                    <a:pt x="17288" y="14526"/>
                    <a:pt x="23489" y="14526"/>
                  </a:cubicBezTo>
                  <a:cubicBezTo>
                    <a:pt x="30423" y="14526"/>
                    <a:pt x="30423" y="20755"/>
                    <a:pt x="30423" y="20755"/>
                  </a:cubicBezTo>
                  <a:lnTo>
                    <a:pt x="30423" y="268291"/>
                  </a:lnTo>
                  <a:close/>
                  <a:moveTo>
                    <a:pt x="47015" y="20755"/>
                  </a:moveTo>
                  <a:cubicBezTo>
                    <a:pt x="47015" y="20755"/>
                    <a:pt x="48387" y="0"/>
                    <a:pt x="24184" y="0"/>
                  </a:cubicBezTo>
                  <a:cubicBezTo>
                    <a:pt x="0" y="0"/>
                    <a:pt x="0" y="20755"/>
                    <a:pt x="0" y="20755"/>
                  </a:cubicBezTo>
                  <a:lnTo>
                    <a:pt x="0" y="268291"/>
                  </a:lnTo>
                  <a:cubicBezTo>
                    <a:pt x="0" y="268291"/>
                    <a:pt x="0" y="289027"/>
                    <a:pt x="22812" y="289027"/>
                  </a:cubicBezTo>
                  <a:cubicBezTo>
                    <a:pt x="47015" y="289027"/>
                    <a:pt x="47015" y="268291"/>
                    <a:pt x="47015" y="268291"/>
                  </a:cubicBezTo>
                  <a:lnTo>
                    <a:pt x="47015" y="20755"/>
                  </a:ln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7444CC-3E79-4517-AF96-A1E0E293B0CB}"/>
                </a:ext>
              </a:extLst>
            </p:cNvPr>
            <p:cNvSpPr/>
            <p:nvPr/>
          </p:nvSpPr>
          <p:spPr>
            <a:xfrm>
              <a:off x="828866" y="2748116"/>
              <a:ext cx="44943" cy="289042"/>
            </a:xfrm>
            <a:custGeom>
              <a:avLst/>
              <a:gdLst>
                <a:gd name="connsiteX0" fmla="*/ 26987 w 44943"/>
                <a:gd name="connsiteY0" fmla="*/ 268307 h 289042"/>
                <a:gd name="connsiteX1" fmla="*/ 22472 w 44943"/>
                <a:gd name="connsiteY1" fmla="*/ 273479 h 289042"/>
                <a:gd name="connsiteX2" fmla="*/ 17976 w 44943"/>
                <a:gd name="connsiteY2" fmla="*/ 268307 h 289042"/>
                <a:gd name="connsiteX3" fmla="*/ 17976 w 44943"/>
                <a:gd name="connsiteY3" fmla="*/ 195707 h 289042"/>
                <a:gd name="connsiteX4" fmla="*/ 2 w 44943"/>
                <a:gd name="connsiteY4" fmla="*/ 195707 h 289042"/>
                <a:gd name="connsiteX5" fmla="*/ 2 w 44943"/>
                <a:gd name="connsiteY5" fmla="*/ 268307 h 289042"/>
                <a:gd name="connsiteX6" fmla="*/ 22119 w 44943"/>
                <a:gd name="connsiteY6" fmla="*/ 289043 h 289042"/>
                <a:gd name="connsiteX7" fmla="*/ 44941 w 44943"/>
                <a:gd name="connsiteY7" fmla="*/ 268307 h 289042"/>
                <a:gd name="connsiteX8" fmla="*/ 44922 w 44943"/>
                <a:gd name="connsiteY8" fmla="*/ 205775 h 289042"/>
                <a:gd name="connsiteX9" fmla="*/ 17966 w 44943"/>
                <a:gd name="connsiteY9" fmla="*/ 85789 h 289042"/>
                <a:gd name="connsiteX10" fmla="*/ 17966 w 44943"/>
                <a:gd name="connsiteY10" fmla="*/ 20771 h 289042"/>
                <a:gd name="connsiteX11" fmla="*/ 22110 w 44943"/>
                <a:gd name="connsiteY11" fmla="*/ 14542 h 289042"/>
                <a:gd name="connsiteX12" fmla="*/ 26967 w 44943"/>
                <a:gd name="connsiteY12" fmla="*/ 20771 h 289042"/>
                <a:gd name="connsiteX13" fmla="*/ 26967 w 44943"/>
                <a:gd name="connsiteY13" fmla="*/ 85760 h 289042"/>
                <a:gd name="connsiteX14" fmla="*/ 44941 w 44943"/>
                <a:gd name="connsiteY14" fmla="*/ 85760 h 289042"/>
                <a:gd name="connsiteX15" fmla="*/ 44941 w 44943"/>
                <a:gd name="connsiteY15" fmla="*/ 20771 h 289042"/>
                <a:gd name="connsiteX16" fmla="*/ 22815 w 44943"/>
                <a:gd name="connsiteY16" fmla="*/ 16 h 289042"/>
                <a:gd name="connsiteX17" fmla="*/ 2 w 44943"/>
                <a:gd name="connsiteY17" fmla="*/ 20771 h 289042"/>
                <a:gd name="connsiteX18" fmla="*/ 2 w 44943"/>
                <a:gd name="connsiteY18" fmla="*/ 76083 h 289042"/>
                <a:gd name="connsiteX19" fmla="*/ 26977 w 44943"/>
                <a:gd name="connsiteY19" fmla="*/ 201575 h 289042"/>
                <a:gd name="connsiteX20" fmla="*/ 26977 w 44943"/>
                <a:gd name="connsiteY20" fmla="*/ 268307 h 28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943" h="289042">
                  <a:moveTo>
                    <a:pt x="26987" y="268307"/>
                  </a:moveTo>
                  <a:cubicBezTo>
                    <a:pt x="26987" y="268307"/>
                    <a:pt x="26987" y="273841"/>
                    <a:pt x="22472" y="273479"/>
                  </a:cubicBezTo>
                  <a:cubicBezTo>
                    <a:pt x="17976" y="273145"/>
                    <a:pt x="17976" y="268307"/>
                    <a:pt x="17976" y="268307"/>
                  </a:cubicBezTo>
                  <a:lnTo>
                    <a:pt x="17976" y="195707"/>
                  </a:lnTo>
                  <a:lnTo>
                    <a:pt x="2" y="195707"/>
                  </a:lnTo>
                  <a:lnTo>
                    <a:pt x="2" y="268307"/>
                  </a:lnTo>
                  <a:cubicBezTo>
                    <a:pt x="2" y="268307"/>
                    <a:pt x="-684" y="289043"/>
                    <a:pt x="22119" y="289043"/>
                  </a:cubicBezTo>
                  <a:cubicBezTo>
                    <a:pt x="44941" y="289043"/>
                    <a:pt x="44941" y="268307"/>
                    <a:pt x="44941" y="268307"/>
                  </a:cubicBezTo>
                  <a:cubicBezTo>
                    <a:pt x="44941" y="268307"/>
                    <a:pt x="44941" y="219901"/>
                    <a:pt x="44922" y="205775"/>
                  </a:cubicBezTo>
                  <a:cubicBezTo>
                    <a:pt x="44865" y="171847"/>
                    <a:pt x="17966" y="107191"/>
                    <a:pt x="17966" y="85789"/>
                  </a:cubicBezTo>
                  <a:lnTo>
                    <a:pt x="17966" y="20771"/>
                  </a:lnTo>
                  <a:cubicBezTo>
                    <a:pt x="17966" y="20771"/>
                    <a:pt x="17271" y="14542"/>
                    <a:pt x="22110" y="14542"/>
                  </a:cubicBezTo>
                  <a:cubicBezTo>
                    <a:pt x="26967" y="14542"/>
                    <a:pt x="26967" y="20771"/>
                    <a:pt x="26967" y="20771"/>
                  </a:cubicBezTo>
                  <a:lnTo>
                    <a:pt x="26967" y="85760"/>
                  </a:lnTo>
                  <a:lnTo>
                    <a:pt x="44941" y="85760"/>
                  </a:lnTo>
                  <a:lnTo>
                    <a:pt x="44941" y="20771"/>
                  </a:lnTo>
                  <a:cubicBezTo>
                    <a:pt x="44941" y="20771"/>
                    <a:pt x="45627" y="-670"/>
                    <a:pt x="22815" y="16"/>
                  </a:cubicBezTo>
                  <a:cubicBezTo>
                    <a:pt x="2" y="711"/>
                    <a:pt x="2" y="20771"/>
                    <a:pt x="2" y="20771"/>
                  </a:cubicBezTo>
                  <a:lnTo>
                    <a:pt x="2" y="76083"/>
                  </a:lnTo>
                  <a:cubicBezTo>
                    <a:pt x="2" y="112383"/>
                    <a:pt x="26977" y="173571"/>
                    <a:pt x="26977" y="201575"/>
                  </a:cubicBezTo>
                  <a:lnTo>
                    <a:pt x="26977" y="268307"/>
                  </a:lnTo>
                  <a:close/>
                </a:path>
              </a:pathLst>
            </a:custGeom>
            <a:grp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319D7A4-D8D7-4BEB-9FDC-4579E27A44F7}"/>
                </a:ext>
              </a:extLst>
            </p:cNvPr>
            <p:cNvSpPr/>
            <p:nvPr/>
          </p:nvSpPr>
          <p:spPr>
            <a:xfrm>
              <a:off x="531117" y="3295925"/>
              <a:ext cx="674931" cy="76285"/>
            </a:xfrm>
            <a:custGeom>
              <a:avLst/>
              <a:gdLst>
                <a:gd name="connsiteX0" fmla="*/ 49063 w 674931"/>
                <a:gd name="connsiteY0" fmla="*/ 43301 h 76285"/>
                <a:gd name="connsiteX1" fmla="*/ 44406 w 674931"/>
                <a:gd name="connsiteY1" fmla="*/ 62379 h 76285"/>
                <a:gd name="connsiteX2" fmla="*/ 28804 w 674931"/>
                <a:gd name="connsiteY2" fmla="*/ 67342 h 76285"/>
                <a:gd name="connsiteX3" fmla="*/ 17983 w 674931"/>
                <a:gd name="connsiteY3" fmla="*/ 64827 h 76285"/>
                <a:gd name="connsiteX4" fmla="*/ 11744 w 674931"/>
                <a:gd name="connsiteY4" fmla="*/ 57693 h 76285"/>
                <a:gd name="connsiteX5" fmla="*/ 9925 w 674931"/>
                <a:gd name="connsiteY5" fmla="*/ 43291 h 76285"/>
                <a:gd name="connsiteX6" fmla="*/ 9925 w 674931"/>
                <a:gd name="connsiteY6" fmla="*/ 10 h 76285"/>
                <a:gd name="connsiteX7" fmla="*/ 0 w 674931"/>
                <a:gd name="connsiteY7" fmla="*/ 10 h 76285"/>
                <a:gd name="connsiteX8" fmla="*/ 0 w 674931"/>
                <a:gd name="connsiteY8" fmla="*/ 43339 h 76285"/>
                <a:gd name="connsiteX9" fmla="*/ 2867 w 674931"/>
                <a:gd name="connsiteY9" fmla="*/ 62141 h 76285"/>
                <a:gd name="connsiteX10" fmla="*/ 12440 w 674931"/>
                <a:gd name="connsiteY10" fmla="*/ 72657 h 76285"/>
                <a:gd name="connsiteX11" fmla="*/ 29680 w 674931"/>
                <a:gd name="connsiteY11" fmla="*/ 76286 h 76285"/>
                <a:gd name="connsiteX12" fmla="*/ 47206 w 674931"/>
                <a:gd name="connsiteY12" fmla="*/ 72114 h 76285"/>
                <a:gd name="connsiteX13" fmla="*/ 56445 w 674931"/>
                <a:gd name="connsiteY13" fmla="*/ 61293 h 76285"/>
                <a:gd name="connsiteX14" fmla="*/ 59007 w 674931"/>
                <a:gd name="connsiteY14" fmla="*/ 43329 h 76285"/>
                <a:gd name="connsiteX15" fmla="*/ 59007 w 674931"/>
                <a:gd name="connsiteY15" fmla="*/ 0 h 76285"/>
                <a:gd name="connsiteX16" fmla="*/ 49082 w 674931"/>
                <a:gd name="connsiteY16" fmla="*/ 0 h 76285"/>
                <a:gd name="connsiteX17" fmla="*/ 49082 w 674931"/>
                <a:gd name="connsiteY17" fmla="*/ 43301 h 76285"/>
                <a:gd name="connsiteX18" fmla="*/ 49063 w 674931"/>
                <a:gd name="connsiteY18" fmla="*/ 43301 h 76285"/>
                <a:gd name="connsiteX19" fmla="*/ 83544 w 674931"/>
                <a:gd name="connsiteY19" fmla="*/ 75019 h 76285"/>
                <a:gd name="connsiteX20" fmla="*/ 83544 w 674931"/>
                <a:gd name="connsiteY20" fmla="*/ 45349 h 76285"/>
                <a:gd name="connsiteX21" fmla="*/ 87811 w 674931"/>
                <a:gd name="connsiteY21" fmla="*/ 31175 h 76285"/>
                <a:gd name="connsiteX22" fmla="*/ 97965 w 674931"/>
                <a:gd name="connsiteY22" fmla="*/ 27442 h 76285"/>
                <a:gd name="connsiteX23" fmla="*/ 104384 w 674931"/>
                <a:gd name="connsiteY23" fmla="*/ 29099 h 76285"/>
                <a:gd name="connsiteX24" fmla="*/ 108194 w 674931"/>
                <a:gd name="connsiteY24" fmla="*/ 33557 h 76285"/>
                <a:gd name="connsiteX25" fmla="*/ 109261 w 674931"/>
                <a:gd name="connsiteY25" fmla="*/ 41977 h 76285"/>
                <a:gd name="connsiteX26" fmla="*/ 109261 w 674931"/>
                <a:gd name="connsiteY26" fmla="*/ 75028 h 76285"/>
                <a:gd name="connsiteX27" fmla="*/ 118472 w 674931"/>
                <a:gd name="connsiteY27" fmla="*/ 75028 h 76285"/>
                <a:gd name="connsiteX28" fmla="*/ 118472 w 674931"/>
                <a:gd name="connsiteY28" fmla="*/ 41615 h 76285"/>
                <a:gd name="connsiteX29" fmla="*/ 117958 w 674931"/>
                <a:gd name="connsiteY29" fmla="*/ 32671 h 76285"/>
                <a:gd name="connsiteX30" fmla="*/ 115091 w 674931"/>
                <a:gd name="connsiteY30" fmla="*/ 25860 h 76285"/>
                <a:gd name="connsiteX31" fmla="*/ 108928 w 674931"/>
                <a:gd name="connsiteY31" fmla="*/ 21231 h 76285"/>
                <a:gd name="connsiteX32" fmla="*/ 99898 w 674931"/>
                <a:gd name="connsiteY32" fmla="*/ 19469 h 76285"/>
                <a:gd name="connsiteX33" fmla="*/ 82610 w 674931"/>
                <a:gd name="connsiteY33" fmla="*/ 28413 h 76285"/>
                <a:gd name="connsiteX34" fmla="*/ 82610 w 674931"/>
                <a:gd name="connsiteY34" fmla="*/ 20688 h 76285"/>
                <a:gd name="connsiteX35" fmla="*/ 74324 w 674931"/>
                <a:gd name="connsiteY35" fmla="*/ 20688 h 76285"/>
                <a:gd name="connsiteX36" fmla="*/ 74324 w 674931"/>
                <a:gd name="connsiteY36" fmla="*/ 75019 h 76285"/>
                <a:gd name="connsiteX37" fmla="*/ 83544 w 674931"/>
                <a:gd name="connsiteY37" fmla="*/ 75019 h 76285"/>
                <a:gd name="connsiteX38" fmla="*/ 83544 w 674931"/>
                <a:gd name="connsiteY38" fmla="*/ 75019 h 76285"/>
                <a:gd name="connsiteX39" fmla="*/ 141865 w 674931"/>
                <a:gd name="connsiteY39" fmla="*/ 10601 h 76285"/>
                <a:gd name="connsiteX40" fmla="*/ 141865 w 674931"/>
                <a:gd name="connsiteY40" fmla="*/ 19 h 76285"/>
                <a:gd name="connsiteX41" fmla="*/ 132655 w 674931"/>
                <a:gd name="connsiteY41" fmla="*/ 19 h 76285"/>
                <a:gd name="connsiteX42" fmla="*/ 132655 w 674931"/>
                <a:gd name="connsiteY42" fmla="*/ 10601 h 76285"/>
                <a:gd name="connsiteX43" fmla="*/ 141865 w 674931"/>
                <a:gd name="connsiteY43" fmla="*/ 10601 h 76285"/>
                <a:gd name="connsiteX44" fmla="*/ 141865 w 674931"/>
                <a:gd name="connsiteY44" fmla="*/ 10601 h 76285"/>
                <a:gd name="connsiteX45" fmla="*/ 141865 w 674931"/>
                <a:gd name="connsiteY45" fmla="*/ 75019 h 76285"/>
                <a:gd name="connsiteX46" fmla="*/ 141865 w 674931"/>
                <a:gd name="connsiteY46" fmla="*/ 20688 h 76285"/>
                <a:gd name="connsiteX47" fmla="*/ 132655 w 674931"/>
                <a:gd name="connsiteY47" fmla="*/ 20688 h 76285"/>
                <a:gd name="connsiteX48" fmla="*/ 132655 w 674931"/>
                <a:gd name="connsiteY48" fmla="*/ 75019 h 76285"/>
                <a:gd name="connsiteX49" fmla="*/ 141865 w 674931"/>
                <a:gd name="connsiteY49" fmla="*/ 75019 h 76285"/>
                <a:gd name="connsiteX50" fmla="*/ 141865 w 674931"/>
                <a:gd name="connsiteY50" fmla="*/ 75019 h 76285"/>
                <a:gd name="connsiteX51" fmla="*/ 171945 w 674931"/>
                <a:gd name="connsiteY51" fmla="*/ 67142 h 76285"/>
                <a:gd name="connsiteX52" fmla="*/ 168802 w 674931"/>
                <a:gd name="connsiteY52" fmla="*/ 66475 h 76285"/>
                <a:gd name="connsiteX53" fmla="*/ 167211 w 674931"/>
                <a:gd name="connsiteY53" fmla="*/ 64684 h 76285"/>
                <a:gd name="connsiteX54" fmla="*/ 166726 w 674931"/>
                <a:gd name="connsiteY54" fmla="*/ 59617 h 76285"/>
                <a:gd name="connsiteX55" fmla="*/ 166726 w 674931"/>
                <a:gd name="connsiteY55" fmla="*/ 27851 h 76285"/>
                <a:gd name="connsiteX56" fmla="*/ 175984 w 674931"/>
                <a:gd name="connsiteY56" fmla="*/ 27851 h 76285"/>
                <a:gd name="connsiteX57" fmla="*/ 175984 w 674931"/>
                <a:gd name="connsiteY57" fmla="*/ 20688 h 76285"/>
                <a:gd name="connsiteX58" fmla="*/ 166726 w 674931"/>
                <a:gd name="connsiteY58" fmla="*/ 20688 h 76285"/>
                <a:gd name="connsiteX59" fmla="*/ 166726 w 674931"/>
                <a:gd name="connsiteY59" fmla="*/ 1705 h 76285"/>
                <a:gd name="connsiteX60" fmla="*/ 157563 w 674931"/>
                <a:gd name="connsiteY60" fmla="*/ 7230 h 76285"/>
                <a:gd name="connsiteX61" fmla="*/ 157563 w 674931"/>
                <a:gd name="connsiteY61" fmla="*/ 20688 h 76285"/>
                <a:gd name="connsiteX62" fmla="*/ 150809 w 674931"/>
                <a:gd name="connsiteY62" fmla="*/ 20688 h 76285"/>
                <a:gd name="connsiteX63" fmla="*/ 150809 w 674931"/>
                <a:gd name="connsiteY63" fmla="*/ 27851 h 76285"/>
                <a:gd name="connsiteX64" fmla="*/ 157563 w 674931"/>
                <a:gd name="connsiteY64" fmla="*/ 27851 h 76285"/>
                <a:gd name="connsiteX65" fmla="*/ 157563 w 674931"/>
                <a:gd name="connsiteY65" fmla="*/ 59103 h 76285"/>
                <a:gd name="connsiteX66" fmla="*/ 158687 w 674931"/>
                <a:gd name="connsiteY66" fmla="*/ 69980 h 76285"/>
                <a:gd name="connsiteX67" fmla="*/ 162573 w 674931"/>
                <a:gd name="connsiteY67" fmla="*/ 74143 h 76285"/>
                <a:gd name="connsiteX68" fmla="*/ 170345 w 674931"/>
                <a:gd name="connsiteY68" fmla="*/ 75733 h 76285"/>
                <a:gd name="connsiteX69" fmla="*/ 177298 w 674931"/>
                <a:gd name="connsiteY69" fmla="*/ 74914 h 76285"/>
                <a:gd name="connsiteX70" fmla="*/ 175965 w 674931"/>
                <a:gd name="connsiteY70" fmla="*/ 66780 h 76285"/>
                <a:gd name="connsiteX71" fmla="*/ 171945 w 674931"/>
                <a:gd name="connsiteY71" fmla="*/ 67142 h 76285"/>
                <a:gd name="connsiteX72" fmla="*/ 171945 w 674931"/>
                <a:gd name="connsiteY72" fmla="*/ 67142 h 76285"/>
                <a:gd name="connsiteX73" fmla="*/ 171945 w 674931"/>
                <a:gd name="connsiteY73" fmla="*/ 67142 h 76285"/>
                <a:gd name="connsiteX74" fmla="*/ 216503 w 674931"/>
                <a:gd name="connsiteY74" fmla="*/ 66018 h 76285"/>
                <a:gd name="connsiteX75" fmla="*/ 207864 w 674931"/>
                <a:gd name="connsiteY75" fmla="*/ 68675 h 76285"/>
                <a:gd name="connsiteX76" fmla="*/ 196510 w 674931"/>
                <a:gd name="connsiteY76" fmla="*/ 63913 h 76285"/>
                <a:gd name="connsiteX77" fmla="*/ 191443 w 674931"/>
                <a:gd name="connsiteY77" fmla="*/ 50206 h 76285"/>
                <a:gd name="connsiteX78" fmla="*/ 231962 w 674931"/>
                <a:gd name="connsiteY78" fmla="*/ 50206 h 76285"/>
                <a:gd name="connsiteX79" fmla="*/ 232019 w 674931"/>
                <a:gd name="connsiteY79" fmla="*/ 47749 h 76285"/>
                <a:gd name="connsiteX80" fmla="*/ 225104 w 674931"/>
                <a:gd name="connsiteY80" fmla="*/ 26880 h 76285"/>
                <a:gd name="connsiteX81" fmla="*/ 207302 w 674931"/>
                <a:gd name="connsiteY81" fmla="*/ 19469 h 76285"/>
                <a:gd name="connsiteX82" fmla="*/ 188986 w 674931"/>
                <a:gd name="connsiteY82" fmla="*/ 27042 h 76285"/>
                <a:gd name="connsiteX83" fmla="*/ 181927 w 674931"/>
                <a:gd name="connsiteY83" fmla="*/ 48320 h 76285"/>
                <a:gd name="connsiteX84" fmla="*/ 188909 w 674931"/>
                <a:gd name="connsiteY84" fmla="*/ 68904 h 76285"/>
                <a:gd name="connsiteX85" fmla="*/ 207807 w 674931"/>
                <a:gd name="connsiteY85" fmla="*/ 76248 h 76285"/>
                <a:gd name="connsiteX86" fmla="*/ 223361 w 674931"/>
                <a:gd name="connsiteY86" fmla="*/ 71647 h 76285"/>
                <a:gd name="connsiteX87" fmla="*/ 231705 w 674931"/>
                <a:gd name="connsiteY87" fmla="*/ 58703 h 76285"/>
                <a:gd name="connsiteX88" fmla="*/ 222190 w 674931"/>
                <a:gd name="connsiteY88" fmla="*/ 57531 h 76285"/>
                <a:gd name="connsiteX89" fmla="*/ 216503 w 674931"/>
                <a:gd name="connsiteY89" fmla="*/ 66018 h 76285"/>
                <a:gd name="connsiteX90" fmla="*/ 216503 w 674931"/>
                <a:gd name="connsiteY90" fmla="*/ 66018 h 76285"/>
                <a:gd name="connsiteX91" fmla="*/ 196729 w 674931"/>
                <a:gd name="connsiteY91" fmla="*/ 31271 h 76285"/>
                <a:gd name="connsiteX92" fmla="*/ 207397 w 674931"/>
                <a:gd name="connsiteY92" fmla="*/ 27032 h 76285"/>
                <a:gd name="connsiteX93" fmla="*/ 218808 w 674931"/>
                <a:gd name="connsiteY93" fmla="*/ 32356 h 76285"/>
                <a:gd name="connsiteX94" fmla="*/ 222285 w 674931"/>
                <a:gd name="connsiteY94" fmla="*/ 42634 h 76285"/>
                <a:gd name="connsiteX95" fmla="*/ 191938 w 674931"/>
                <a:gd name="connsiteY95" fmla="*/ 42634 h 76285"/>
                <a:gd name="connsiteX96" fmla="*/ 196729 w 674931"/>
                <a:gd name="connsiteY96" fmla="*/ 31271 h 76285"/>
                <a:gd name="connsiteX97" fmla="*/ 196729 w 674931"/>
                <a:gd name="connsiteY97" fmla="*/ 31271 h 76285"/>
                <a:gd name="connsiteX98" fmla="*/ 287055 w 674931"/>
                <a:gd name="connsiteY98" fmla="*/ 75019 h 76285"/>
                <a:gd name="connsiteX99" fmla="*/ 287055 w 674931"/>
                <a:gd name="connsiteY99" fmla="*/ 19 h 76285"/>
                <a:gd name="connsiteX100" fmla="*/ 277892 w 674931"/>
                <a:gd name="connsiteY100" fmla="*/ 19 h 76285"/>
                <a:gd name="connsiteX101" fmla="*/ 277892 w 674931"/>
                <a:gd name="connsiteY101" fmla="*/ 26927 h 76285"/>
                <a:gd name="connsiteX102" fmla="*/ 271653 w 674931"/>
                <a:gd name="connsiteY102" fmla="*/ 21527 h 76285"/>
                <a:gd name="connsiteX103" fmla="*/ 262909 w 674931"/>
                <a:gd name="connsiteY103" fmla="*/ 19460 h 76285"/>
                <a:gd name="connsiteX104" fmla="*/ 250784 w 674931"/>
                <a:gd name="connsiteY104" fmla="*/ 22984 h 76285"/>
                <a:gd name="connsiteX105" fmla="*/ 242649 w 674931"/>
                <a:gd name="connsiteY105" fmla="*/ 33138 h 76285"/>
                <a:gd name="connsiteX106" fmla="*/ 239935 w 674931"/>
                <a:gd name="connsiteY106" fmla="*/ 47901 h 76285"/>
                <a:gd name="connsiteX107" fmla="*/ 242926 w 674931"/>
                <a:gd name="connsiteY107" fmla="*/ 62655 h 76285"/>
                <a:gd name="connsiteX108" fmla="*/ 251365 w 674931"/>
                <a:gd name="connsiteY108" fmla="*/ 72666 h 76285"/>
                <a:gd name="connsiteX109" fmla="*/ 263319 w 674931"/>
                <a:gd name="connsiteY109" fmla="*/ 76248 h 76285"/>
                <a:gd name="connsiteX110" fmla="*/ 278511 w 674931"/>
                <a:gd name="connsiteY110" fmla="*/ 68161 h 76285"/>
                <a:gd name="connsiteX111" fmla="*/ 278511 w 674931"/>
                <a:gd name="connsiteY111" fmla="*/ 75019 h 76285"/>
                <a:gd name="connsiteX112" fmla="*/ 287055 w 674931"/>
                <a:gd name="connsiteY112" fmla="*/ 75019 h 76285"/>
                <a:gd name="connsiteX113" fmla="*/ 287055 w 674931"/>
                <a:gd name="connsiteY113" fmla="*/ 75019 h 76285"/>
                <a:gd name="connsiteX114" fmla="*/ 253517 w 674931"/>
                <a:gd name="connsiteY114" fmla="*/ 32090 h 76285"/>
                <a:gd name="connsiteX115" fmla="*/ 263766 w 674931"/>
                <a:gd name="connsiteY115" fmla="*/ 27080 h 76285"/>
                <a:gd name="connsiteX116" fmla="*/ 274358 w 674931"/>
                <a:gd name="connsiteY116" fmla="*/ 32299 h 76285"/>
                <a:gd name="connsiteX117" fmla="*/ 278654 w 674931"/>
                <a:gd name="connsiteY117" fmla="*/ 48673 h 76285"/>
                <a:gd name="connsiteX118" fmla="*/ 274434 w 674931"/>
                <a:gd name="connsiteY118" fmla="*/ 63741 h 76285"/>
                <a:gd name="connsiteX119" fmla="*/ 264176 w 674931"/>
                <a:gd name="connsiteY119" fmla="*/ 68685 h 76285"/>
                <a:gd name="connsiteX120" fmla="*/ 253794 w 674931"/>
                <a:gd name="connsiteY120" fmla="*/ 63513 h 76285"/>
                <a:gd name="connsiteX121" fmla="*/ 249393 w 674931"/>
                <a:gd name="connsiteY121" fmla="*/ 47911 h 76285"/>
                <a:gd name="connsiteX122" fmla="*/ 253517 w 674931"/>
                <a:gd name="connsiteY122" fmla="*/ 32090 h 76285"/>
                <a:gd name="connsiteX123" fmla="*/ 253517 w 674931"/>
                <a:gd name="connsiteY123" fmla="*/ 32090 h 76285"/>
                <a:gd name="connsiteX124" fmla="*/ 341224 w 674931"/>
                <a:gd name="connsiteY124" fmla="*/ 75019 h 76285"/>
                <a:gd name="connsiteX125" fmla="*/ 341224 w 674931"/>
                <a:gd name="connsiteY125" fmla="*/ 16078 h 76285"/>
                <a:gd name="connsiteX126" fmla="*/ 380619 w 674931"/>
                <a:gd name="connsiteY126" fmla="*/ 75019 h 76285"/>
                <a:gd name="connsiteX127" fmla="*/ 390801 w 674931"/>
                <a:gd name="connsiteY127" fmla="*/ 75019 h 76285"/>
                <a:gd name="connsiteX128" fmla="*/ 390801 w 674931"/>
                <a:gd name="connsiteY128" fmla="*/ 19 h 76285"/>
                <a:gd name="connsiteX129" fmla="*/ 381286 w 674931"/>
                <a:gd name="connsiteY129" fmla="*/ 19 h 76285"/>
                <a:gd name="connsiteX130" fmla="*/ 381286 w 674931"/>
                <a:gd name="connsiteY130" fmla="*/ 58903 h 76285"/>
                <a:gd name="connsiteX131" fmla="*/ 341890 w 674931"/>
                <a:gd name="connsiteY131" fmla="*/ 19 h 76285"/>
                <a:gd name="connsiteX132" fmla="*/ 331708 w 674931"/>
                <a:gd name="connsiteY132" fmla="*/ 19 h 76285"/>
                <a:gd name="connsiteX133" fmla="*/ 331708 w 674931"/>
                <a:gd name="connsiteY133" fmla="*/ 75019 h 76285"/>
                <a:gd name="connsiteX134" fmla="*/ 341224 w 674931"/>
                <a:gd name="connsiteY134" fmla="*/ 75019 h 76285"/>
                <a:gd name="connsiteX135" fmla="*/ 341224 w 674931"/>
                <a:gd name="connsiteY135" fmla="*/ 75019 h 76285"/>
                <a:gd name="connsiteX136" fmla="*/ 443598 w 674931"/>
                <a:gd name="connsiteY136" fmla="*/ 75019 h 76285"/>
                <a:gd name="connsiteX137" fmla="*/ 453219 w 674931"/>
                <a:gd name="connsiteY137" fmla="*/ 75019 h 76285"/>
                <a:gd name="connsiteX138" fmla="*/ 450885 w 674931"/>
                <a:gd name="connsiteY138" fmla="*/ 68485 h 76285"/>
                <a:gd name="connsiteX139" fmla="*/ 450294 w 674931"/>
                <a:gd name="connsiteY139" fmla="*/ 52245 h 76285"/>
                <a:gd name="connsiteX140" fmla="*/ 450294 w 674931"/>
                <a:gd name="connsiteY140" fmla="*/ 39967 h 76285"/>
                <a:gd name="connsiteX141" fmla="*/ 449837 w 674931"/>
                <a:gd name="connsiteY141" fmla="*/ 31471 h 76285"/>
                <a:gd name="connsiteX142" fmla="*/ 446970 w 674931"/>
                <a:gd name="connsiteY142" fmla="*/ 25203 h 76285"/>
                <a:gd name="connsiteX143" fmla="*/ 440569 w 674931"/>
                <a:gd name="connsiteY143" fmla="*/ 21088 h 76285"/>
                <a:gd name="connsiteX144" fmla="*/ 429263 w 674931"/>
                <a:gd name="connsiteY144" fmla="*/ 19450 h 76285"/>
                <a:gd name="connsiteX145" fmla="*/ 416928 w 674931"/>
                <a:gd name="connsiteY145" fmla="*/ 21365 h 76285"/>
                <a:gd name="connsiteX146" fmla="*/ 408794 w 674931"/>
                <a:gd name="connsiteY146" fmla="*/ 26832 h 76285"/>
                <a:gd name="connsiteX147" fmla="*/ 404746 w 674931"/>
                <a:gd name="connsiteY147" fmla="*/ 36166 h 76285"/>
                <a:gd name="connsiteX148" fmla="*/ 413747 w 674931"/>
                <a:gd name="connsiteY148" fmla="*/ 37395 h 76285"/>
                <a:gd name="connsiteX149" fmla="*/ 418319 w 674931"/>
                <a:gd name="connsiteY149" fmla="*/ 29337 h 76285"/>
                <a:gd name="connsiteX150" fmla="*/ 427920 w 674931"/>
                <a:gd name="connsiteY150" fmla="*/ 27061 h 76285"/>
                <a:gd name="connsiteX151" fmla="*/ 438407 w 674931"/>
                <a:gd name="connsiteY151" fmla="*/ 30185 h 76285"/>
                <a:gd name="connsiteX152" fmla="*/ 441017 w 674931"/>
                <a:gd name="connsiteY152" fmla="*/ 38110 h 76285"/>
                <a:gd name="connsiteX153" fmla="*/ 440960 w 674931"/>
                <a:gd name="connsiteY153" fmla="*/ 40519 h 76285"/>
                <a:gd name="connsiteX154" fmla="*/ 424539 w 674931"/>
                <a:gd name="connsiteY154" fmla="*/ 43691 h 76285"/>
                <a:gd name="connsiteX155" fmla="*/ 416357 w 674931"/>
                <a:gd name="connsiteY155" fmla="*/ 45072 h 76285"/>
                <a:gd name="connsiteX156" fmla="*/ 409727 w 674931"/>
                <a:gd name="connsiteY156" fmla="*/ 48092 h 76285"/>
                <a:gd name="connsiteX157" fmla="*/ 404974 w 674931"/>
                <a:gd name="connsiteY157" fmla="*/ 53388 h 76285"/>
                <a:gd name="connsiteX158" fmla="*/ 403165 w 674931"/>
                <a:gd name="connsiteY158" fmla="*/ 60684 h 76285"/>
                <a:gd name="connsiteX159" fmla="*/ 407975 w 674931"/>
                <a:gd name="connsiteY159" fmla="*/ 71857 h 76285"/>
                <a:gd name="connsiteX160" fmla="*/ 421729 w 674931"/>
                <a:gd name="connsiteY160" fmla="*/ 76238 h 76285"/>
                <a:gd name="connsiteX161" fmla="*/ 431883 w 674931"/>
                <a:gd name="connsiteY161" fmla="*/ 74447 h 76285"/>
                <a:gd name="connsiteX162" fmla="*/ 441731 w 674931"/>
                <a:gd name="connsiteY162" fmla="*/ 68304 h 76285"/>
                <a:gd name="connsiteX163" fmla="*/ 443598 w 674931"/>
                <a:gd name="connsiteY163" fmla="*/ 75019 h 76285"/>
                <a:gd name="connsiteX164" fmla="*/ 443598 w 674931"/>
                <a:gd name="connsiteY164" fmla="*/ 75019 h 76285"/>
                <a:gd name="connsiteX165" fmla="*/ 443598 w 674931"/>
                <a:gd name="connsiteY165" fmla="*/ 75019 h 76285"/>
                <a:gd name="connsiteX166" fmla="*/ 440988 w 674931"/>
                <a:gd name="connsiteY166" fmla="*/ 51121 h 76285"/>
                <a:gd name="connsiteX167" fmla="*/ 439512 w 674931"/>
                <a:gd name="connsiteY167" fmla="*/ 60331 h 76285"/>
                <a:gd name="connsiteX168" fmla="*/ 433416 w 674931"/>
                <a:gd name="connsiteY168" fmla="*/ 66704 h 76285"/>
                <a:gd name="connsiteX169" fmla="*/ 423958 w 674931"/>
                <a:gd name="connsiteY169" fmla="*/ 69028 h 76285"/>
                <a:gd name="connsiteX170" fmla="*/ 415804 w 674931"/>
                <a:gd name="connsiteY170" fmla="*/ 66570 h 76285"/>
                <a:gd name="connsiteX171" fmla="*/ 413014 w 674931"/>
                <a:gd name="connsiteY171" fmla="*/ 60427 h 76285"/>
                <a:gd name="connsiteX172" fmla="*/ 414290 w 674931"/>
                <a:gd name="connsiteY172" fmla="*/ 56055 h 76285"/>
                <a:gd name="connsiteX173" fmla="*/ 417928 w 674931"/>
                <a:gd name="connsiteY173" fmla="*/ 53064 h 76285"/>
                <a:gd name="connsiteX174" fmla="*/ 425958 w 674931"/>
                <a:gd name="connsiteY174" fmla="*/ 51226 h 76285"/>
                <a:gd name="connsiteX175" fmla="*/ 440998 w 674931"/>
                <a:gd name="connsiteY175" fmla="*/ 47749 h 76285"/>
                <a:gd name="connsiteX176" fmla="*/ 440998 w 674931"/>
                <a:gd name="connsiteY176" fmla="*/ 51121 h 76285"/>
                <a:gd name="connsiteX177" fmla="*/ 440988 w 674931"/>
                <a:gd name="connsiteY177" fmla="*/ 51121 h 76285"/>
                <a:gd name="connsiteX178" fmla="*/ 480641 w 674931"/>
                <a:gd name="connsiteY178" fmla="*/ 67142 h 76285"/>
                <a:gd name="connsiteX179" fmla="*/ 477488 w 674931"/>
                <a:gd name="connsiteY179" fmla="*/ 66475 h 76285"/>
                <a:gd name="connsiteX180" fmla="*/ 475907 w 674931"/>
                <a:gd name="connsiteY180" fmla="*/ 64684 h 76285"/>
                <a:gd name="connsiteX181" fmla="*/ 475421 w 674931"/>
                <a:gd name="connsiteY181" fmla="*/ 59617 h 76285"/>
                <a:gd name="connsiteX182" fmla="*/ 475421 w 674931"/>
                <a:gd name="connsiteY182" fmla="*/ 27851 h 76285"/>
                <a:gd name="connsiteX183" fmla="*/ 484680 w 674931"/>
                <a:gd name="connsiteY183" fmla="*/ 27851 h 76285"/>
                <a:gd name="connsiteX184" fmla="*/ 484680 w 674931"/>
                <a:gd name="connsiteY184" fmla="*/ 20688 h 76285"/>
                <a:gd name="connsiteX185" fmla="*/ 475421 w 674931"/>
                <a:gd name="connsiteY185" fmla="*/ 20688 h 76285"/>
                <a:gd name="connsiteX186" fmla="*/ 475421 w 674931"/>
                <a:gd name="connsiteY186" fmla="*/ 1705 h 76285"/>
                <a:gd name="connsiteX187" fmla="*/ 466258 w 674931"/>
                <a:gd name="connsiteY187" fmla="*/ 7230 h 76285"/>
                <a:gd name="connsiteX188" fmla="*/ 466258 w 674931"/>
                <a:gd name="connsiteY188" fmla="*/ 20688 h 76285"/>
                <a:gd name="connsiteX189" fmla="*/ 459505 w 674931"/>
                <a:gd name="connsiteY189" fmla="*/ 20688 h 76285"/>
                <a:gd name="connsiteX190" fmla="*/ 459505 w 674931"/>
                <a:gd name="connsiteY190" fmla="*/ 27851 h 76285"/>
                <a:gd name="connsiteX191" fmla="*/ 466258 w 674931"/>
                <a:gd name="connsiteY191" fmla="*/ 27851 h 76285"/>
                <a:gd name="connsiteX192" fmla="*/ 466258 w 674931"/>
                <a:gd name="connsiteY192" fmla="*/ 59103 h 76285"/>
                <a:gd name="connsiteX193" fmla="*/ 467382 w 674931"/>
                <a:gd name="connsiteY193" fmla="*/ 69980 h 76285"/>
                <a:gd name="connsiteX194" fmla="*/ 471268 w 674931"/>
                <a:gd name="connsiteY194" fmla="*/ 74143 h 76285"/>
                <a:gd name="connsiteX195" fmla="*/ 479041 w 674931"/>
                <a:gd name="connsiteY195" fmla="*/ 75733 h 76285"/>
                <a:gd name="connsiteX196" fmla="*/ 485994 w 674931"/>
                <a:gd name="connsiteY196" fmla="*/ 74914 h 76285"/>
                <a:gd name="connsiteX197" fmla="*/ 484661 w 674931"/>
                <a:gd name="connsiteY197" fmla="*/ 66780 h 76285"/>
                <a:gd name="connsiteX198" fmla="*/ 480641 w 674931"/>
                <a:gd name="connsiteY198" fmla="*/ 67142 h 76285"/>
                <a:gd name="connsiteX199" fmla="*/ 480641 w 674931"/>
                <a:gd name="connsiteY199" fmla="*/ 67142 h 76285"/>
                <a:gd name="connsiteX200" fmla="*/ 480641 w 674931"/>
                <a:gd name="connsiteY200" fmla="*/ 67142 h 76285"/>
                <a:gd name="connsiteX201" fmla="*/ 502949 w 674931"/>
                <a:gd name="connsiteY201" fmla="*/ 10601 h 76285"/>
                <a:gd name="connsiteX202" fmla="*/ 502949 w 674931"/>
                <a:gd name="connsiteY202" fmla="*/ 19 h 76285"/>
                <a:gd name="connsiteX203" fmla="*/ 493738 w 674931"/>
                <a:gd name="connsiteY203" fmla="*/ 19 h 76285"/>
                <a:gd name="connsiteX204" fmla="*/ 493738 w 674931"/>
                <a:gd name="connsiteY204" fmla="*/ 10601 h 76285"/>
                <a:gd name="connsiteX205" fmla="*/ 502949 w 674931"/>
                <a:gd name="connsiteY205" fmla="*/ 10601 h 76285"/>
                <a:gd name="connsiteX206" fmla="*/ 502949 w 674931"/>
                <a:gd name="connsiteY206" fmla="*/ 10601 h 76285"/>
                <a:gd name="connsiteX207" fmla="*/ 502949 w 674931"/>
                <a:gd name="connsiteY207" fmla="*/ 75019 h 76285"/>
                <a:gd name="connsiteX208" fmla="*/ 502949 w 674931"/>
                <a:gd name="connsiteY208" fmla="*/ 20688 h 76285"/>
                <a:gd name="connsiteX209" fmla="*/ 493738 w 674931"/>
                <a:gd name="connsiteY209" fmla="*/ 20688 h 76285"/>
                <a:gd name="connsiteX210" fmla="*/ 493738 w 674931"/>
                <a:gd name="connsiteY210" fmla="*/ 75019 h 76285"/>
                <a:gd name="connsiteX211" fmla="*/ 502949 w 674931"/>
                <a:gd name="connsiteY211" fmla="*/ 75019 h 76285"/>
                <a:gd name="connsiteX212" fmla="*/ 502949 w 674931"/>
                <a:gd name="connsiteY212" fmla="*/ 75019 h 76285"/>
                <a:gd name="connsiteX213" fmla="*/ 520579 w 674931"/>
                <a:gd name="connsiteY213" fmla="*/ 68923 h 76285"/>
                <a:gd name="connsiteX214" fmla="*/ 539020 w 674931"/>
                <a:gd name="connsiteY214" fmla="*/ 76248 h 76285"/>
                <a:gd name="connsiteX215" fmla="*/ 552145 w 674931"/>
                <a:gd name="connsiteY215" fmla="*/ 72914 h 76285"/>
                <a:gd name="connsiteX216" fmla="*/ 561308 w 674931"/>
                <a:gd name="connsiteY216" fmla="*/ 63579 h 76285"/>
                <a:gd name="connsiteX217" fmla="*/ 564452 w 674931"/>
                <a:gd name="connsiteY217" fmla="*/ 47092 h 76285"/>
                <a:gd name="connsiteX218" fmla="*/ 557336 w 674931"/>
                <a:gd name="connsiteY218" fmla="*/ 26803 h 76285"/>
                <a:gd name="connsiteX219" fmla="*/ 539020 w 674931"/>
                <a:gd name="connsiteY219" fmla="*/ 19460 h 76285"/>
                <a:gd name="connsiteX220" fmla="*/ 521932 w 674931"/>
                <a:gd name="connsiteY220" fmla="*/ 25498 h 76285"/>
                <a:gd name="connsiteX221" fmla="*/ 513540 w 674931"/>
                <a:gd name="connsiteY221" fmla="*/ 47854 h 76285"/>
                <a:gd name="connsiteX222" fmla="*/ 520579 w 674931"/>
                <a:gd name="connsiteY222" fmla="*/ 68923 h 76285"/>
                <a:gd name="connsiteX223" fmla="*/ 520579 w 674931"/>
                <a:gd name="connsiteY223" fmla="*/ 68923 h 76285"/>
                <a:gd name="connsiteX224" fmla="*/ 527552 w 674931"/>
                <a:gd name="connsiteY224" fmla="*/ 32252 h 76285"/>
                <a:gd name="connsiteX225" fmla="*/ 539010 w 674931"/>
                <a:gd name="connsiteY225" fmla="*/ 27080 h 76285"/>
                <a:gd name="connsiteX226" fmla="*/ 550393 w 674931"/>
                <a:gd name="connsiteY226" fmla="*/ 32271 h 76285"/>
                <a:gd name="connsiteX227" fmla="*/ 554965 w 674931"/>
                <a:gd name="connsiteY227" fmla="*/ 47549 h 76285"/>
                <a:gd name="connsiteX228" fmla="*/ 550412 w 674931"/>
                <a:gd name="connsiteY228" fmla="*/ 63465 h 76285"/>
                <a:gd name="connsiteX229" fmla="*/ 539001 w 674931"/>
                <a:gd name="connsiteY229" fmla="*/ 68685 h 76285"/>
                <a:gd name="connsiteX230" fmla="*/ 527542 w 674931"/>
                <a:gd name="connsiteY230" fmla="*/ 63484 h 76285"/>
                <a:gd name="connsiteX231" fmla="*/ 522989 w 674931"/>
                <a:gd name="connsiteY231" fmla="*/ 47854 h 76285"/>
                <a:gd name="connsiteX232" fmla="*/ 527552 w 674931"/>
                <a:gd name="connsiteY232" fmla="*/ 32252 h 76285"/>
                <a:gd name="connsiteX233" fmla="*/ 527552 w 674931"/>
                <a:gd name="connsiteY233" fmla="*/ 32252 h 76285"/>
                <a:gd name="connsiteX234" fmla="*/ 584444 w 674931"/>
                <a:gd name="connsiteY234" fmla="*/ 75019 h 76285"/>
                <a:gd name="connsiteX235" fmla="*/ 584444 w 674931"/>
                <a:gd name="connsiteY235" fmla="*/ 45349 h 76285"/>
                <a:gd name="connsiteX236" fmla="*/ 588721 w 674931"/>
                <a:gd name="connsiteY236" fmla="*/ 31175 h 76285"/>
                <a:gd name="connsiteX237" fmla="*/ 598865 w 674931"/>
                <a:gd name="connsiteY237" fmla="*/ 27442 h 76285"/>
                <a:gd name="connsiteX238" fmla="*/ 605295 w 674931"/>
                <a:gd name="connsiteY238" fmla="*/ 29099 h 76285"/>
                <a:gd name="connsiteX239" fmla="*/ 609095 w 674931"/>
                <a:gd name="connsiteY239" fmla="*/ 33557 h 76285"/>
                <a:gd name="connsiteX240" fmla="*/ 610172 w 674931"/>
                <a:gd name="connsiteY240" fmla="*/ 41977 h 76285"/>
                <a:gd name="connsiteX241" fmla="*/ 610172 w 674931"/>
                <a:gd name="connsiteY241" fmla="*/ 75028 h 76285"/>
                <a:gd name="connsiteX242" fmla="*/ 619382 w 674931"/>
                <a:gd name="connsiteY242" fmla="*/ 75028 h 76285"/>
                <a:gd name="connsiteX243" fmla="*/ 619382 w 674931"/>
                <a:gd name="connsiteY243" fmla="*/ 41615 h 76285"/>
                <a:gd name="connsiteX244" fmla="*/ 618868 w 674931"/>
                <a:gd name="connsiteY244" fmla="*/ 32671 h 76285"/>
                <a:gd name="connsiteX245" fmla="*/ 616001 w 674931"/>
                <a:gd name="connsiteY245" fmla="*/ 25860 h 76285"/>
                <a:gd name="connsiteX246" fmla="*/ 609838 w 674931"/>
                <a:gd name="connsiteY246" fmla="*/ 21231 h 76285"/>
                <a:gd name="connsiteX247" fmla="*/ 600808 w 674931"/>
                <a:gd name="connsiteY247" fmla="*/ 19469 h 76285"/>
                <a:gd name="connsiteX248" fmla="*/ 583521 w 674931"/>
                <a:gd name="connsiteY248" fmla="*/ 28413 h 76285"/>
                <a:gd name="connsiteX249" fmla="*/ 583521 w 674931"/>
                <a:gd name="connsiteY249" fmla="*/ 20688 h 76285"/>
                <a:gd name="connsiteX250" fmla="*/ 575234 w 674931"/>
                <a:gd name="connsiteY250" fmla="*/ 20688 h 76285"/>
                <a:gd name="connsiteX251" fmla="*/ 575234 w 674931"/>
                <a:gd name="connsiteY251" fmla="*/ 75019 h 76285"/>
                <a:gd name="connsiteX252" fmla="*/ 584444 w 674931"/>
                <a:gd name="connsiteY252" fmla="*/ 75019 h 76285"/>
                <a:gd name="connsiteX253" fmla="*/ 584444 w 674931"/>
                <a:gd name="connsiteY253" fmla="*/ 75019 h 76285"/>
                <a:gd name="connsiteX254" fmla="*/ 636899 w 674931"/>
                <a:gd name="connsiteY254" fmla="*/ 71847 h 76285"/>
                <a:gd name="connsiteX255" fmla="*/ 653043 w 674931"/>
                <a:gd name="connsiteY255" fmla="*/ 76248 h 76285"/>
                <a:gd name="connsiteX256" fmla="*/ 664502 w 674931"/>
                <a:gd name="connsiteY256" fmla="*/ 74019 h 76285"/>
                <a:gd name="connsiteX257" fmla="*/ 672246 w 674931"/>
                <a:gd name="connsiteY257" fmla="*/ 67732 h 76285"/>
                <a:gd name="connsiteX258" fmla="*/ 674932 w 674931"/>
                <a:gd name="connsiteY258" fmla="*/ 59065 h 76285"/>
                <a:gd name="connsiteX259" fmla="*/ 672732 w 674931"/>
                <a:gd name="connsiteY259" fmla="*/ 51187 h 76285"/>
                <a:gd name="connsiteX260" fmla="*/ 666674 w 674931"/>
                <a:gd name="connsiteY260" fmla="*/ 46349 h 76285"/>
                <a:gd name="connsiteX261" fmla="*/ 653034 w 674931"/>
                <a:gd name="connsiteY261" fmla="*/ 42082 h 76285"/>
                <a:gd name="connsiteX262" fmla="*/ 644900 w 674931"/>
                <a:gd name="connsiteY262" fmla="*/ 39729 h 76285"/>
                <a:gd name="connsiteX263" fmla="*/ 641375 w 674931"/>
                <a:gd name="connsiteY263" fmla="*/ 37271 h 76285"/>
                <a:gd name="connsiteX264" fmla="*/ 640251 w 674931"/>
                <a:gd name="connsiteY264" fmla="*/ 34042 h 76285"/>
                <a:gd name="connsiteX265" fmla="*/ 642957 w 674931"/>
                <a:gd name="connsiteY265" fmla="*/ 29128 h 76285"/>
                <a:gd name="connsiteX266" fmla="*/ 652015 w 674931"/>
                <a:gd name="connsiteY266" fmla="*/ 27032 h 76285"/>
                <a:gd name="connsiteX267" fmla="*/ 660330 w 674931"/>
                <a:gd name="connsiteY267" fmla="*/ 29385 h 76285"/>
                <a:gd name="connsiteX268" fmla="*/ 663883 w 674931"/>
                <a:gd name="connsiteY268" fmla="*/ 35938 h 76285"/>
                <a:gd name="connsiteX269" fmla="*/ 672884 w 674931"/>
                <a:gd name="connsiteY269" fmla="*/ 34709 h 76285"/>
                <a:gd name="connsiteX270" fmla="*/ 669712 w 674931"/>
                <a:gd name="connsiteY270" fmla="*/ 26289 h 76285"/>
                <a:gd name="connsiteX271" fmla="*/ 662578 w 674931"/>
                <a:gd name="connsiteY271" fmla="*/ 21307 h 76285"/>
                <a:gd name="connsiteX272" fmla="*/ 651339 w 674931"/>
                <a:gd name="connsiteY272" fmla="*/ 19469 h 76285"/>
                <a:gd name="connsiteX273" fmla="*/ 643385 w 674931"/>
                <a:gd name="connsiteY273" fmla="*/ 20565 h 76285"/>
                <a:gd name="connsiteX274" fmla="*/ 637527 w 674931"/>
                <a:gd name="connsiteY274" fmla="*/ 23251 h 76285"/>
                <a:gd name="connsiteX275" fmla="*/ 632993 w 674931"/>
                <a:gd name="connsiteY275" fmla="*/ 28385 h 76285"/>
                <a:gd name="connsiteX276" fmla="*/ 631336 w 674931"/>
                <a:gd name="connsiteY276" fmla="*/ 35119 h 76285"/>
                <a:gd name="connsiteX277" fmla="*/ 633355 w 674931"/>
                <a:gd name="connsiteY277" fmla="*/ 42405 h 76285"/>
                <a:gd name="connsiteX278" fmla="*/ 639289 w 674931"/>
                <a:gd name="connsiteY278" fmla="*/ 47577 h 76285"/>
                <a:gd name="connsiteX279" fmla="*/ 653339 w 674931"/>
                <a:gd name="connsiteY279" fmla="*/ 52007 h 76285"/>
                <a:gd name="connsiteX280" fmla="*/ 662750 w 674931"/>
                <a:gd name="connsiteY280" fmla="*/ 55121 h 76285"/>
                <a:gd name="connsiteX281" fmla="*/ 665455 w 674931"/>
                <a:gd name="connsiteY281" fmla="*/ 60036 h 76285"/>
                <a:gd name="connsiteX282" fmla="*/ 662388 w 674931"/>
                <a:gd name="connsiteY282" fmla="*/ 66104 h 76285"/>
                <a:gd name="connsiteX283" fmla="*/ 652977 w 674931"/>
                <a:gd name="connsiteY283" fmla="*/ 68685 h 76285"/>
                <a:gd name="connsiteX284" fmla="*/ 643185 w 674931"/>
                <a:gd name="connsiteY284" fmla="*/ 65761 h 76285"/>
                <a:gd name="connsiteX285" fmla="*/ 638918 w 674931"/>
                <a:gd name="connsiteY285" fmla="*/ 57369 h 76285"/>
                <a:gd name="connsiteX286" fmla="*/ 629812 w 674931"/>
                <a:gd name="connsiteY286" fmla="*/ 58798 h 76285"/>
                <a:gd name="connsiteX287" fmla="*/ 636899 w 674931"/>
                <a:gd name="connsiteY287" fmla="*/ 71847 h 76285"/>
                <a:gd name="connsiteX288" fmla="*/ 636899 w 674931"/>
                <a:gd name="connsiteY288" fmla="*/ 71847 h 7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674931" h="76285">
                  <a:moveTo>
                    <a:pt x="49063" y="43301"/>
                  </a:moveTo>
                  <a:cubicBezTo>
                    <a:pt x="49063" y="52711"/>
                    <a:pt x="47511" y="59065"/>
                    <a:pt x="44406" y="62379"/>
                  </a:cubicBezTo>
                  <a:cubicBezTo>
                    <a:pt x="41300" y="65694"/>
                    <a:pt x="36100" y="67342"/>
                    <a:pt x="28804" y="67342"/>
                  </a:cubicBezTo>
                  <a:cubicBezTo>
                    <a:pt x="24536" y="67342"/>
                    <a:pt x="20926" y="66504"/>
                    <a:pt x="17983" y="64827"/>
                  </a:cubicBezTo>
                  <a:cubicBezTo>
                    <a:pt x="15030" y="63151"/>
                    <a:pt x="12954" y="60779"/>
                    <a:pt x="11744" y="57693"/>
                  </a:cubicBezTo>
                  <a:cubicBezTo>
                    <a:pt x="10535" y="54607"/>
                    <a:pt x="9925" y="49806"/>
                    <a:pt x="9925" y="43291"/>
                  </a:cubicBezTo>
                  <a:lnTo>
                    <a:pt x="9925" y="10"/>
                  </a:lnTo>
                  <a:lnTo>
                    <a:pt x="0" y="10"/>
                  </a:lnTo>
                  <a:lnTo>
                    <a:pt x="0" y="43339"/>
                  </a:lnTo>
                  <a:cubicBezTo>
                    <a:pt x="0" y="51283"/>
                    <a:pt x="962" y="57550"/>
                    <a:pt x="2867" y="62141"/>
                  </a:cubicBezTo>
                  <a:cubicBezTo>
                    <a:pt x="4782" y="66732"/>
                    <a:pt x="7972" y="70237"/>
                    <a:pt x="12440" y="72657"/>
                  </a:cubicBezTo>
                  <a:cubicBezTo>
                    <a:pt x="16907" y="75076"/>
                    <a:pt x="22650" y="76286"/>
                    <a:pt x="29680" y="76286"/>
                  </a:cubicBezTo>
                  <a:cubicBezTo>
                    <a:pt x="36909" y="76286"/>
                    <a:pt x="42758" y="74895"/>
                    <a:pt x="47206" y="72114"/>
                  </a:cubicBezTo>
                  <a:cubicBezTo>
                    <a:pt x="51654" y="69333"/>
                    <a:pt x="54740" y="65723"/>
                    <a:pt x="56445" y="61293"/>
                  </a:cubicBezTo>
                  <a:cubicBezTo>
                    <a:pt x="58150" y="56855"/>
                    <a:pt x="59007" y="50864"/>
                    <a:pt x="59007" y="43329"/>
                  </a:cubicBezTo>
                  <a:lnTo>
                    <a:pt x="59007" y="0"/>
                  </a:lnTo>
                  <a:lnTo>
                    <a:pt x="49082" y="0"/>
                  </a:lnTo>
                  <a:lnTo>
                    <a:pt x="49082" y="43301"/>
                  </a:lnTo>
                  <a:lnTo>
                    <a:pt x="49063" y="43301"/>
                  </a:lnTo>
                  <a:close/>
                  <a:moveTo>
                    <a:pt x="83544" y="75019"/>
                  </a:moveTo>
                  <a:lnTo>
                    <a:pt x="83544" y="45349"/>
                  </a:lnTo>
                  <a:cubicBezTo>
                    <a:pt x="83544" y="38395"/>
                    <a:pt x="84963" y="33661"/>
                    <a:pt x="87811" y="31175"/>
                  </a:cubicBezTo>
                  <a:cubicBezTo>
                    <a:pt x="90659" y="28680"/>
                    <a:pt x="94040" y="27442"/>
                    <a:pt x="97965" y="27442"/>
                  </a:cubicBezTo>
                  <a:cubicBezTo>
                    <a:pt x="100422" y="27442"/>
                    <a:pt x="102556" y="27994"/>
                    <a:pt x="104384" y="29099"/>
                  </a:cubicBezTo>
                  <a:cubicBezTo>
                    <a:pt x="106204" y="30213"/>
                    <a:pt x="107480" y="31690"/>
                    <a:pt x="108194" y="33557"/>
                  </a:cubicBezTo>
                  <a:cubicBezTo>
                    <a:pt x="108909" y="35414"/>
                    <a:pt x="109261" y="38214"/>
                    <a:pt x="109261" y="41977"/>
                  </a:cubicBezTo>
                  <a:lnTo>
                    <a:pt x="109261" y="75028"/>
                  </a:lnTo>
                  <a:lnTo>
                    <a:pt x="118472" y="75028"/>
                  </a:lnTo>
                  <a:lnTo>
                    <a:pt x="118472" y="41615"/>
                  </a:lnTo>
                  <a:cubicBezTo>
                    <a:pt x="118472" y="37357"/>
                    <a:pt x="118301" y="34366"/>
                    <a:pt x="117958" y="32671"/>
                  </a:cubicBezTo>
                  <a:cubicBezTo>
                    <a:pt x="117415" y="30042"/>
                    <a:pt x="116462" y="27765"/>
                    <a:pt x="115091" y="25860"/>
                  </a:cubicBezTo>
                  <a:cubicBezTo>
                    <a:pt x="113728" y="23955"/>
                    <a:pt x="111671" y="22412"/>
                    <a:pt x="108928" y="21231"/>
                  </a:cubicBezTo>
                  <a:cubicBezTo>
                    <a:pt x="106185" y="20060"/>
                    <a:pt x="103175" y="19469"/>
                    <a:pt x="99898" y="19469"/>
                  </a:cubicBezTo>
                  <a:cubicBezTo>
                    <a:pt x="92364" y="19469"/>
                    <a:pt x="86601" y="22450"/>
                    <a:pt x="82610" y="28413"/>
                  </a:cubicBezTo>
                  <a:lnTo>
                    <a:pt x="82610" y="20688"/>
                  </a:lnTo>
                  <a:lnTo>
                    <a:pt x="74324" y="20688"/>
                  </a:lnTo>
                  <a:lnTo>
                    <a:pt x="74324" y="75019"/>
                  </a:lnTo>
                  <a:lnTo>
                    <a:pt x="83544" y="75019"/>
                  </a:lnTo>
                  <a:lnTo>
                    <a:pt x="83544" y="75019"/>
                  </a:lnTo>
                  <a:close/>
                  <a:moveTo>
                    <a:pt x="141865" y="10601"/>
                  </a:moveTo>
                  <a:lnTo>
                    <a:pt x="141865" y="19"/>
                  </a:lnTo>
                  <a:lnTo>
                    <a:pt x="132655" y="19"/>
                  </a:lnTo>
                  <a:lnTo>
                    <a:pt x="132655" y="10601"/>
                  </a:lnTo>
                  <a:lnTo>
                    <a:pt x="141865" y="10601"/>
                  </a:lnTo>
                  <a:lnTo>
                    <a:pt x="141865" y="10601"/>
                  </a:lnTo>
                  <a:close/>
                  <a:moveTo>
                    <a:pt x="141865" y="75019"/>
                  </a:moveTo>
                  <a:lnTo>
                    <a:pt x="141865" y="20688"/>
                  </a:lnTo>
                  <a:lnTo>
                    <a:pt x="132655" y="20688"/>
                  </a:lnTo>
                  <a:lnTo>
                    <a:pt x="132655" y="75019"/>
                  </a:lnTo>
                  <a:lnTo>
                    <a:pt x="141865" y="75019"/>
                  </a:lnTo>
                  <a:lnTo>
                    <a:pt x="141865" y="75019"/>
                  </a:lnTo>
                  <a:close/>
                  <a:moveTo>
                    <a:pt x="171945" y="67142"/>
                  </a:moveTo>
                  <a:cubicBezTo>
                    <a:pt x="170574" y="67142"/>
                    <a:pt x="169526" y="66923"/>
                    <a:pt x="168802" y="66475"/>
                  </a:cubicBezTo>
                  <a:cubicBezTo>
                    <a:pt x="168069" y="66027"/>
                    <a:pt x="167535" y="65437"/>
                    <a:pt x="167211" y="64684"/>
                  </a:cubicBezTo>
                  <a:cubicBezTo>
                    <a:pt x="166888" y="63932"/>
                    <a:pt x="166726" y="62236"/>
                    <a:pt x="166726" y="59617"/>
                  </a:cubicBezTo>
                  <a:lnTo>
                    <a:pt x="166726" y="27851"/>
                  </a:lnTo>
                  <a:lnTo>
                    <a:pt x="175984" y="27851"/>
                  </a:lnTo>
                  <a:lnTo>
                    <a:pt x="175984" y="20688"/>
                  </a:lnTo>
                  <a:lnTo>
                    <a:pt x="166726" y="20688"/>
                  </a:lnTo>
                  <a:lnTo>
                    <a:pt x="166726" y="1705"/>
                  </a:lnTo>
                  <a:lnTo>
                    <a:pt x="157563" y="7230"/>
                  </a:lnTo>
                  <a:lnTo>
                    <a:pt x="157563" y="20688"/>
                  </a:lnTo>
                  <a:lnTo>
                    <a:pt x="150809" y="20688"/>
                  </a:lnTo>
                  <a:lnTo>
                    <a:pt x="150809" y="27851"/>
                  </a:lnTo>
                  <a:lnTo>
                    <a:pt x="157563" y="27851"/>
                  </a:lnTo>
                  <a:lnTo>
                    <a:pt x="157563" y="59103"/>
                  </a:lnTo>
                  <a:cubicBezTo>
                    <a:pt x="157563" y="64627"/>
                    <a:pt x="157944" y="68256"/>
                    <a:pt x="158687" y="69980"/>
                  </a:cubicBezTo>
                  <a:cubicBezTo>
                    <a:pt x="159439" y="71704"/>
                    <a:pt x="160734" y="73085"/>
                    <a:pt x="162573" y="74143"/>
                  </a:cubicBezTo>
                  <a:cubicBezTo>
                    <a:pt x="164411" y="75200"/>
                    <a:pt x="167011" y="75733"/>
                    <a:pt x="170345" y="75733"/>
                  </a:cubicBezTo>
                  <a:cubicBezTo>
                    <a:pt x="172393" y="75733"/>
                    <a:pt x="174717" y="75457"/>
                    <a:pt x="177298" y="74914"/>
                  </a:cubicBezTo>
                  <a:lnTo>
                    <a:pt x="175965" y="66780"/>
                  </a:lnTo>
                  <a:cubicBezTo>
                    <a:pt x="174317" y="67018"/>
                    <a:pt x="172964" y="67142"/>
                    <a:pt x="171945" y="67142"/>
                  </a:cubicBezTo>
                  <a:lnTo>
                    <a:pt x="171945" y="67142"/>
                  </a:lnTo>
                  <a:lnTo>
                    <a:pt x="171945" y="67142"/>
                  </a:lnTo>
                  <a:close/>
                  <a:moveTo>
                    <a:pt x="216503" y="66018"/>
                  </a:moveTo>
                  <a:cubicBezTo>
                    <a:pt x="214122" y="67789"/>
                    <a:pt x="211236" y="68675"/>
                    <a:pt x="207864" y="68675"/>
                  </a:cubicBezTo>
                  <a:cubicBezTo>
                    <a:pt x="203321" y="68675"/>
                    <a:pt x="199539" y="67085"/>
                    <a:pt x="196510" y="63913"/>
                  </a:cubicBezTo>
                  <a:cubicBezTo>
                    <a:pt x="193472" y="60741"/>
                    <a:pt x="191786" y="56169"/>
                    <a:pt x="191443" y="50206"/>
                  </a:cubicBezTo>
                  <a:lnTo>
                    <a:pt x="231962" y="50206"/>
                  </a:lnTo>
                  <a:cubicBezTo>
                    <a:pt x="232000" y="49120"/>
                    <a:pt x="232019" y="48301"/>
                    <a:pt x="232019" y="47749"/>
                  </a:cubicBezTo>
                  <a:cubicBezTo>
                    <a:pt x="232019" y="38786"/>
                    <a:pt x="229714" y="31823"/>
                    <a:pt x="225104" y="26880"/>
                  </a:cubicBezTo>
                  <a:cubicBezTo>
                    <a:pt x="220504" y="21927"/>
                    <a:pt x="214570" y="19469"/>
                    <a:pt x="207302" y="19469"/>
                  </a:cubicBezTo>
                  <a:cubicBezTo>
                    <a:pt x="199806" y="19469"/>
                    <a:pt x="193691" y="21993"/>
                    <a:pt x="188986" y="27042"/>
                  </a:cubicBezTo>
                  <a:cubicBezTo>
                    <a:pt x="184280" y="32080"/>
                    <a:pt x="181927" y="39176"/>
                    <a:pt x="181927" y="48320"/>
                  </a:cubicBezTo>
                  <a:cubicBezTo>
                    <a:pt x="181927" y="57150"/>
                    <a:pt x="184252" y="64008"/>
                    <a:pt x="188909" y="68904"/>
                  </a:cubicBezTo>
                  <a:cubicBezTo>
                    <a:pt x="193567" y="73809"/>
                    <a:pt x="199863" y="76248"/>
                    <a:pt x="207807" y="76248"/>
                  </a:cubicBezTo>
                  <a:cubicBezTo>
                    <a:pt x="214122" y="76248"/>
                    <a:pt x="219304" y="74714"/>
                    <a:pt x="223361" y="71647"/>
                  </a:cubicBezTo>
                  <a:cubicBezTo>
                    <a:pt x="227428" y="68580"/>
                    <a:pt x="230200" y="64265"/>
                    <a:pt x="231705" y="58703"/>
                  </a:cubicBezTo>
                  <a:lnTo>
                    <a:pt x="222190" y="57531"/>
                  </a:lnTo>
                  <a:cubicBezTo>
                    <a:pt x="220780" y="61408"/>
                    <a:pt x="218894" y="64237"/>
                    <a:pt x="216503" y="66018"/>
                  </a:cubicBezTo>
                  <a:lnTo>
                    <a:pt x="216503" y="66018"/>
                  </a:lnTo>
                  <a:close/>
                  <a:moveTo>
                    <a:pt x="196729" y="31271"/>
                  </a:moveTo>
                  <a:cubicBezTo>
                    <a:pt x="199615" y="28442"/>
                    <a:pt x="203178" y="27032"/>
                    <a:pt x="207397" y="27032"/>
                  </a:cubicBezTo>
                  <a:cubicBezTo>
                    <a:pt x="212074" y="27032"/>
                    <a:pt x="215875" y="28804"/>
                    <a:pt x="218808" y="32356"/>
                  </a:cubicBezTo>
                  <a:cubicBezTo>
                    <a:pt x="220713" y="34633"/>
                    <a:pt x="221875" y="38071"/>
                    <a:pt x="222285" y="42634"/>
                  </a:cubicBezTo>
                  <a:lnTo>
                    <a:pt x="191938" y="42634"/>
                  </a:lnTo>
                  <a:cubicBezTo>
                    <a:pt x="192253" y="37881"/>
                    <a:pt x="193853" y="34100"/>
                    <a:pt x="196729" y="31271"/>
                  </a:cubicBezTo>
                  <a:lnTo>
                    <a:pt x="196729" y="31271"/>
                  </a:lnTo>
                  <a:close/>
                  <a:moveTo>
                    <a:pt x="287055" y="75019"/>
                  </a:moveTo>
                  <a:lnTo>
                    <a:pt x="287055" y="19"/>
                  </a:lnTo>
                  <a:lnTo>
                    <a:pt x="277892" y="19"/>
                  </a:lnTo>
                  <a:lnTo>
                    <a:pt x="277892" y="26927"/>
                  </a:lnTo>
                  <a:cubicBezTo>
                    <a:pt x="276292" y="24708"/>
                    <a:pt x="274206" y="22908"/>
                    <a:pt x="271653" y="21527"/>
                  </a:cubicBezTo>
                  <a:cubicBezTo>
                    <a:pt x="269091" y="20145"/>
                    <a:pt x="266186" y="19460"/>
                    <a:pt x="262909" y="19460"/>
                  </a:cubicBezTo>
                  <a:cubicBezTo>
                    <a:pt x="258432" y="19460"/>
                    <a:pt x="254394" y="20631"/>
                    <a:pt x="250784" y="22984"/>
                  </a:cubicBezTo>
                  <a:cubicBezTo>
                    <a:pt x="247174" y="25337"/>
                    <a:pt x="244459" y="28727"/>
                    <a:pt x="242649" y="33138"/>
                  </a:cubicBezTo>
                  <a:cubicBezTo>
                    <a:pt x="240840" y="37557"/>
                    <a:pt x="239935" y="42472"/>
                    <a:pt x="239935" y="47901"/>
                  </a:cubicBezTo>
                  <a:cubicBezTo>
                    <a:pt x="239935" y="53454"/>
                    <a:pt x="240925" y="58379"/>
                    <a:pt x="242926" y="62655"/>
                  </a:cubicBezTo>
                  <a:cubicBezTo>
                    <a:pt x="244926" y="66942"/>
                    <a:pt x="247736" y="70276"/>
                    <a:pt x="251365" y="72666"/>
                  </a:cubicBezTo>
                  <a:cubicBezTo>
                    <a:pt x="255003" y="75048"/>
                    <a:pt x="258985" y="76248"/>
                    <a:pt x="263319" y="76248"/>
                  </a:cubicBezTo>
                  <a:cubicBezTo>
                    <a:pt x="269996" y="76248"/>
                    <a:pt x="275063" y="73552"/>
                    <a:pt x="278511" y="68161"/>
                  </a:cubicBezTo>
                  <a:lnTo>
                    <a:pt x="278511" y="75019"/>
                  </a:lnTo>
                  <a:lnTo>
                    <a:pt x="287055" y="75019"/>
                  </a:lnTo>
                  <a:lnTo>
                    <a:pt x="287055" y="75019"/>
                  </a:lnTo>
                  <a:close/>
                  <a:moveTo>
                    <a:pt x="253517" y="32090"/>
                  </a:moveTo>
                  <a:cubicBezTo>
                    <a:pt x="256261" y="28747"/>
                    <a:pt x="259671" y="27080"/>
                    <a:pt x="263766" y="27080"/>
                  </a:cubicBezTo>
                  <a:cubicBezTo>
                    <a:pt x="267957" y="27080"/>
                    <a:pt x="271501" y="28823"/>
                    <a:pt x="274358" y="32299"/>
                  </a:cubicBezTo>
                  <a:cubicBezTo>
                    <a:pt x="277225" y="35776"/>
                    <a:pt x="278654" y="41234"/>
                    <a:pt x="278654" y="48673"/>
                  </a:cubicBezTo>
                  <a:cubicBezTo>
                    <a:pt x="278654" y="55426"/>
                    <a:pt x="277254" y="60446"/>
                    <a:pt x="274434" y="63741"/>
                  </a:cubicBezTo>
                  <a:cubicBezTo>
                    <a:pt x="271615" y="67037"/>
                    <a:pt x="268205" y="68685"/>
                    <a:pt x="264176" y="68685"/>
                  </a:cubicBezTo>
                  <a:cubicBezTo>
                    <a:pt x="260185" y="68685"/>
                    <a:pt x="256727" y="66951"/>
                    <a:pt x="253794" y="63513"/>
                  </a:cubicBezTo>
                  <a:cubicBezTo>
                    <a:pt x="250850" y="60074"/>
                    <a:pt x="249393" y="54874"/>
                    <a:pt x="249393" y="47911"/>
                  </a:cubicBezTo>
                  <a:cubicBezTo>
                    <a:pt x="249403" y="40700"/>
                    <a:pt x="250765" y="35433"/>
                    <a:pt x="253517" y="32090"/>
                  </a:cubicBezTo>
                  <a:lnTo>
                    <a:pt x="253517" y="32090"/>
                  </a:lnTo>
                  <a:close/>
                  <a:moveTo>
                    <a:pt x="341224" y="75019"/>
                  </a:moveTo>
                  <a:lnTo>
                    <a:pt x="341224" y="16078"/>
                  </a:lnTo>
                  <a:lnTo>
                    <a:pt x="380619" y="75019"/>
                  </a:lnTo>
                  <a:lnTo>
                    <a:pt x="390801" y="75019"/>
                  </a:lnTo>
                  <a:lnTo>
                    <a:pt x="390801" y="19"/>
                  </a:lnTo>
                  <a:lnTo>
                    <a:pt x="381286" y="19"/>
                  </a:lnTo>
                  <a:lnTo>
                    <a:pt x="381286" y="58903"/>
                  </a:lnTo>
                  <a:lnTo>
                    <a:pt x="341890" y="19"/>
                  </a:lnTo>
                  <a:lnTo>
                    <a:pt x="331708" y="19"/>
                  </a:lnTo>
                  <a:lnTo>
                    <a:pt x="331708" y="75019"/>
                  </a:lnTo>
                  <a:lnTo>
                    <a:pt x="341224" y="75019"/>
                  </a:lnTo>
                  <a:lnTo>
                    <a:pt x="341224" y="75019"/>
                  </a:lnTo>
                  <a:close/>
                  <a:moveTo>
                    <a:pt x="443598" y="75019"/>
                  </a:moveTo>
                  <a:lnTo>
                    <a:pt x="453219" y="75019"/>
                  </a:lnTo>
                  <a:cubicBezTo>
                    <a:pt x="452056" y="72933"/>
                    <a:pt x="451285" y="70761"/>
                    <a:pt x="450885" y="68485"/>
                  </a:cubicBezTo>
                  <a:cubicBezTo>
                    <a:pt x="450494" y="66227"/>
                    <a:pt x="450294" y="60798"/>
                    <a:pt x="450294" y="52245"/>
                  </a:cubicBezTo>
                  <a:lnTo>
                    <a:pt x="450294" y="39967"/>
                  </a:lnTo>
                  <a:cubicBezTo>
                    <a:pt x="450294" y="35871"/>
                    <a:pt x="450142" y="33042"/>
                    <a:pt x="449837" y="31471"/>
                  </a:cubicBezTo>
                  <a:cubicBezTo>
                    <a:pt x="449285" y="28946"/>
                    <a:pt x="448332" y="26861"/>
                    <a:pt x="446970" y="25203"/>
                  </a:cubicBezTo>
                  <a:cubicBezTo>
                    <a:pt x="445599" y="23555"/>
                    <a:pt x="443475" y="22184"/>
                    <a:pt x="440569" y="21088"/>
                  </a:cubicBezTo>
                  <a:cubicBezTo>
                    <a:pt x="437674" y="19993"/>
                    <a:pt x="433902" y="19450"/>
                    <a:pt x="429263" y="19450"/>
                  </a:cubicBezTo>
                  <a:cubicBezTo>
                    <a:pt x="424586" y="19450"/>
                    <a:pt x="420481" y="20079"/>
                    <a:pt x="416928" y="21365"/>
                  </a:cubicBezTo>
                  <a:cubicBezTo>
                    <a:pt x="413385" y="22641"/>
                    <a:pt x="410670" y="24470"/>
                    <a:pt x="408794" y="26832"/>
                  </a:cubicBezTo>
                  <a:cubicBezTo>
                    <a:pt x="406918" y="29204"/>
                    <a:pt x="405565" y="32318"/>
                    <a:pt x="404746" y="36166"/>
                  </a:cubicBezTo>
                  <a:lnTo>
                    <a:pt x="413747" y="37395"/>
                  </a:lnTo>
                  <a:cubicBezTo>
                    <a:pt x="414738" y="33547"/>
                    <a:pt x="416271" y="30852"/>
                    <a:pt x="418319" y="29337"/>
                  </a:cubicBezTo>
                  <a:cubicBezTo>
                    <a:pt x="420386" y="27823"/>
                    <a:pt x="423586" y="27061"/>
                    <a:pt x="427920" y="27061"/>
                  </a:cubicBezTo>
                  <a:cubicBezTo>
                    <a:pt x="432549" y="27061"/>
                    <a:pt x="436054" y="28099"/>
                    <a:pt x="438407" y="30185"/>
                  </a:cubicBezTo>
                  <a:cubicBezTo>
                    <a:pt x="440150" y="31718"/>
                    <a:pt x="441017" y="34357"/>
                    <a:pt x="441017" y="38110"/>
                  </a:cubicBezTo>
                  <a:cubicBezTo>
                    <a:pt x="441017" y="38452"/>
                    <a:pt x="440998" y="39253"/>
                    <a:pt x="440960" y="40519"/>
                  </a:cubicBezTo>
                  <a:cubicBezTo>
                    <a:pt x="437455" y="41748"/>
                    <a:pt x="431978" y="42796"/>
                    <a:pt x="424539" y="43691"/>
                  </a:cubicBezTo>
                  <a:cubicBezTo>
                    <a:pt x="420881" y="44129"/>
                    <a:pt x="418157" y="44596"/>
                    <a:pt x="416357" y="45072"/>
                  </a:cubicBezTo>
                  <a:cubicBezTo>
                    <a:pt x="413899" y="45749"/>
                    <a:pt x="411690" y="46768"/>
                    <a:pt x="409727" y="48092"/>
                  </a:cubicBezTo>
                  <a:cubicBezTo>
                    <a:pt x="407775" y="49425"/>
                    <a:pt x="406184" y="51178"/>
                    <a:pt x="404974" y="53388"/>
                  </a:cubicBezTo>
                  <a:cubicBezTo>
                    <a:pt x="403765" y="55578"/>
                    <a:pt x="403165" y="58017"/>
                    <a:pt x="403165" y="60684"/>
                  </a:cubicBezTo>
                  <a:cubicBezTo>
                    <a:pt x="403165" y="65218"/>
                    <a:pt x="404765" y="68942"/>
                    <a:pt x="407975" y="71857"/>
                  </a:cubicBezTo>
                  <a:cubicBezTo>
                    <a:pt x="411175" y="74781"/>
                    <a:pt x="415766" y="76238"/>
                    <a:pt x="421729" y="76238"/>
                  </a:cubicBezTo>
                  <a:cubicBezTo>
                    <a:pt x="425348" y="76238"/>
                    <a:pt x="428730" y="75638"/>
                    <a:pt x="431883" y="74447"/>
                  </a:cubicBezTo>
                  <a:cubicBezTo>
                    <a:pt x="435035" y="73257"/>
                    <a:pt x="438321" y="71209"/>
                    <a:pt x="441731" y="68304"/>
                  </a:cubicBezTo>
                  <a:cubicBezTo>
                    <a:pt x="442027" y="70866"/>
                    <a:pt x="442646" y="73104"/>
                    <a:pt x="443598" y="75019"/>
                  </a:cubicBezTo>
                  <a:lnTo>
                    <a:pt x="443598" y="75019"/>
                  </a:lnTo>
                  <a:lnTo>
                    <a:pt x="443598" y="75019"/>
                  </a:lnTo>
                  <a:close/>
                  <a:moveTo>
                    <a:pt x="440988" y="51121"/>
                  </a:moveTo>
                  <a:cubicBezTo>
                    <a:pt x="440988" y="55178"/>
                    <a:pt x="440493" y="58245"/>
                    <a:pt x="439512" y="60331"/>
                  </a:cubicBezTo>
                  <a:cubicBezTo>
                    <a:pt x="438207" y="63027"/>
                    <a:pt x="436178" y="65151"/>
                    <a:pt x="433416" y="66704"/>
                  </a:cubicBezTo>
                  <a:cubicBezTo>
                    <a:pt x="430654" y="68256"/>
                    <a:pt x="427501" y="69028"/>
                    <a:pt x="423958" y="69028"/>
                  </a:cubicBezTo>
                  <a:cubicBezTo>
                    <a:pt x="420376" y="69028"/>
                    <a:pt x="417652" y="68209"/>
                    <a:pt x="415804" y="66570"/>
                  </a:cubicBezTo>
                  <a:cubicBezTo>
                    <a:pt x="413947" y="64932"/>
                    <a:pt x="413014" y="62884"/>
                    <a:pt x="413014" y="60427"/>
                  </a:cubicBezTo>
                  <a:cubicBezTo>
                    <a:pt x="413014" y="58826"/>
                    <a:pt x="413442" y="57369"/>
                    <a:pt x="414290" y="56055"/>
                  </a:cubicBezTo>
                  <a:cubicBezTo>
                    <a:pt x="415147" y="54740"/>
                    <a:pt x="416357" y="53740"/>
                    <a:pt x="417928" y="53064"/>
                  </a:cubicBezTo>
                  <a:cubicBezTo>
                    <a:pt x="419491" y="52388"/>
                    <a:pt x="422167" y="51768"/>
                    <a:pt x="425958" y="51226"/>
                  </a:cubicBezTo>
                  <a:cubicBezTo>
                    <a:pt x="432645" y="50263"/>
                    <a:pt x="437655" y="49111"/>
                    <a:pt x="440998" y="47749"/>
                  </a:cubicBezTo>
                  <a:lnTo>
                    <a:pt x="440998" y="51121"/>
                  </a:lnTo>
                  <a:lnTo>
                    <a:pt x="440988" y="51121"/>
                  </a:lnTo>
                  <a:close/>
                  <a:moveTo>
                    <a:pt x="480641" y="67142"/>
                  </a:moveTo>
                  <a:cubicBezTo>
                    <a:pt x="479269" y="67142"/>
                    <a:pt x="478222" y="66923"/>
                    <a:pt x="477488" y="66475"/>
                  </a:cubicBezTo>
                  <a:cubicBezTo>
                    <a:pt x="476764" y="66027"/>
                    <a:pt x="476231" y="65437"/>
                    <a:pt x="475907" y="64684"/>
                  </a:cubicBezTo>
                  <a:cubicBezTo>
                    <a:pt x="475583" y="63932"/>
                    <a:pt x="475421" y="62236"/>
                    <a:pt x="475421" y="59617"/>
                  </a:cubicBezTo>
                  <a:lnTo>
                    <a:pt x="475421" y="27851"/>
                  </a:lnTo>
                  <a:lnTo>
                    <a:pt x="484680" y="27851"/>
                  </a:lnTo>
                  <a:lnTo>
                    <a:pt x="484680" y="20688"/>
                  </a:lnTo>
                  <a:lnTo>
                    <a:pt x="475421" y="20688"/>
                  </a:lnTo>
                  <a:lnTo>
                    <a:pt x="475421" y="1705"/>
                  </a:lnTo>
                  <a:lnTo>
                    <a:pt x="466258" y="7230"/>
                  </a:lnTo>
                  <a:lnTo>
                    <a:pt x="466258" y="20688"/>
                  </a:lnTo>
                  <a:lnTo>
                    <a:pt x="459505" y="20688"/>
                  </a:lnTo>
                  <a:lnTo>
                    <a:pt x="459505" y="27851"/>
                  </a:lnTo>
                  <a:lnTo>
                    <a:pt x="466258" y="27851"/>
                  </a:lnTo>
                  <a:lnTo>
                    <a:pt x="466258" y="59103"/>
                  </a:lnTo>
                  <a:cubicBezTo>
                    <a:pt x="466258" y="64627"/>
                    <a:pt x="466639" y="68256"/>
                    <a:pt x="467382" y="69980"/>
                  </a:cubicBezTo>
                  <a:cubicBezTo>
                    <a:pt x="468135" y="71704"/>
                    <a:pt x="469430" y="73085"/>
                    <a:pt x="471268" y="74143"/>
                  </a:cubicBezTo>
                  <a:cubicBezTo>
                    <a:pt x="473107" y="75200"/>
                    <a:pt x="475707" y="75733"/>
                    <a:pt x="479041" y="75733"/>
                  </a:cubicBezTo>
                  <a:cubicBezTo>
                    <a:pt x="481089" y="75733"/>
                    <a:pt x="483413" y="75457"/>
                    <a:pt x="485994" y="74914"/>
                  </a:cubicBezTo>
                  <a:lnTo>
                    <a:pt x="484661" y="66780"/>
                  </a:lnTo>
                  <a:cubicBezTo>
                    <a:pt x="483013" y="67018"/>
                    <a:pt x="481670" y="67142"/>
                    <a:pt x="480641" y="67142"/>
                  </a:cubicBezTo>
                  <a:lnTo>
                    <a:pt x="480641" y="67142"/>
                  </a:lnTo>
                  <a:lnTo>
                    <a:pt x="480641" y="67142"/>
                  </a:lnTo>
                  <a:close/>
                  <a:moveTo>
                    <a:pt x="502949" y="10601"/>
                  </a:moveTo>
                  <a:lnTo>
                    <a:pt x="502949" y="19"/>
                  </a:lnTo>
                  <a:lnTo>
                    <a:pt x="493738" y="19"/>
                  </a:lnTo>
                  <a:lnTo>
                    <a:pt x="493738" y="10601"/>
                  </a:lnTo>
                  <a:lnTo>
                    <a:pt x="502949" y="10601"/>
                  </a:lnTo>
                  <a:lnTo>
                    <a:pt x="502949" y="10601"/>
                  </a:lnTo>
                  <a:close/>
                  <a:moveTo>
                    <a:pt x="502949" y="75019"/>
                  </a:moveTo>
                  <a:lnTo>
                    <a:pt x="502949" y="20688"/>
                  </a:lnTo>
                  <a:lnTo>
                    <a:pt x="493738" y="20688"/>
                  </a:lnTo>
                  <a:lnTo>
                    <a:pt x="493738" y="75019"/>
                  </a:lnTo>
                  <a:lnTo>
                    <a:pt x="502949" y="75019"/>
                  </a:lnTo>
                  <a:lnTo>
                    <a:pt x="502949" y="75019"/>
                  </a:lnTo>
                  <a:close/>
                  <a:moveTo>
                    <a:pt x="520579" y="68923"/>
                  </a:moveTo>
                  <a:cubicBezTo>
                    <a:pt x="525266" y="73800"/>
                    <a:pt x="531419" y="76248"/>
                    <a:pt x="539020" y="76248"/>
                  </a:cubicBezTo>
                  <a:cubicBezTo>
                    <a:pt x="543763" y="76248"/>
                    <a:pt x="548135" y="75133"/>
                    <a:pt x="552145" y="72914"/>
                  </a:cubicBezTo>
                  <a:cubicBezTo>
                    <a:pt x="556155" y="70704"/>
                    <a:pt x="559203" y="67580"/>
                    <a:pt x="561308" y="63579"/>
                  </a:cubicBezTo>
                  <a:cubicBezTo>
                    <a:pt x="563404" y="59579"/>
                    <a:pt x="564452" y="54073"/>
                    <a:pt x="564452" y="47092"/>
                  </a:cubicBezTo>
                  <a:cubicBezTo>
                    <a:pt x="564452" y="38462"/>
                    <a:pt x="562080" y="31699"/>
                    <a:pt x="557336" y="26803"/>
                  </a:cubicBezTo>
                  <a:cubicBezTo>
                    <a:pt x="552602" y="21908"/>
                    <a:pt x="546487" y="19460"/>
                    <a:pt x="539020" y="19460"/>
                  </a:cubicBezTo>
                  <a:cubicBezTo>
                    <a:pt x="532305" y="19460"/>
                    <a:pt x="526609" y="21469"/>
                    <a:pt x="521932" y="25498"/>
                  </a:cubicBezTo>
                  <a:cubicBezTo>
                    <a:pt x="516341" y="30337"/>
                    <a:pt x="513540" y="37786"/>
                    <a:pt x="513540" y="47854"/>
                  </a:cubicBezTo>
                  <a:cubicBezTo>
                    <a:pt x="513531" y="57017"/>
                    <a:pt x="515874" y="64056"/>
                    <a:pt x="520579" y="68923"/>
                  </a:cubicBezTo>
                  <a:lnTo>
                    <a:pt x="520579" y="68923"/>
                  </a:lnTo>
                  <a:close/>
                  <a:moveTo>
                    <a:pt x="527552" y="32252"/>
                  </a:moveTo>
                  <a:cubicBezTo>
                    <a:pt x="530590" y="28804"/>
                    <a:pt x="534410" y="27080"/>
                    <a:pt x="539010" y="27080"/>
                  </a:cubicBezTo>
                  <a:cubicBezTo>
                    <a:pt x="543554" y="27080"/>
                    <a:pt x="547345" y="28813"/>
                    <a:pt x="550393" y="32271"/>
                  </a:cubicBezTo>
                  <a:cubicBezTo>
                    <a:pt x="553441" y="35738"/>
                    <a:pt x="554965" y="40824"/>
                    <a:pt x="554965" y="47549"/>
                  </a:cubicBezTo>
                  <a:cubicBezTo>
                    <a:pt x="554965" y="54674"/>
                    <a:pt x="553450" y="59988"/>
                    <a:pt x="550412" y="63465"/>
                  </a:cubicBezTo>
                  <a:cubicBezTo>
                    <a:pt x="547373" y="66942"/>
                    <a:pt x="543573" y="68685"/>
                    <a:pt x="539001" y="68685"/>
                  </a:cubicBezTo>
                  <a:cubicBezTo>
                    <a:pt x="534400" y="68685"/>
                    <a:pt x="530581" y="66951"/>
                    <a:pt x="527542" y="63484"/>
                  </a:cubicBezTo>
                  <a:cubicBezTo>
                    <a:pt x="524513" y="60027"/>
                    <a:pt x="522989" y="54816"/>
                    <a:pt x="522989" y="47854"/>
                  </a:cubicBezTo>
                  <a:cubicBezTo>
                    <a:pt x="522999" y="40891"/>
                    <a:pt x="524523" y="35690"/>
                    <a:pt x="527552" y="32252"/>
                  </a:cubicBezTo>
                  <a:lnTo>
                    <a:pt x="527552" y="32252"/>
                  </a:lnTo>
                  <a:close/>
                  <a:moveTo>
                    <a:pt x="584444" y="75019"/>
                  </a:moveTo>
                  <a:lnTo>
                    <a:pt x="584444" y="45349"/>
                  </a:lnTo>
                  <a:cubicBezTo>
                    <a:pt x="584444" y="38395"/>
                    <a:pt x="585864" y="33661"/>
                    <a:pt x="588721" y="31175"/>
                  </a:cubicBezTo>
                  <a:cubicBezTo>
                    <a:pt x="591569" y="28680"/>
                    <a:pt x="594951" y="27442"/>
                    <a:pt x="598865" y="27442"/>
                  </a:cubicBezTo>
                  <a:cubicBezTo>
                    <a:pt x="601323" y="27442"/>
                    <a:pt x="603456" y="27994"/>
                    <a:pt x="605295" y="29099"/>
                  </a:cubicBezTo>
                  <a:cubicBezTo>
                    <a:pt x="607114" y="30213"/>
                    <a:pt x="608381" y="31690"/>
                    <a:pt x="609095" y="33557"/>
                  </a:cubicBezTo>
                  <a:cubicBezTo>
                    <a:pt x="609810" y="35414"/>
                    <a:pt x="610172" y="38214"/>
                    <a:pt x="610172" y="41977"/>
                  </a:cubicBezTo>
                  <a:lnTo>
                    <a:pt x="610172" y="75028"/>
                  </a:lnTo>
                  <a:lnTo>
                    <a:pt x="619382" y="75028"/>
                  </a:lnTo>
                  <a:lnTo>
                    <a:pt x="619382" y="41615"/>
                  </a:lnTo>
                  <a:cubicBezTo>
                    <a:pt x="619382" y="37357"/>
                    <a:pt x="619201" y="34366"/>
                    <a:pt x="618868" y="32671"/>
                  </a:cubicBezTo>
                  <a:cubicBezTo>
                    <a:pt x="618315" y="30042"/>
                    <a:pt x="617363" y="27765"/>
                    <a:pt x="616001" y="25860"/>
                  </a:cubicBezTo>
                  <a:cubicBezTo>
                    <a:pt x="614629" y="23955"/>
                    <a:pt x="612581" y="22412"/>
                    <a:pt x="609838" y="21231"/>
                  </a:cubicBezTo>
                  <a:cubicBezTo>
                    <a:pt x="607095" y="20060"/>
                    <a:pt x="604085" y="19469"/>
                    <a:pt x="600808" y="19469"/>
                  </a:cubicBezTo>
                  <a:cubicBezTo>
                    <a:pt x="593274" y="19469"/>
                    <a:pt x="587512" y="22450"/>
                    <a:pt x="583521" y="28413"/>
                  </a:cubicBezTo>
                  <a:lnTo>
                    <a:pt x="583521" y="20688"/>
                  </a:lnTo>
                  <a:lnTo>
                    <a:pt x="575234" y="20688"/>
                  </a:lnTo>
                  <a:lnTo>
                    <a:pt x="575234" y="75019"/>
                  </a:lnTo>
                  <a:lnTo>
                    <a:pt x="584444" y="75019"/>
                  </a:lnTo>
                  <a:lnTo>
                    <a:pt x="584444" y="75019"/>
                  </a:lnTo>
                  <a:close/>
                  <a:moveTo>
                    <a:pt x="636899" y="71847"/>
                  </a:moveTo>
                  <a:cubicBezTo>
                    <a:pt x="640604" y="74781"/>
                    <a:pt x="645985" y="76248"/>
                    <a:pt x="653043" y="76248"/>
                  </a:cubicBezTo>
                  <a:cubicBezTo>
                    <a:pt x="657301" y="76248"/>
                    <a:pt x="661130" y="75505"/>
                    <a:pt x="664502" y="74019"/>
                  </a:cubicBezTo>
                  <a:cubicBezTo>
                    <a:pt x="667874" y="72542"/>
                    <a:pt x="670455" y="70437"/>
                    <a:pt x="672246" y="67732"/>
                  </a:cubicBezTo>
                  <a:cubicBezTo>
                    <a:pt x="674037" y="65018"/>
                    <a:pt x="674932" y="62132"/>
                    <a:pt x="674932" y="59065"/>
                  </a:cubicBezTo>
                  <a:cubicBezTo>
                    <a:pt x="674932" y="55921"/>
                    <a:pt x="674199" y="53302"/>
                    <a:pt x="672732" y="51187"/>
                  </a:cubicBezTo>
                  <a:cubicBezTo>
                    <a:pt x="671274" y="49063"/>
                    <a:pt x="669246" y="47454"/>
                    <a:pt x="666674" y="46349"/>
                  </a:cubicBezTo>
                  <a:cubicBezTo>
                    <a:pt x="664093" y="45244"/>
                    <a:pt x="659549" y="43815"/>
                    <a:pt x="653034" y="42082"/>
                  </a:cubicBezTo>
                  <a:cubicBezTo>
                    <a:pt x="648529" y="40853"/>
                    <a:pt x="645814" y="40062"/>
                    <a:pt x="644900" y="39729"/>
                  </a:cubicBezTo>
                  <a:cubicBezTo>
                    <a:pt x="643299" y="39081"/>
                    <a:pt x="642118" y="38262"/>
                    <a:pt x="641375" y="37271"/>
                  </a:cubicBezTo>
                  <a:cubicBezTo>
                    <a:pt x="640623" y="36309"/>
                    <a:pt x="640251" y="35233"/>
                    <a:pt x="640251" y="34042"/>
                  </a:cubicBezTo>
                  <a:cubicBezTo>
                    <a:pt x="640251" y="32166"/>
                    <a:pt x="641156" y="30528"/>
                    <a:pt x="642957" y="29128"/>
                  </a:cubicBezTo>
                  <a:cubicBezTo>
                    <a:pt x="644766" y="27727"/>
                    <a:pt x="647786" y="27032"/>
                    <a:pt x="652015" y="27032"/>
                  </a:cubicBezTo>
                  <a:cubicBezTo>
                    <a:pt x="655596" y="27032"/>
                    <a:pt x="658368" y="27813"/>
                    <a:pt x="660330" y="29385"/>
                  </a:cubicBezTo>
                  <a:cubicBezTo>
                    <a:pt x="662283" y="30947"/>
                    <a:pt x="663473" y="33138"/>
                    <a:pt x="663883" y="35938"/>
                  </a:cubicBezTo>
                  <a:lnTo>
                    <a:pt x="672884" y="34709"/>
                  </a:lnTo>
                  <a:cubicBezTo>
                    <a:pt x="672294" y="31194"/>
                    <a:pt x="671246" y="28385"/>
                    <a:pt x="669712" y="26289"/>
                  </a:cubicBezTo>
                  <a:cubicBezTo>
                    <a:pt x="668179" y="24184"/>
                    <a:pt x="665798" y="22527"/>
                    <a:pt x="662578" y="21307"/>
                  </a:cubicBezTo>
                  <a:cubicBezTo>
                    <a:pt x="659349" y="20079"/>
                    <a:pt x="655615" y="19469"/>
                    <a:pt x="651339" y="19469"/>
                  </a:cubicBezTo>
                  <a:cubicBezTo>
                    <a:pt x="648510" y="19469"/>
                    <a:pt x="645862" y="19831"/>
                    <a:pt x="643385" y="20565"/>
                  </a:cubicBezTo>
                  <a:cubicBezTo>
                    <a:pt x="640909" y="21298"/>
                    <a:pt x="638956" y="22193"/>
                    <a:pt x="637527" y="23251"/>
                  </a:cubicBezTo>
                  <a:cubicBezTo>
                    <a:pt x="635622" y="24613"/>
                    <a:pt x="634117" y="26327"/>
                    <a:pt x="632993" y="28385"/>
                  </a:cubicBezTo>
                  <a:cubicBezTo>
                    <a:pt x="631889" y="30451"/>
                    <a:pt x="631336" y="32690"/>
                    <a:pt x="631336" y="35119"/>
                  </a:cubicBezTo>
                  <a:cubicBezTo>
                    <a:pt x="631336" y="37776"/>
                    <a:pt x="632003" y="40205"/>
                    <a:pt x="633355" y="42405"/>
                  </a:cubicBezTo>
                  <a:cubicBezTo>
                    <a:pt x="634708" y="44615"/>
                    <a:pt x="636680" y="46330"/>
                    <a:pt x="639289" y="47577"/>
                  </a:cubicBezTo>
                  <a:cubicBezTo>
                    <a:pt x="641899" y="48825"/>
                    <a:pt x="646586" y="50292"/>
                    <a:pt x="653339" y="52007"/>
                  </a:cubicBezTo>
                  <a:cubicBezTo>
                    <a:pt x="658349" y="53264"/>
                    <a:pt x="661483" y="54302"/>
                    <a:pt x="662750" y="55121"/>
                  </a:cubicBezTo>
                  <a:cubicBezTo>
                    <a:pt x="664550" y="56312"/>
                    <a:pt x="665455" y="57950"/>
                    <a:pt x="665455" y="60036"/>
                  </a:cubicBezTo>
                  <a:cubicBezTo>
                    <a:pt x="665455" y="62351"/>
                    <a:pt x="664435" y="64380"/>
                    <a:pt x="662388" y="66104"/>
                  </a:cubicBezTo>
                  <a:cubicBezTo>
                    <a:pt x="660340" y="67828"/>
                    <a:pt x="657206" y="68685"/>
                    <a:pt x="652977" y="68685"/>
                  </a:cubicBezTo>
                  <a:cubicBezTo>
                    <a:pt x="648786" y="68685"/>
                    <a:pt x="645519" y="67704"/>
                    <a:pt x="643185" y="65761"/>
                  </a:cubicBezTo>
                  <a:cubicBezTo>
                    <a:pt x="640852" y="63818"/>
                    <a:pt x="639423" y="61017"/>
                    <a:pt x="638918" y="57369"/>
                  </a:cubicBezTo>
                  <a:lnTo>
                    <a:pt x="629812" y="58798"/>
                  </a:lnTo>
                  <a:cubicBezTo>
                    <a:pt x="630850" y="64560"/>
                    <a:pt x="633212" y="68904"/>
                    <a:pt x="636899" y="71847"/>
                  </a:cubicBezTo>
                  <a:lnTo>
                    <a:pt x="636899" y="71847"/>
                  </a:ln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D8443F85-C3D1-47AB-BA47-0CC8B80871D4}"/>
                </a:ext>
              </a:extLst>
            </p:cNvPr>
            <p:cNvSpPr/>
            <p:nvPr/>
          </p:nvSpPr>
          <p:spPr>
            <a:xfrm>
              <a:off x="-10522" y="3408977"/>
              <a:ext cx="1155172" cy="91116"/>
            </a:xfrm>
            <a:custGeom>
              <a:avLst/>
              <a:gdLst>
                <a:gd name="connsiteX0" fmla="*/ 55969 w 1155172"/>
                <a:gd name="connsiteY0" fmla="*/ 76276 h 91116"/>
                <a:gd name="connsiteX1" fmla="*/ 55969 w 1155172"/>
                <a:gd name="connsiteY1" fmla="*/ 67418 h 91116"/>
                <a:gd name="connsiteX2" fmla="*/ 9925 w 1155172"/>
                <a:gd name="connsiteY2" fmla="*/ 67418 h 91116"/>
                <a:gd name="connsiteX3" fmla="*/ 9925 w 1155172"/>
                <a:gd name="connsiteY3" fmla="*/ 41891 h 91116"/>
                <a:gd name="connsiteX4" fmla="*/ 51416 w 1155172"/>
                <a:gd name="connsiteY4" fmla="*/ 41891 h 91116"/>
                <a:gd name="connsiteX5" fmla="*/ 51416 w 1155172"/>
                <a:gd name="connsiteY5" fmla="*/ 33090 h 91116"/>
                <a:gd name="connsiteX6" fmla="*/ 9925 w 1155172"/>
                <a:gd name="connsiteY6" fmla="*/ 33090 h 91116"/>
                <a:gd name="connsiteX7" fmla="*/ 9925 w 1155172"/>
                <a:gd name="connsiteY7" fmla="*/ 10116 h 91116"/>
                <a:gd name="connsiteX8" fmla="*/ 54226 w 1155172"/>
                <a:gd name="connsiteY8" fmla="*/ 10116 h 91116"/>
                <a:gd name="connsiteX9" fmla="*/ 54226 w 1155172"/>
                <a:gd name="connsiteY9" fmla="*/ 1267 h 91116"/>
                <a:gd name="connsiteX10" fmla="*/ 0 w 1155172"/>
                <a:gd name="connsiteY10" fmla="*/ 1267 h 91116"/>
                <a:gd name="connsiteX11" fmla="*/ 0 w 1155172"/>
                <a:gd name="connsiteY11" fmla="*/ 76267 h 91116"/>
                <a:gd name="connsiteX12" fmla="*/ 55969 w 1155172"/>
                <a:gd name="connsiteY12" fmla="*/ 76267 h 91116"/>
                <a:gd name="connsiteX13" fmla="*/ 55969 w 1155172"/>
                <a:gd name="connsiteY13" fmla="*/ 76276 h 91116"/>
                <a:gd name="connsiteX14" fmla="*/ 112300 w 1155172"/>
                <a:gd name="connsiteY14" fmla="*/ 76276 h 91116"/>
                <a:gd name="connsiteX15" fmla="*/ 112300 w 1155172"/>
                <a:gd name="connsiteY15" fmla="*/ 1276 h 91116"/>
                <a:gd name="connsiteX16" fmla="*/ 103137 w 1155172"/>
                <a:gd name="connsiteY16" fmla="*/ 1276 h 91116"/>
                <a:gd name="connsiteX17" fmla="*/ 103137 w 1155172"/>
                <a:gd name="connsiteY17" fmla="*/ 28184 h 91116"/>
                <a:gd name="connsiteX18" fmla="*/ 96898 w 1155172"/>
                <a:gd name="connsiteY18" fmla="*/ 22784 h 91116"/>
                <a:gd name="connsiteX19" fmla="*/ 88154 w 1155172"/>
                <a:gd name="connsiteY19" fmla="*/ 20717 h 91116"/>
                <a:gd name="connsiteX20" fmla="*/ 76029 w 1155172"/>
                <a:gd name="connsiteY20" fmla="*/ 24241 h 91116"/>
                <a:gd name="connsiteX21" fmla="*/ 67894 w 1155172"/>
                <a:gd name="connsiteY21" fmla="*/ 34395 h 91116"/>
                <a:gd name="connsiteX22" fmla="*/ 65180 w 1155172"/>
                <a:gd name="connsiteY22" fmla="*/ 49159 h 91116"/>
                <a:gd name="connsiteX23" fmla="*/ 68170 w 1155172"/>
                <a:gd name="connsiteY23" fmla="*/ 63913 h 91116"/>
                <a:gd name="connsiteX24" fmla="*/ 76610 w 1155172"/>
                <a:gd name="connsiteY24" fmla="*/ 73924 h 91116"/>
                <a:gd name="connsiteX25" fmla="*/ 88554 w 1155172"/>
                <a:gd name="connsiteY25" fmla="*/ 77505 h 91116"/>
                <a:gd name="connsiteX26" fmla="*/ 103746 w 1155172"/>
                <a:gd name="connsiteY26" fmla="*/ 69418 h 91116"/>
                <a:gd name="connsiteX27" fmla="*/ 103746 w 1155172"/>
                <a:gd name="connsiteY27" fmla="*/ 76276 h 91116"/>
                <a:gd name="connsiteX28" fmla="*/ 112300 w 1155172"/>
                <a:gd name="connsiteY28" fmla="*/ 76276 h 91116"/>
                <a:gd name="connsiteX29" fmla="*/ 112300 w 1155172"/>
                <a:gd name="connsiteY29" fmla="*/ 76276 h 91116"/>
                <a:gd name="connsiteX30" fmla="*/ 78762 w 1155172"/>
                <a:gd name="connsiteY30" fmla="*/ 33347 h 91116"/>
                <a:gd name="connsiteX31" fmla="*/ 89021 w 1155172"/>
                <a:gd name="connsiteY31" fmla="*/ 28337 h 91116"/>
                <a:gd name="connsiteX32" fmla="*/ 99612 w 1155172"/>
                <a:gd name="connsiteY32" fmla="*/ 33557 h 91116"/>
                <a:gd name="connsiteX33" fmla="*/ 103908 w 1155172"/>
                <a:gd name="connsiteY33" fmla="*/ 49930 h 91116"/>
                <a:gd name="connsiteX34" fmla="*/ 99689 w 1155172"/>
                <a:gd name="connsiteY34" fmla="*/ 64999 h 91116"/>
                <a:gd name="connsiteX35" fmla="*/ 89430 w 1155172"/>
                <a:gd name="connsiteY35" fmla="*/ 69942 h 91116"/>
                <a:gd name="connsiteX36" fmla="*/ 79048 w 1155172"/>
                <a:gd name="connsiteY36" fmla="*/ 64770 h 91116"/>
                <a:gd name="connsiteX37" fmla="*/ 74647 w 1155172"/>
                <a:gd name="connsiteY37" fmla="*/ 49168 h 91116"/>
                <a:gd name="connsiteX38" fmla="*/ 78762 w 1155172"/>
                <a:gd name="connsiteY38" fmla="*/ 33347 h 91116"/>
                <a:gd name="connsiteX39" fmla="*/ 78762 w 1155172"/>
                <a:gd name="connsiteY39" fmla="*/ 33347 h 91116"/>
                <a:gd name="connsiteX40" fmla="*/ 170621 w 1155172"/>
                <a:gd name="connsiteY40" fmla="*/ 76276 h 91116"/>
                <a:gd name="connsiteX41" fmla="*/ 170621 w 1155172"/>
                <a:gd name="connsiteY41" fmla="*/ 21946 h 91116"/>
                <a:gd name="connsiteX42" fmla="*/ 161411 w 1155172"/>
                <a:gd name="connsiteY42" fmla="*/ 21946 h 91116"/>
                <a:gd name="connsiteX43" fmla="*/ 161411 w 1155172"/>
                <a:gd name="connsiteY43" fmla="*/ 51054 h 91116"/>
                <a:gd name="connsiteX44" fmla="*/ 159896 w 1155172"/>
                <a:gd name="connsiteY44" fmla="*/ 61665 h 91116"/>
                <a:gd name="connsiteX45" fmla="*/ 154753 w 1155172"/>
                <a:gd name="connsiteY45" fmla="*/ 67447 h 91116"/>
                <a:gd name="connsiteX46" fmla="*/ 146980 w 1155172"/>
                <a:gd name="connsiteY46" fmla="*/ 69571 h 91116"/>
                <a:gd name="connsiteX47" fmla="*/ 140018 w 1155172"/>
                <a:gd name="connsiteY47" fmla="*/ 67494 h 91116"/>
                <a:gd name="connsiteX48" fmla="*/ 136331 w 1155172"/>
                <a:gd name="connsiteY48" fmla="*/ 61789 h 91116"/>
                <a:gd name="connsiteX49" fmla="*/ 135769 w 1155172"/>
                <a:gd name="connsiteY49" fmla="*/ 52064 h 91116"/>
                <a:gd name="connsiteX50" fmla="*/ 135769 w 1155172"/>
                <a:gd name="connsiteY50" fmla="*/ 21936 h 91116"/>
                <a:gd name="connsiteX51" fmla="*/ 126559 w 1155172"/>
                <a:gd name="connsiteY51" fmla="*/ 21936 h 91116"/>
                <a:gd name="connsiteX52" fmla="*/ 126559 w 1155172"/>
                <a:gd name="connsiteY52" fmla="*/ 55597 h 91116"/>
                <a:gd name="connsiteX53" fmla="*/ 127121 w 1155172"/>
                <a:gd name="connsiteY53" fmla="*/ 64189 h 91116"/>
                <a:gd name="connsiteX54" fmla="*/ 129959 w 1155172"/>
                <a:gd name="connsiteY54" fmla="*/ 71018 h 91116"/>
                <a:gd name="connsiteX55" fmla="*/ 136150 w 1155172"/>
                <a:gd name="connsiteY55" fmla="*/ 75648 h 91116"/>
                <a:gd name="connsiteX56" fmla="*/ 145132 w 1155172"/>
                <a:gd name="connsiteY56" fmla="*/ 77486 h 91116"/>
                <a:gd name="connsiteX57" fmla="*/ 162373 w 1155172"/>
                <a:gd name="connsiteY57" fmla="*/ 68275 h 91116"/>
                <a:gd name="connsiteX58" fmla="*/ 162373 w 1155172"/>
                <a:gd name="connsiteY58" fmla="*/ 76257 h 91116"/>
                <a:gd name="connsiteX59" fmla="*/ 170621 w 1155172"/>
                <a:gd name="connsiteY59" fmla="*/ 76257 h 91116"/>
                <a:gd name="connsiteX60" fmla="*/ 170621 w 1155172"/>
                <a:gd name="connsiteY60" fmla="*/ 76276 h 91116"/>
                <a:gd name="connsiteX61" fmla="*/ 215894 w 1155172"/>
                <a:gd name="connsiteY61" fmla="*/ 66599 h 91116"/>
                <a:gd name="connsiteX62" fmla="*/ 206835 w 1155172"/>
                <a:gd name="connsiteY62" fmla="*/ 69933 h 91116"/>
                <a:gd name="connsiteX63" fmla="*/ 195891 w 1155172"/>
                <a:gd name="connsiteY63" fmla="*/ 64970 h 91116"/>
                <a:gd name="connsiteX64" fmla="*/ 191700 w 1155172"/>
                <a:gd name="connsiteY64" fmla="*/ 49063 h 91116"/>
                <a:gd name="connsiteX65" fmla="*/ 196053 w 1155172"/>
                <a:gd name="connsiteY65" fmla="*/ 33280 h 91116"/>
                <a:gd name="connsiteX66" fmla="*/ 207359 w 1155172"/>
                <a:gd name="connsiteY66" fmla="*/ 28299 h 91116"/>
                <a:gd name="connsiteX67" fmla="*/ 215208 w 1155172"/>
                <a:gd name="connsiteY67" fmla="*/ 31061 h 91116"/>
                <a:gd name="connsiteX68" fmla="*/ 219742 w 1155172"/>
                <a:gd name="connsiteY68" fmla="*/ 39291 h 91116"/>
                <a:gd name="connsiteX69" fmla="*/ 228695 w 1155172"/>
                <a:gd name="connsiteY69" fmla="*/ 37919 h 91116"/>
                <a:gd name="connsiteX70" fmla="*/ 221485 w 1155172"/>
                <a:gd name="connsiteY70" fmla="*/ 25203 h 91116"/>
                <a:gd name="connsiteX71" fmla="*/ 207007 w 1155172"/>
                <a:gd name="connsiteY71" fmla="*/ 20726 h 91116"/>
                <a:gd name="connsiteX72" fmla="*/ 194034 w 1155172"/>
                <a:gd name="connsiteY72" fmla="*/ 24022 h 91116"/>
                <a:gd name="connsiteX73" fmla="*/ 185156 w 1155172"/>
                <a:gd name="connsiteY73" fmla="*/ 33928 h 91116"/>
                <a:gd name="connsiteX74" fmla="*/ 182242 w 1155172"/>
                <a:gd name="connsiteY74" fmla="*/ 49320 h 91116"/>
                <a:gd name="connsiteX75" fmla="*/ 189024 w 1155172"/>
                <a:gd name="connsiteY75" fmla="*/ 70218 h 91116"/>
                <a:gd name="connsiteX76" fmla="*/ 206959 w 1155172"/>
                <a:gd name="connsiteY76" fmla="*/ 77514 h 91116"/>
                <a:gd name="connsiteX77" fmla="*/ 221971 w 1155172"/>
                <a:gd name="connsiteY77" fmla="*/ 72209 h 91116"/>
                <a:gd name="connsiteX78" fmla="*/ 229572 w 1155172"/>
                <a:gd name="connsiteY78" fmla="*/ 57560 h 91116"/>
                <a:gd name="connsiteX79" fmla="*/ 220513 w 1155172"/>
                <a:gd name="connsiteY79" fmla="*/ 56378 h 91116"/>
                <a:gd name="connsiteX80" fmla="*/ 215894 w 1155172"/>
                <a:gd name="connsiteY80" fmla="*/ 66599 h 91116"/>
                <a:gd name="connsiteX81" fmla="*/ 215894 w 1155172"/>
                <a:gd name="connsiteY81" fmla="*/ 66599 h 91116"/>
                <a:gd name="connsiteX82" fmla="*/ 274730 w 1155172"/>
                <a:gd name="connsiteY82" fmla="*/ 76276 h 91116"/>
                <a:gd name="connsiteX83" fmla="*/ 284350 w 1155172"/>
                <a:gd name="connsiteY83" fmla="*/ 76276 h 91116"/>
                <a:gd name="connsiteX84" fmla="*/ 282016 w 1155172"/>
                <a:gd name="connsiteY84" fmla="*/ 69742 h 91116"/>
                <a:gd name="connsiteX85" fmla="*/ 281426 w 1155172"/>
                <a:gd name="connsiteY85" fmla="*/ 53502 h 91116"/>
                <a:gd name="connsiteX86" fmla="*/ 281426 w 1155172"/>
                <a:gd name="connsiteY86" fmla="*/ 41224 h 91116"/>
                <a:gd name="connsiteX87" fmla="*/ 280968 w 1155172"/>
                <a:gd name="connsiteY87" fmla="*/ 32728 h 91116"/>
                <a:gd name="connsiteX88" fmla="*/ 278101 w 1155172"/>
                <a:gd name="connsiteY88" fmla="*/ 26460 h 91116"/>
                <a:gd name="connsiteX89" fmla="*/ 271710 w 1155172"/>
                <a:gd name="connsiteY89" fmla="*/ 22346 h 91116"/>
                <a:gd name="connsiteX90" fmla="*/ 260404 w 1155172"/>
                <a:gd name="connsiteY90" fmla="*/ 20707 h 91116"/>
                <a:gd name="connsiteX91" fmla="*/ 248079 w 1155172"/>
                <a:gd name="connsiteY91" fmla="*/ 22622 h 91116"/>
                <a:gd name="connsiteX92" fmla="*/ 239944 w 1155172"/>
                <a:gd name="connsiteY92" fmla="*/ 28089 h 91116"/>
                <a:gd name="connsiteX93" fmla="*/ 235906 w 1155172"/>
                <a:gd name="connsiteY93" fmla="*/ 37424 h 91116"/>
                <a:gd name="connsiteX94" fmla="*/ 244907 w 1155172"/>
                <a:gd name="connsiteY94" fmla="*/ 38652 h 91116"/>
                <a:gd name="connsiteX95" fmla="*/ 249479 w 1155172"/>
                <a:gd name="connsiteY95" fmla="*/ 30594 h 91116"/>
                <a:gd name="connsiteX96" fmla="*/ 259070 w 1155172"/>
                <a:gd name="connsiteY96" fmla="*/ 28318 h 91116"/>
                <a:gd name="connsiteX97" fmla="*/ 269558 w 1155172"/>
                <a:gd name="connsiteY97" fmla="*/ 31442 h 91116"/>
                <a:gd name="connsiteX98" fmla="*/ 272167 w 1155172"/>
                <a:gd name="connsiteY98" fmla="*/ 39367 h 91116"/>
                <a:gd name="connsiteX99" fmla="*/ 272120 w 1155172"/>
                <a:gd name="connsiteY99" fmla="*/ 41777 h 91116"/>
                <a:gd name="connsiteX100" fmla="*/ 255699 w 1155172"/>
                <a:gd name="connsiteY100" fmla="*/ 44948 h 91116"/>
                <a:gd name="connsiteX101" fmla="*/ 247517 w 1155172"/>
                <a:gd name="connsiteY101" fmla="*/ 46330 h 91116"/>
                <a:gd name="connsiteX102" fmla="*/ 240887 w 1155172"/>
                <a:gd name="connsiteY102" fmla="*/ 49349 h 91116"/>
                <a:gd name="connsiteX103" fmla="*/ 236125 w 1155172"/>
                <a:gd name="connsiteY103" fmla="*/ 54645 h 91116"/>
                <a:gd name="connsiteX104" fmla="*/ 234315 w 1155172"/>
                <a:gd name="connsiteY104" fmla="*/ 61941 h 91116"/>
                <a:gd name="connsiteX105" fmla="*/ 239125 w 1155172"/>
                <a:gd name="connsiteY105" fmla="*/ 73114 h 91116"/>
                <a:gd name="connsiteX106" fmla="*/ 252889 w 1155172"/>
                <a:gd name="connsiteY106" fmla="*/ 77495 h 91116"/>
                <a:gd name="connsiteX107" fmla="*/ 263042 w 1155172"/>
                <a:gd name="connsiteY107" fmla="*/ 75705 h 91116"/>
                <a:gd name="connsiteX108" fmla="*/ 272891 w 1155172"/>
                <a:gd name="connsiteY108" fmla="*/ 69561 h 91116"/>
                <a:gd name="connsiteX109" fmla="*/ 274730 w 1155172"/>
                <a:gd name="connsiteY109" fmla="*/ 76276 h 91116"/>
                <a:gd name="connsiteX110" fmla="*/ 274730 w 1155172"/>
                <a:gd name="connsiteY110" fmla="*/ 76276 h 91116"/>
                <a:gd name="connsiteX111" fmla="*/ 274730 w 1155172"/>
                <a:gd name="connsiteY111" fmla="*/ 76276 h 91116"/>
                <a:gd name="connsiteX112" fmla="*/ 272120 w 1155172"/>
                <a:gd name="connsiteY112" fmla="*/ 52378 h 91116"/>
                <a:gd name="connsiteX113" fmla="*/ 270634 w 1155172"/>
                <a:gd name="connsiteY113" fmla="*/ 61589 h 91116"/>
                <a:gd name="connsiteX114" fmla="*/ 264547 w 1155172"/>
                <a:gd name="connsiteY114" fmla="*/ 67961 h 91116"/>
                <a:gd name="connsiteX115" fmla="*/ 255079 w 1155172"/>
                <a:gd name="connsiteY115" fmla="*/ 70285 h 91116"/>
                <a:gd name="connsiteX116" fmla="*/ 246917 w 1155172"/>
                <a:gd name="connsiteY116" fmla="*/ 67828 h 91116"/>
                <a:gd name="connsiteX117" fmla="*/ 244135 w 1155172"/>
                <a:gd name="connsiteY117" fmla="*/ 61684 h 91116"/>
                <a:gd name="connsiteX118" fmla="*/ 245412 w 1155172"/>
                <a:gd name="connsiteY118" fmla="*/ 57312 h 91116"/>
                <a:gd name="connsiteX119" fmla="*/ 249041 w 1155172"/>
                <a:gd name="connsiteY119" fmla="*/ 54321 h 91116"/>
                <a:gd name="connsiteX120" fmla="*/ 257070 w 1155172"/>
                <a:gd name="connsiteY120" fmla="*/ 52483 h 91116"/>
                <a:gd name="connsiteX121" fmla="*/ 272110 w 1155172"/>
                <a:gd name="connsiteY121" fmla="*/ 49006 h 91116"/>
                <a:gd name="connsiteX122" fmla="*/ 272110 w 1155172"/>
                <a:gd name="connsiteY122" fmla="*/ 52378 h 91116"/>
                <a:gd name="connsiteX123" fmla="*/ 272120 w 1155172"/>
                <a:gd name="connsiteY123" fmla="*/ 52378 h 91116"/>
                <a:gd name="connsiteX124" fmla="*/ 311763 w 1155172"/>
                <a:gd name="connsiteY124" fmla="*/ 68399 h 91116"/>
                <a:gd name="connsiteX125" fmla="*/ 308620 w 1155172"/>
                <a:gd name="connsiteY125" fmla="*/ 67732 h 91116"/>
                <a:gd name="connsiteX126" fmla="*/ 307029 w 1155172"/>
                <a:gd name="connsiteY126" fmla="*/ 65942 h 91116"/>
                <a:gd name="connsiteX127" fmla="*/ 306543 w 1155172"/>
                <a:gd name="connsiteY127" fmla="*/ 60874 h 91116"/>
                <a:gd name="connsiteX128" fmla="*/ 306543 w 1155172"/>
                <a:gd name="connsiteY128" fmla="*/ 29108 h 91116"/>
                <a:gd name="connsiteX129" fmla="*/ 315801 w 1155172"/>
                <a:gd name="connsiteY129" fmla="*/ 29108 h 91116"/>
                <a:gd name="connsiteX130" fmla="*/ 315801 w 1155172"/>
                <a:gd name="connsiteY130" fmla="*/ 21946 h 91116"/>
                <a:gd name="connsiteX131" fmla="*/ 306543 w 1155172"/>
                <a:gd name="connsiteY131" fmla="*/ 21946 h 91116"/>
                <a:gd name="connsiteX132" fmla="*/ 306543 w 1155172"/>
                <a:gd name="connsiteY132" fmla="*/ 2962 h 91116"/>
                <a:gd name="connsiteX133" fmla="*/ 297390 w 1155172"/>
                <a:gd name="connsiteY133" fmla="*/ 8487 h 91116"/>
                <a:gd name="connsiteX134" fmla="*/ 297390 w 1155172"/>
                <a:gd name="connsiteY134" fmla="*/ 21946 h 91116"/>
                <a:gd name="connsiteX135" fmla="*/ 290636 w 1155172"/>
                <a:gd name="connsiteY135" fmla="*/ 21946 h 91116"/>
                <a:gd name="connsiteX136" fmla="*/ 290636 w 1155172"/>
                <a:gd name="connsiteY136" fmla="*/ 29108 h 91116"/>
                <a:gd name="connsiteX137" fmla="*/ 297390 w 1155172"/>
                <a:gd name="connsiteY137" fmla="*/ 29108 h 91116"/>
                <a:gd name="connsiteX138" fmla="*/ 297390 w 1155172"/>
                <a:gd name="connsiteY138" fmla="*/ 60360 h 91116"/>
                <a:gd name="connsiteX139" fmla="*/ 298514 w 1155172"/>
                <a:gd name="connsiteY139" fmla="*/ 71238 h 91116"/>
                <a:gd name="connsiteX140" fmla="*/ 302400 w 1155172"/>
                <a:gd name="connsiteY140" fmla="*/ 75400 h 91116"/>
                <a:gd name="connsiteX141" fmla="*/ 310172 w 1155172"/>
                <a:gd name="connsiteY141" fmla="*/ 76991 h 91116"/>
                <a:gd name="connsiteX142" fmla="*/ 317135 w 1155172"/>
                <a:gd name="connsiteY142" fmla="*/ 76171 h 91116"/>
                <a:gd name="connsiteX143" fmla="*/ 315801 w 1155172"/>
                <a:gd name="connsiteY143" fmla="*/ 68037 h 91116"/>
                <a:gd name="connsiteX144" fmla="*/ 311763 w 1155172"/>
                <a:gd name="connsiteY144" fmla="*/ 68399 h 91116"/>
                <a:gd name="connsiteX145" fmla="*/ 311763 w 1155172"/>
                <a:gd name="connsiteY145" fmla="*/ 68399 h 91116"/>
                <a:gd name="connsiteX146" fmla="*/ 311763 w 1155172"/>
                <a:gd name="connsiteY146" fmla="*/ 68399 h 91116"/>
                <a:gd name="connsiteX147" fmla="*/ 334070 w 1155172"/>
                <a:gd name="connsiteY147" fmla="*/ 11859 h 91116"/>
                <a:gd name="connsiteX148" fmla="*/ 334070 w 1155172"/>
                <a:gd name="connsiteY148" fmla="*/ 1276 h 91116"/>
                <a:gd name="connsiteX149" fmla="*/ 324860 w 1155172"/>
                <a:gd name="connsiteY149" fmla="*/ 1276 h 91116"/>
                <a:gd name="connsiteX150" fmla="*/ 324860 w 1155172"/>
                <a:gd name="connsiteY150" fmla="*/ 11859 h 91116"/>
                <a:gd name="connsiteX151" fmla="*/ 334070 w 1155172"/>
                <a:gd name="connsiteY151" fmla="*/ 11859 h 91116"/>
                <a:gd name="connsiteX152" fmla="*/ 334070 w 1155172"/>
                <a:gd name="connsiteY152" fmla="*/ 11859 h 91116"/>
                <a:gd name="connsiteX153" fmla="*/ 334070 w 1155172"/>
                <a:gd name="connsiteY153" fmla="*/ 76276 h 91116"/>
                <a:gd name="connsiteX154" fmla="*/ 334070 w 1155172"/>
                <a:gd name="connsiteY154" fmla="*/ 21946 h 91116"/>
                <a:gd name="connsiteX155" fmla="*/ 324860 w 1155172"/>
                <a:gd name="connsiteY155" fmla="*/ 21946 h 91116"/>
                <a:gd name="connsiteX156" fmla="*/ 324860 w 1155172"/>
                <a:gd name="connsiteY156" fmla="*/ 76276 h 91116"/>
                <a:gd name="connsiteX157" fmla="*/ 334070 w 1155172"/>
                <a:gd name="connsiteY157" fmla="*/ 76276 h 91116"/>
                <a:gd name="connsiteX158" fmla="*/ 334070 w 1155172"/>
                <a:gd name="connsiteY158" fmla="*/ 76276 h 91116"/>
                <a:gd name="connsiteX159" fmla="*/ 351692 w 1155172"/>
                <a:gd name="connsiteY159" fmla="*/ 70180 h 91116"/>
                <a:gd name="connsiteX160" fmla="*/ 370142 w 1155172"/>
                <a:gd name="connsiteY160" fmla="*/ 77505 h 91116"/>
                <a:gd name="connsiteX161" fmla="*/ 383257 w 1155172"/>
                <a:gd name="connsiteY161" fmla="*/ 74171 h 91116"/>
                <a:gd name="connsiteX162" fmla="*/ 392411 w 1155172"/>
                <a:gd name="connsiteY162" fmla="*/ 64837 h 91116"/>
                <a:gd name="connsiteX163" fmla="*/ 395564 w 1155172"/>
                <a:gd name="connsiteY163" fmla="*/ 48349 h 91116"/>
                <a:gd name="connsiteX164" fmla="*/ 388449 w 1155172"/>
                <a:gd name="connsiteY164" fmla="*/ 28061 h 91116"/>
                <a:gd name="connsiteX165" fmla="*/ 370132 w 1155172"/>
                <a:gd name="connsiteY165" fmla="*/ 20717 h 91116"/>
                <a:gd name="connsiteX166" fmla="*/ 353044 w 1155172"/>
                <a:gd name="connsiteY166" fmla="*/ 26756 h 91116"/>
                <a:gd name="connsiteX167" fmla="*/ 344653 w 1155172"/>
                <a:gd name="connsiteY167" fmla="*/ 49111 h 91116"/>
                <a:gd name="connsiteX168" fmla="*/ 351692 w 1155172"/>
                <a:gd name="connsiteY168" fmla="*/ 70180 h 91116"/>
                <a:gd name="connsiteX169" fmla="*/ 351692 w 1155172"/>
                <a:gd name="connsiteY169" fmla="*/ 70180 h 91116"/>
                <a:gd name="connsiteX170" fmla="*/ 358683 w 1155172"/>
                <a:gd name="connsiteY170" fmla="*/ 33509 h 91116"/>
                <a:gd name="connsiteX171" fmla="*/ 370142 w 1155172"/>
                <a:gd name="connsiteY171" fmla="*/ 28337 h 91116"/>
                <a:gd name="connsiteX172" fmla="*/ 381524 w 1155172"/>
                <a:gd name="connsiteY172" fmla="*/ 33528 h 91116"/>
                <a:gd name="connsiteX173" fmla="*/ 386105 w 1155172"/>
                <a:gd name="connsiteY173" fmla="*/ 48797 h 91116"/>
                <a:gd name="connsiteX174" fmla="*/ 381552 w 1155172"/>
                <a:gd name="connsiteY174" fmla="*/ 64713 h 91116"/>
                <a:gd name="connsiteX175" fmla="*/ 370142 w 1155172"/>
                <a:gd name="connsiteY175" fmla="*/ 69933 h 91116"/>
                <a:gd name="connsiteX176" fmla="*/ 358683 w 1155172"/>
                <a:gd name="connsiteY176" fmla="*/ 64732 h 91116"/>
                <a:gd name="connsiteX177" fmla="*/ 354130 w 1155172"/>
                <a:gd name="connsiteY177" fmla="*/ 49101 h 91116"/>
                <a:gd name="connsiteX178" fmla="*/ 358683 w 1155172"/>
                <a:gd name="connsiteY178" fmla="*/ 33509 h 91116"/>
                <a:gd name="connsiteX179" fmla="*/ 358683 w 1155172"/>
                <a:gd name="connsiteY179" fmla="*/ 33509 h 91116"/>
                <a:gd name="connsiteX180" fmla="*/ 415566 w 1155172"/>
                <a:gd name="connsiteY180" fmla="*/ 76276 h 91116"/>
                <a:gd name="connsiteX181" fmla="*/ 415566 w 1155172"/>
                <a:gd name="connsiteY181" fmla="*/ 46606 h 91116"/>
                <a:gd name="connsiteX182" fmla="*/ 419833 w 1155172"/>
                <a:gd name="connsiteY182" fmla="*/ 32433 h 91116"/>
                <a:gd name="connsiteX183" fmla="*/ 429987 w 1155172"/>
                <a:gd name="connsiteY183" fmla="*/ 28699 h 91116"/>
                <a:gd name="connsiteX184" fmla="*/ 436407 w 1155172"/>
                <a:gd name="connsiteY184" fmla="*/ 30356 h 91116"/>
                <a:gd name="connsiteX185" fmla="*/ 440217 w 1155172"/>
                <a:gd name="connsiteY185" fmla="*/ 34814 h 91116"/>
                <a:gd name="connsiteX186" fmla="*/ 441293 w 1155172"/>
                <a:gd name="connsiteY186" fmla="*/ 43234 h 91116"/>
                <a:gd name="connsiteX187" fmla="*/ 441293 w 1155172"/>
                <a:gd name="connsiteY187" fmla="*/ 76286 h 91116"/>
                <a:gd name="connsiteX188" fmla="*/ 450504 w 1155172"/>
                <a:gd name="connsiteY188" fmla="*/ 76286 h 91116"/>
                <a:gd name="connsiteX189" fmla="*/ 450504 w 1155172"/>
                <a:gd name="connsiteY189" fmla="*/ 42872 h 91116"/>
                <a:gd name="connsiteX190" fmla="*/ 449990 w 1155172"/>
                <a:gd name="connsiteY190" fmla="*/ 33928 h 91116"/>
                <a:gd name="connsiteX191" fmla="*/ 447123 w 1155172"/>
                <a:gd name="connsiteY191" fmla="*/ 27118 h 91116"/>
                <a:gd name="connsiteX192" fmla="*/ 440960 w 1155172"/>
                <a:gd name="connsiteY192" fmla="*/ 22489 h 91116"/>
                <a:gd name="connsiteX193" fmla="*/ 431930 w 1155172"/>
                <a:gd name="connsiteY193" fmla="*/ 20726 h 91116"/>
                <a:gd name="connsiteX194" fmla="*/ 414642 w 1155172"/>
                <a:gd name="connsiteY194" fmla="*/ 29670 h 91116"/>
                <a:gd name="connsiteX195" fmla="*/ 414642 w 1155172"/>
                <a:gd name="connsiteY195" fmla="*/ 21946 h 91116"/>
                <a:gd name="connsiteX196" fmla="*/ 406356 w 1155172"/>
                <a:gd name="connsiteY196" fmla="*/ 21946 h 91116"/>
                <a:gd name="connsiteX197" fmla="*/ 406356 w 1155172"/>
                <a:gd name="connsiteY197" fmla="*/ 76276 h 91116"/>
                <a:gd name="connsiteX198" fmla="*/ 415566 w 1155172"/>
                <a:gd name="connsiteY198" fmla="*/ 76276 h 91116"/>
                <a:gd name="connsiteX199" fmla="*/ 415566 w 1155172"/>
                <a:gd name="connsiteY199" fmla="*/ 76276 h 91116"/>
                <a:gd name="connsiteX200" fmla="*/ 501929 w 1155172"/>
                <a:gd name="connsiteY200" fmla="*/ 76276 h 91116"/>
                <a:gd name="connsiteX201" fmla="*/ 511550 w 1155172"/>
                <a:gd name="connsiteY201" fmla="*/ 76276 h 91116"/>
                <a:gd name="connsiteX202" fmla="*/ 509216 w 1155172"/>
                <a:gd name="connsiteY202" fmla="*/ 69742 h 91116"/>
                <a:gd name="connsiteX203" fmla="*/ 508625 w 1155172"/>
                <a:gd name="connsiteY203" fmla="*/ 53502 h 91116"/>
                <a:gd name="connsiteX204" fmla="*/ 508625 w 1155172"/>
                <a:gd name="connsiteY204" fmla="*/ 41224 h 91116"/>
                <a:gd name="connsiteX205" fmla="*/ 508168 w 1155172"/>
                <a:gd name="connsiteY205" fmla="*/ 32728 h 91116"/>
                <a:gd name="connsiteX206" fmla="*/ 505301 w 1155172"/>
                <a:gd name="connsiteY206" fmla="*/ 26460 h 91116"/>
                <a:gd name="connsiteX207" fmla="*/ 498910 w 1155172"/>
                <a:gd name="connsiteY207" fmla="*/ 22346 h 91116"/>
                <a:gd name="connsiteX208" fmla="*/ 487604 w 1155172"/>
                <a:gd name="connsiteY208" fmla="*/ 20707 h 91116"/>
                <a:gd name="connsiteX209" fmla="*/ 475278 w 1155172"/>
                <a:gd name="connsiteY209" fmla="*/ 22622 h 91116"/>
                <a:gd name="connsiteX210" fmla="*/ 467144 w 1155172"/>
                <a:gd name="connsiteY210" fmla="*/ 28089 h 91116"/>
                <a:gd name="connsiteX211" fmla="*/ 463106 w 1155172"/>
                <a:gd name="connsiteY211" fmla="*/ 37424 h 91116"/>
                <a:gd name="connsiteX212" fmla="*/ 472107 w 1155172"/>
                <a:gd name="connsiteY212" fmla="*/ 38652 h 91116"/>
                <a:gd name="connsiteX213" fmla="*/ 476679 w 1155172"/>
                <a:gd name="connsiteY213" fmla="*/ 30594 h 91116"/>
                <a:gd name="connsiteX214" fmla="*/ 486270 w 1155172"/>
                <a:gd name="connsiteY214" fmla="*/ 28318 h 91116"/>
                <a:gd name="connsiteX215" fmla="*/ 496757 w 1155172"/>
                <a:gd name="connsiteY215" fmla="*/ 31442 h 91116"/>
                <a:gd name="connsiteX216" fmla="*/ 499367 w 1155172"/>
                <a:gd name="connsiteY216" fmla="*/ 39367 h 91116"/>
                <a:gd name="connsiteX217" fmla="*/ 499320 w 1155172"/>
                <a:gd name="connsiteY217" fmla="*/ 41777 h 91116"/>
                <a:gd name="connsiteX218" fmla="*/ 482898 w 1155172"/>
                <a:gd name="connsiteY218" fmla="*/ 44948 h 91116"/>
                <a:gd name="connsiteX219" fmla="*/ 474716 w 1155172"/>
                <a:gd name="connsiteY219" fmla="*/ 46330 h 91116"/>
                <a:gd name="connsiteX220" fmla="*/ 468087 w 1155172"/>
                <a:gd name="connsiteY220" fmla="*/ 49349 h 91116"/>
                <a:gd name="connsiteX221" fmla="*/ 463325 w 1155172"/>
                <a:gd name="connsiteY221" fmla="*/ 54645 h 91116"/>
                <a:gd name="connsiteX222" fmla="*/ 461515 w 1155172"/>
                <a:gd name="connsiteY222" fmla="*/ 61941 h 91116"/>
                <a:gd name="connsiteX223" fmla="*/ 466325 w 1155172"/>
                <a:gd name="connsiteY223" fmla="*/ 73114 h 91116"/>
                <a:gd name="connsiteX224" fmla="*/ 480089 w 1155172"/>
                <a:gd name="connsiteY224" fmla="*/ 77495 h 91116"/>
                <a:gd name="connsiteX225" fmla="*/ 490242 w 1155172"/>
                <a:gd name="connsiteY225" fmla="*/ 75705 h 91116"/>
                <a:gd name="connsiteX226" fmla="*/ 500091 w 1155172"/>
                <a:gd name="connsiteY226" fmla="*/ 69561 h 91116"/>
                <a:gd name="connsiteX227" fmla="*/ 501929 w 1155172"/>
                <a:gd name="connsiteY227" fmla="*/ 76276 h 91116"/>
                <a:gd name="connsiteX228" fmla="*/ 501929 w 1155172"/>
                <a:gd name="connsiteY228" fmla="*/ 76276 h 91116"/>
                <a:gd name="connsiteX229" fmla="*/ 501929 w 1155172"/>
                <a:gd name="connsiteY229" fmla="*/ 76276 h 91116"/>
                <a:gd name="connsiteX230" fmla="*/ 499320 w 1155172"/>
                <a:gd name="connsiteY230" fmla="*/ 52378 h 91116"/>
                <a:gd name="connsiteX231" fmla="*/ 497834 w 1155172"/>
                <a:gd name="connsiteY231" fmla="*/ 61589 h 91116"/>
                <a:gd name="connsiteX232" fmla="*/ 491747 w 1155172"/>
                <a:gd name="connsiteY232" fmla="*/ 67961 h 91116"/>
                <a:gd name="connsiteX233" fmla="*/ 482279 w 1155172"/>
                <a:gd name="connsiteY233" fmla="*/ 70285 h 91116"/>
                <a:gd name="connsiteX234" fmla="*/ 474116 w 1155172"/>
                <a:gd name="connsiteY234" fmla="*/ 67828 h 91116"/>
                <a:gd name="connsiteX235" fmla="*/ 471335 w 1155172"/>
                <a:gd name="connsiteY235" fmla="*/ 61684 h 91116"/>
                <a:gd name="connsiteX236" fmla="*/ 472611 w 1155172"/>
                <a:gd name="connsiteY236" fmla="*/ 57312 h 91116"/>
                <a:gd name="connsiteX237" fmla="*/ 476240 w 1155172"/>
                <a:gd name="connsiteY237" fmla="*/ 54321 h 91116"/>
                <a:gd name="connsiteX238" fmla="*/ 484270 w 1155172"/>
                <a:gd name="connsiteY238" fmla="*/ 52483 h 91116"/>
                <a:gd name="connsiteX239" fmla="*/ 499310 w 1155172"/>
                <a:gd name="connsiteY239" fmla="*/ 49006 h 91116"/>
                <a:gd name="connsiteX240" fmla="*/ 499310 w 1155172"/>
                <a:gd name="connsiteY240" fmla="*/ 52378 h 91116"/>
                <a:gd name="connsiteX241" fmla="*/ 499320 w 1155172"/>
                <a:gd name="connsiteY241" fmla="*/ 52378 h 91116"/>
                <a:gd name="connsiteX242" fmla="*/ 531905 w 1155172"/>
                <a:gd name="connsiteY242" fmla="*/ 76276 h 91116"/>
                <a:gd name="connsiteX243" fmla="*/ 531905 w 1155172"/>
                <a:gd name="connsiteY243" fmla="*/ 1276 h 91116"/>
                <a:gd name="connsiteX244" fmla="*/ 522694 w 1155172"/>
                <a:gd name="connsiteY244" fmla="*/ 1276 h 91116"/>
                <a:gd name="connsiteX245" fmla="*/ 522694 w 1155172"/>
                <a:gd name="connsiteY245" fmla="*/ 76276 h 91116"/>
                <a:gd name="connsiteX246" fmla="*/ 531905 w 1155172"/>
                <a:gd name="connsiteY246" fmla="*/ 76276 h 91116"/>
                <a:gd name="connsiteX247" fmla="*/ 531905 w 1155172"/>
                <a:gd name="connsiteY247" fmla="*/ 76276 h 91116"/>
                <a:gd name="connsiteX248" fmla="*/ 553803 w 1155172"/>
                <a:gd name="connsiteY248" fmla="*/ 76276 h 91116"/>
                <a:gd name="connsiteX249" fmla="*/ 552269 w 1155172"/>
                <a:gd name="connsiteY249" fmla="*/ 83410 h 91116"/>
                <a:gd name="connsiteX250" fmla="*/ 547973 w 1155172"/>
                <a:gd name="connsiteY250" fmla="*/ 87173 h 91116"/>
                <a:gd name="connsiteX251" fmla="*/ 550536 w 1155172"/>
                <a:gd name="connsiteY251" fmla="*/ 91116 h 91116"/>
                <a:gd name="connsiteX252" fmla="*/ 557032 w 1155172"/>
                <a:gd name="connsiteY252" fmla="*/ 85611 h 91116"/>
                <a:gd name="connsiteX253" fmla="*/ 559079 w 1155172"/>
                <a:gd name="connsiteY253" fmla="*/ 76286 h 91116"/>
                <a:gd name="connsiteX254" fmla="*/ 559079 w 1155172"/>
                <a:gd name="connsiteY254" fmla="*/ 65789 h 91116"/>
                <a:gd name="connsiteX255" fmla="*/ 548592 w 1155172"/>
                <a:gd name="connsiteY255" fmla="*/ 65789 h 91116"/>
                <a:gd name="connsiteX256" fmla="*/ 548592 w 1155172"/>
                <a:gd name="connsiteY256" fmla="*/ 76286 h 91116"/>
                <a:gd name="connsiteX257" fmla="*/ 553803 w 1155172"/>
                <a:gd name="connsiteY257" fmla="*/ 76286 h 91116"/>
                <a:gd name="connsiteX258" fmla="*/ 553803 w 1155172"/>
                <a:gd name="connsiteY258" fmla="*/ 76276 h 91116"/>
                <a:gd name="connsiteX259" fmla="*/ 606314 w 1155172"/>
                <a:gd name="connsiteY259" fmla="*/ 65656 h 91116"/>
                <a:gd name="connsiteX260" fmla="*/ 617106 w 1155172"/>
                <a:gd name="connsiteY260" fmla="*/ 74590 h 91116"/>
                <a:gd name="connsiteX261" fmla="*/ 634175 w 1155172"/>
                <a:gd name="connsiteY261" fmla="*/ 77562 h 91116"/>
                <a:gd name="connsiteX262" fmla="*/ 648624 w 1155172"/>
                <a:gd name="connsiteY262" fmla="*/ 74619 h 91116"/>
                <a:gd name="connsiteX263" fmla="*/ 658473 w 1155172"/>
                <a:gd name="connsiteY263" fmla="*/ 66380 h 91116"/>
                <a:gd name="connsiteX264" fmla="*/ 661902 w 1155172"/>
                <a:gd name="connsiteY264" fmla="*/ 55102 h 91116"/>
                <a:gd name="connsiteX265" fmla="*/ 658778 w 1155172"/>
                <a:gd name="connsiteY265" fmla="*/ 44434 h 91116"/>
                <a:gd name="connsiteX266" fmla="*/ 649110 w 1155172"/>
                <a:gd name="connsiteY266" fmla="*/ 36786 h 91116"/>
                <a:gd name="connsiteX267" fmla="*/ 632508 w 1155172"/>
                <a:gd name="connsiteY267" fmla="*/ 31994 h 91116"/>
                <a:gd name="connsiteX268" fmla="*/ 617544 w 1155172"/>
                <a:gd name="connsiteY268" fmla="*/ 26651 h 91116"/>
                <a:gd name="connsiteX269" fmla="*/ 614629 w 1155172"/>
                <a:gd name="connsiteY269" fmla="*/ 20002 h 91116"/>
                <a:gd name="connsiteX270" fmla="*/ 618744 w 1155172"/>
                <a:gd name="connsiteY270" fmla="*/ 12040 h 91116"/>
                <a:gd name="connsiteX271" fmla="*/ 631869 w 1155172"/>
                <a:gd name="connsiteY271" fmla="*/ 8744 h 91116"/>
                <a:gd name="connsiteX272" fmla="*/ 644938 w 1155172"/>
                <a:gd name="connsiteY272" fmla="*/ 12373 h 91116"/>
                <a:gd name="connsiteX273" fmla="*/ 650129 w 1155172"/>
                <a:gd name="connsiteY273" fmla="*/ 23117 h 91116"/>
                <a:gd name="connsiteX274" fmla="*/ 659644 w 1155172"/>
                <a:gd name="connsiteY274" fmla="*/ 22403 h 91116"/>
                <a:gd name="connsiteX275" fmla="*/ 655958 w 1155172"/>
                <a:gd name="connsiteY275" fmla="*/ 10592 h 91116"/>
                <a:gd name="connsiteX276" fmla="*/ 646157 w 1155172"/>
                <a:gd name="connsiteY276" fmla="*/ 2686 h 91116"/>
                <a:gd name="connsiteX277" fmla="*/ 631450 w 1155172"/>
                <a:gd name="connsiteY277" fmla="*/ 0 h 91116"/>
                <a:gd name="connsiteX278" fmla="*/ 617687 w 1155172"/>
                <a:gd name="connsiteY278" fmla="*/ 2562 h 91116"/>
                <a:gd name="connsiteX279" fmla="*/ 608276 w 1155172"/>
                <a:gd name="connsiteY279" fmla="*/ 10058 h 91116"/>
                <a:gd name="connsiteX280" fmla="*/ 605057 w 1155172"/>
                <a:gd name="connsiteY280" fmla="*/ 20669 h 91116"/>
                <a:gd name="connsiteX281" fmla="*/ 607686 w 1155172"/>
                <a:gd name="connsiteY281" fmla="*/ 30004 h 91116"/>
                <a:gd name="connsiteX282" fmla="*/ 615696 w 1155172"/>
                <a:gd name="connsiteY282" fmla="*/ 36986 h 91116"/>
                <a:gd name="connsiteX283" fmla="*/ 630174 w 1155172"/>
                <a:gd name="connsiteY283" fmla="*/ 41662 h 91116"/>
                <a:gd name="connsiteX284" fmla="*/ 643528 w 1155172"/>
                <a:gd name="connsiteY284" fmla="*/ 45320 h 91116"/>
                <a:gd name="connsiteX285" fmla="*/ 650281 w 1155172"/>
                <a:gd name="connsiteY285" fmla="*/ 49749 h 91116"/>
                <a:gd name="connsiteX286" fmla="*/ 652329 w 1155172"/>
                <a:gd name="connsiteY286" fmla="*/ 55912 h 91116"/>
                <a:gd name="connsiteX287" fmla="*/ 650205 w 1155172"/>
                <a:gd name="connsiteY287" fmla="*/ 62332 h 91116"/>
                <a:gd name="connsiteX288" fmla="*/ 643738 w 1155172"/>
                <a:gd name="connsiteY288" fmla="*/ 66961 h 91116"/>
                <a:gd name="connsiteX289" fmla="*/ 633708 w 1155172"/>
                <a:gd name="connsiteY289" fmla="*/ 68647 h 91116"/>
                <a:gd name="connsiteX290" fmla="*/ 622202 w 1155172"/>
                <a:gd name="connsiteY290" fmla="*/ 66427 h 91116"/>
                <a:gd name="connsiteX291" fmla="*/ 614658 w 1155172"/>
                <a:gd name="connsiteY291" fmla="*/ 60598 h 91116"/>
                <a:gd name="connsiteX292" fmla="*/ 611562 w 1155172"/>
                <a:gd name="connsiteY292" fmla="*/ 51359 h 91116"/>
                <a:gd name="connsiteX293" fmla="*/ 602199 w 1155172"/>
                <a:gd name="connsiteY293" fmla="*/ 52178 h 91116"/>
                <a:gd name="connsiteX294" fmla="*/ 606314 w 1155172"/>
                <a:gd name="connsiteY294" fmla="*/ 65656 h 91116"/>
                <a:gd name="connsiteX295" fmla="*/ 606314 w 1155172"/>
                <a:gd name="connsiteY295" fmla="*/ 65656 h 91116"/>
                <a:gd name="connsiteX296" fmla="*/ 705126 w 1155172"/>
                <a:gd name="connsiteY296" fmla="*/ 66599 h 91116"/>
                <a:gd name="connsiteX297" fmla="*/ 696078 w 1155172"/>
                <a:gd name="connsiteY297" fmla="*/ 69933 h 91116"/>
                <a:gd name="connsiteX298" fmla="*/ 685133 w 1155172"/>
                <a:gd name="connsiteY298" fmla="*/ 64970 h 91116"/>
                <a:gd name="connsiteX299" fmla="*/ 680942 w 1155172"/>
                <a:gd name="connsiteY299" fmla="*/ 49063 h 91116"/>
                <a:gd name="connsiteX300" fmla="*/ 685286 w 1155172"/>
                <a:gd name="connsiteY300" fmla="*/ 33280 h 91116"/>
                <a:gd name="connsiteX301" fmla="*/ 696601 w 1155172"/>
                <a:gd name="connsiteY301" fmla="*/ 28299 h 91116"/>
                <a:gd name="connsiteX302" fmla="*/ 704450 w 1155172"/>
                <a:gd name="connsiteY302" fmla="*/ 31061 h 91116"/>
                <a:gd name="connsiteX303" fmla="*/ 708984 w 1155172"/>
                <a:gd name="connsiteY303" fmla="*/ 39291 h 91116"/>
                <a:gd name="connsiteX304" fmla="*/ 717928 w 1155172"/>
                <a:gd name="connsiteY304" fmla="*/ 37919 h 91116"/>
                <a:gd name="connsiteX305" fmla="*/ 710717 w 1155172"/>
                <a:gd name="connsiteY305" fmla="*/ 25203 h 91116"/>
                <a:gd name="connsiteX306" fmla="*/ 696239 w 1155172"/>
                <a:gd name="connsiteY306" fmla="*/ 20726 h 91116"/>
                <a:gd name="connsiteX307" fmla="*/ 683276 w 1155172"/>
                <a:gd name="connsiteY307" fmla="*/ 24022 h 91116"/>
                <a:gd name="connsiteX308" fmla="*/ 674399 w 1155172"/>
                <a:gd name="connsiteY308" fmla="*/ 33928 h 91116"/>
                <a:gd name="connsiteX309" fmla="*/ 671474 w 1155172"/>
                <a:gd name="connsiteY309" fmla="*/ 49320 h 91116"/>
                <a:gd name="connsiteX310" fmla="*/ 678256 w 1155172"/>
                <a:gd name="connsiteY310" fmla="*/ 70218 h 91116"/>
                <a:gd name="connsiteX311" fmla="*/ 696192 w 1155172"/>
                <a:gd name="connsiteY311" fmla="*/ 77514 h 91116"/>
                <a:gd name="connsiteX312" fmla="*/ 711203 w 1155172"/>
                <a:gd name="connsiteY312" fmla="*/ 72209 h 91116"/>
                <a:gd name="connsiteX313" fmla="*/ 718804 w 1155172"/>
                <a:gd name="connsiteY313" fmla="*/ 57560 h 91116"/>
                <a:gd name="connsiteX314" fmla="*/ 709746 w 1155172"/>
                <a:gd name="connsiteY314" fmla="*/ 56378 h 91116"/>
                <a:gd name="connsiteX315" fmla="*/ 705126 w 1155172"/>
                <a:gd name="connsiteY315" fmla="*/ 66599 h 91116"/>
                <a:gd name="connsiteX316" fmla="*/ 705126 w 1155172"/>
                <a:gd name="connsiteY316" fmla="*/ 66599 h 91116"/>
                <a:gd name="connsiteX317" fmla="*/ 735930 w 1155172"/>
                <a:gd name="connsiteY317" fmla="*/ 11859 h 91116"/>
                <a:gd name="connsiteX318" fmla="*/ 735930 w 1155172"/>
                <a:gd name="connsiteY318" fmla="*/ 1276 h 91116"/>
                <a:gd name="connsiteX319" fmla="*/ 726719 w 1155172"/>
                <a:gd name="connsiteY319" fmla="*/ 1276 h 91116"/>
                <a:gd name="connsiteX320" fmla="*/ 726719 w 1155172"/>
                <a:gd name="connsiteY320" fmla="*/ 11859 h 91116"/>
                <a:gd name="connsiteX321" fmla="*/ 735930 w 1155172"/>
                <a:gd name="connsiteY321" fmla="*/ 11859 h 91116"/>
                <a:gd name="connsiteX322" fmla="*/ 735930 w 1155172"/>
                <a:gd name="connsiteY322" fmla="*/ 11859 h 91116"/>
                <a:gd name="connsiteX323" fmla="*/ 735930 w 1155172"/>
                <a:gd name="connsiteY323" fmla="*/ 76276 h 91116"/>
                <a:gd name="connsiteX324" fmla="*/ 735930 w 1155172"/>
                <a:gd name="connsiteY324" fmla="*/ 21946 h 91116"/>
                <a:gd name="connsiteX325" fmla="*/ 726719 w 1155172"/>
                <a:gd name="connsiteY325" fmla="*/ 21946 h 91116"/>
                <a:gd name="connsiteX326" fmla="*/ 726719 w 1155172"/>
                <a:gd name="connsiteY326" fmla="*/ 76276 h 91116"/>
                <a:gd name="connsiteX327" fmla="*/ 735930 w 1155172"/>
                <a:gd name="connsiteY327" fmla="*/ 76276 h 91116"/>
                <a:gd name="connsiteX328" fmla="*/ 735930 w 1155172"/>
                <a:gd name="connsiteY328" fmla="*/ 76276 h 91116"/>
                <a:gd name="connsiteX329" fmla="*/ 781460 w 1155172"/>
                <a:gd name="connsiteY329" fmla="*/ 67275 h 91116"/>
                <a:gd name="connsiteX330" fmla="*/ 772820 w 1155172"/>
                <a:gd name="connsiteY330" fmla="*/ 69933 h 91116"/>
                <a:gd name="connsiteX331" fmla="*/ 761467 w 1155172"/>
                <a:gd name="connsiteY331" fmla="*/ 65170 h 91116"/>
                <a:gd name="connsiteX332" fmla="*/ 756399 w 1155172"/>
                <a:gd name="connsiteY332" fmla="*/ 51464 h 91116"/>
                <a:gd name="connsiteX333" fmla="*/ 796919 w 1155172"/>
                <a:gd name="connsiteY333" fmla="*/ 51464 h 91116"/>
                <a:gd name="connsiteX334" fmla="*/ 796976 w 1155172"/>
                <a:gd name="connsiteY334" fmla="*/ 49006 h 91116"/>
                <a:gd name="connsiteX335" fmla="*/ 790061 w 1155172"/>
                <a:gd name="connsiteY335" fmla="*/ 28137 h 91116"/>
                <a:gd name="connsiteX336" fmla="*/ 772258 w 1155172"/>
                <a:gd name="connsiteY336" fmla="*/ 20726 h 91116"/>
                <a:gd name="connsiteX337" fmla="*/ 753942 w 1155172"/>
                <a:gd name="connsiteY337" fmla="*/ 28299 h 91116"/>
                <a:gd name="connsiteX338" fmla="*/ 746884 w 1155172"/>
                <a:gd name="connsiteY338" fmla="*/ 49578 h 91116"/>
                <a:gd name="connsiteX339" fmla="*/ 753866 w 1155172"/>
                <a:gd name="connsiteY339" fmla="*/ 70161 h 91116"/>
                <a:gd name="connsiteX340" fmla="*/ 772763 w 1155172"/>
                <a:gd name="connsiteY340" fmla="*/ 77505 h 91116"/>
                <a:gd name="connsiteX341" fmla="*/ 788318 w 1155172"/>
                <a:gd name="connsiteY341" fmla="*/ 72904 h 91116"/>
                <a:gd name="connsiteX342" fmla="*/ 796662 w 1155172"/>
                <a:gd name="connsiteY342" fmla="*/ 59960 h 91116"/>
                <a:gd name="connsiteX343" fmla="*/ 787146 w 1155172"/>
                <a:gd name="connsiteY343" fmla="*/ 58788 h 91116"/>
                <a:gd name="connsiteX344" fmla="*/ 781460 w 1155172"/>
                <a:gd name="connsiteY344" fmla="*/ 67275 h 91116"/>
                <a:gd name="connsiteX345" fmla="*/ 781460 w 1155172"/>
                <a:gd name="connsiteY345" fmla="*/ 67275 h 91116"/>
                <a:gd name="connsiteX346" fmla="*/ 761695 w 1155172"/>
                <a:gd name="connsiteY346" fmla="*/ 32528 h 91116"/>
                <a:gd name="connsiteX347" fmla="*/ 772354 w 1155172"/>
                <a:gd name="connsiteY347" fmla="*/ 28289 h 91116"/>
                <a:gd name="connsiteX348" fmla="*/ 783765 w 1155172"/>
                <a:gd name="connsiteY348" fmla="*/ 33614 h 91116"/>
                <a:gd name="connsiteX349" fmla="*/ 787241 w 1155172"/>
                <a:gd name="connsiteY349" fmla="*/ 43891 h 91116"/>
                <a:gd name="connsiteX350" fmla="*/ 756895 w 1155172"/>
                <a:gd name="connsiteY350" fmla="*/ 43891 h 91116"/>
                <a:gd name="connsiteX351" fmla="*/ 761695 w 1155172"/>
                <a:gd name="connsiteY351" fmla="*/ 32528 h 91116"/>
                <a:gd name="connsiteX352" fmla="*/ 761695 w 1155172"/>
                <a:gd name="connsiteY352" fmla="*/ 32528 h 91116"/>
                <a:gd name="connsiteX353" fmla="*/ 817426 w 1155172"/>
                <a:gd name="connsiteY353" fmla="*/ 76276 h 91116"/>
                <a:gd name="connsiteX354" fmla="*/ 817426 w 1155172"/>
                <a:gd name="connsiteY354" fmla="*/ 46606 h 91116"/>
                <a:gd name="connsiteX355" fmla="*/ 821693 w 1155172"/>
                <a:gd name="connsiteY355" fmla="*/ 32433 h 91116"/>
                <a:gd name="connsiteX356" fmla="*/ 831847 w 1155172"/>
                <a:gd name="connsiteY356" fmla="*/ 28699 h 91116"/>
                <a:gd name="connsiteX357" fmla="*/ 838267 w 1155172"/>
                <a:gd name="connsiteY357" fmla="*/ 30356 h 91116"/>
                <a:gd name="connsiteX358" fmla="*/ 842077 w 1155172"/>
                <a:gd name="connsiteY358" fmla="*/ 34814 h 91116"/>
                <a:gd name="connsiteX359" fmla="*/ 843143 w 1155172"/>
                <a:gd name="connsiteY359" fmla="*/ 43234 h 91116"/>
                <a:gd name="connsiteX360" fmla="*/ 843143 w 1155172"/>
                <a:gd name="connsiteY360" fmla="*/ 76286 h 91116"/>
                <a:gd name="connsiteX361" fmla="*/ 852354 w 1155172"/>
                <a:gd name="connsiteY361" fmla="*/ 76286 h 91116"/>
                <a:gd name="connsiteX362" fmla="*/ 852354 w 1155172"/>
                <a:gd name="connsiteY362" fmla="*/ 42872 h 91116"/>
                <a:gd name="connsiteX363" fmla="*/ 851840 w 1155172"/>
                <a:gd name="connsiteY363" fmla="*/ 33928 h 91116"/>
                <a:gd name="connsiteX364" fmla="*/ 848973 w 1155172"/>
                <a:gd name="connsiteY364" fmla="*/ 27118 h 91116"/>
                <a:gd name="connsiteX365" fmla="*/ 842820 w 1155172"/>
                <a:gd name="connsiteY365" fmla="*/ 22489 h 91116"/>
                <a:gd name="connsiteX366" fmla="*/ 833790 w 1155172"/>
                <a:gd name="connsiteY366" fmla="*/ 20726 h 91116"/>
                <a:gd name="connsiteX367" fmla="*/ 816502 w 1155172"/>
                <a:gd name="connsiteY367" fmla="*/ 29670 h 91116"/>
                <a:gd name="connsiteX368" fmla="*/ 816502 w 1155172"/>
                <a:gd name="connsiteY368" fmla="*/ 21946 h 91116"/>
                <a:gd name="connsiteX369" fmla="*/ 808215 w 1155172"/>
                <a:gd name="connsiteY369" fmla="*/ 21946 h 91116"/>
                <a:gd name="connsiteX370" fmla="*/ 808215 w 1155172"/>
                <a:gd name="connsiteY370" fmla="*/ 76276 h 91116"/>
                <a:gd name="connsiteX371" fmla="*/ 817426 w 1155172"/>
                <a:gd name="connsiteY371" fmla="*/ 76276 h 91116"/>
                <a:gd name="connsiteX372" fmla="*/ 817426 w 1155172"/>
                <a:gd name="connsiteY372" fmla="*/ 76276 h 91116"/>
                <a:gd name="connsiteX373" fmla="*/ 882548 w 1155172"/>
                <a:gd name="connsiteY373" fmla="*/ 68399 h 91116"/>
                <a:gd name="connsiteX374" fmla="*/ 879405 w 1155172"/>
                <a:gd name="connsiteY374" fmla="*/ 67732 h 91116"/>
                <a:gd name="connsiteX375" fmla="*/ 877824 w 1155172"/>
                <a:gd name="connsiteY375" fmla="*/ 65942 h 91116"/>
                <a:gd name="connsiteX376" fmla="*/ 877329 w 1155172"/>
                <a:gd name="connsiteY376" fmla="*/ 60874 h 91116"/>
                <a:gd name="connsiteX377" fmla="*/ 877329 w 1155172"/>
                <a:gd name="connsiteY377" fmla="*/ 29108 h 91116"/>
                <a:gd name="connsiteX378" fmla="*/ 886597 w 1155172"/>
                <a:gd name="connsiteY378" fmla="*/ 29108 h 91116"/>
                <a:gd name="connsiteX379" fmla="*/ 886597 w 1155172"/>
                <a:gd name="connsiteY379" fmla="*/ 21946 h 91116"/>
                <a:gd name="connsiteX380" fmla="*/ 877329 w 1155172"/>
                <a:gd name="connsiteY380" fmla="*/ 21946 h 91116"/>
                <a:gd name="connsiteX381" fmla="*/ 877329 w 1155172"/>
                <a:gd name="connsiteY381" fmla="*/ 2962 h 91116"/>
                <a:gd name="connsiteX382" fmla="*/ 868175 w 1155172"/>
                <a:gd name="connsiteY382" fmla="*/ 8487 h 91116"/>
                <a:gd name="connsiteX383" fmla="*/ 868175 w 1155172"/>
                <a:gd name="connsiteY383" fmla="*/ 21946 h 91116"/>
                <a:gd name="connsiteX384" fmla="*/ 861422 w 1155172"/>
                <a:gd name="connsiteY384" fmla="*/ 21946 h 91116"/>
                <a:gd name="connsiteX385" fmla="*/ 861422 w 1155172"/>
                <a:gd name="connsiteY385" fmla="*/ 29108 h 91116"/>
                <a:gd name="connsiteX386" fmla="*/ 868175 w 1155172"/>
                <a:gd name="connsiteY386" fmla="*/ 29108 h 91116"/>
                <a:gd name="connsiteX387" fmla="*/ 868175 w 1155172"/>
                <a:gd name="connsiteY387" fmla="*/ 60360 h 91116"/>
                <a:gd name="connsiteX388" fmla="*/ 869299 w 1155172"/>
                <a:gd name="connsiteY388" fmla="*/ 71238 h 91116"/>
                <a:gd name="connsiteX389" fmla="*/ 873185 w 1155172"/>
                <a:gd name="connsiteY389" fmla="*/ 75400 h 91116"/>
                <a:gd name="connsiteX390" fmla="*/ 880958 w 1155172"/>
                <a:gd name="connsiteY390" fmla="*/ 76991 h 91116"/>
                <a:gd name="connsiteX391" fmla="*/ 887921 w 1155172"/>
                <a:gd name="connsiteY391" fmla="*/ 76171 h 91116"/>
                <a:gd name="connsiteX392" fmla="*/ 886587 w 1155172"/>
                <a:gd name="connsiteY392" fmla="*/ 68037 h 91116"/>
                <a:gd name="connsiteX393" fmla="*/ 882548 w 1155172"/>
                <a:gd name="connsiteY393" fmla="*/ 68399 h 91116"/>
                <a:gd name="connsiteX394" fmla="*/ 882548 w 1155172"/>
                <a:gd name="connsiteY394" fmla="*/ 68399 h 91116"/>
                <a:gd name="connsiteX395" fmla="*/ 882548 w 1155172"/>
                <a:gd name="connsiteY395" fmla="*/ 68399 h 91116"/>
                <a:gd name="connsiteX396" fmla="*/ 904856 w 1155172"/>
                <a:gd name="connsiteY396" fmla="*/ 11859 h 91116"/>
                <a:gd name="connsiteX397" fmla="*/ 904856 w 1155172"/>
                <a:gd name="connsiteY397" fmla="*/ 1276 h 91116"/>
                <a:gd name="connsiteX398" fmla="*/ 895645 w 1155172"/>
                <a:gd name="connsiteY398" fmla="*/ 1276 h 91116"/>
                <a:gd name="connsiteX399" fmla="*/ 895645 w 1155172"/>
                <a:gd name="connsiteY399" fmla="*/ 11859 h 91116"/>
                <a:gd name="connsiteX400" fmla="*/ 904856 w 1155172"/>
                <a:gd name="connsiteY400" fmla="*/ 11859 h 91116"/>
                <a:gd name="connsiteX401" fmla="*/ 904856 w 1155172"/>
                <a:gd name="connsiteY401" fmla="*/ 11859 h 91116"/>
                <a:gd name="connsiteX402" fmla="*/ 904856 w 1155172"/>
                <a:gd name="connsiteY402" fmla="*/ 76276 h 91116"/>
                <a:gd name="connsiteX403" fmla="*/ 904856 w 1155172"/>
                <a:gd name="connsiteY403" fmla="*/ 21946 h 91116"/>
                <a:gd name="connsiteX404" fmla="*/ 895645 w 1155172"/>
                <a:gd name="connsiteY404" fmla="*/ 21946 h 91116"/>
                <a:gd name="connsiteX405" fmla="*/ 895645 w 1155172"/>
                <a:gd name="connsiteY405" fmla="*/ 76276 h 91116"/>
                <a:gd name="connsiteX406" fmla="*/ 904856 w 1155172"/>
                <a:gd name="connsiteY406" fmla="*/ 76276 h 91116"/>
                <a:gd name="connsiteX407" fmla="*/ 904856 w 1155172"/>
                <a:gd name="connsiteY407" fmla="*/ 76276 h 91116"/>
                <a:gd name="connsiteX408" fmla="*/ 930535 w 1155172"/>
                <a:gd name="connsiteY408" fmla="*/ 76276 h 91116"/>
                <a:gd name="connsiteX409" fmla="*/ 930535 w 1155172"/>
                <a:gd name="connsiteY409" fmla="*/ 29051 h 91116"/>
                <a:gd name="connsiteX410" fmla="*/ 941070 w 1155172"/>
                <a:gd name="connsiteY410" fmla="*/ 29051 h 91116"/>
                <a:gd name="connsiteX411" fmla="*/ 941070 w 1155172"/>
                <a:gd name="connsiteY411" fmla="*/ 21946 h 91116"/>
                <a:gd name="connsiteX412" fmla="*/ 930535 w 1155172"/>
                <a:gd name="connsiteY412" fmla="*/ 21946 h 91116"/>
                <a:gd name="connsiteX413" fmla="*/ 930535 w 1155172"/>
                <a:gd name="connsiteY413" fmla="*/ 18412 h 91116"/>
                <a:gd name="connsiteX414" fmla="*/ 932278 w 1155172"/>
                <a:gd name="connsiteY414" fmla="*/ 10382 h 91116"/>
                <a:gd name="connsiteX415" fmla="*/ 938784 w 1155172"/>
                <a:gd name="connsiteY415" fmla="*/ 8487 h 91116"/>
                <a:gd name="connsiteX416" fmla="*/ 943747 w 1155172"/>
                <a:gd name="connsiteY416" fmla="*/ 8954 h 91116"/>
                <a:gd name="connsiteX417" fmla="*/ 945175 w 1155172"/>
                <a:gd name="connsiteY417" fmla="*/ 1181 h 91116"/>
                <a:gd name="connsiteX418" fmla="*/ 935822 w 1155172"/>
                <a:gd name="connsiteY418" fmla="*/ 0 h 91116"/>
                <a:gd name="connsiteX419" fmla="*/ 924820 w 1155172"/>
                <a:gd name="connsiteY419" fmla="*/ 4296 h 91116"/>
                <a:gd name="connsiteX420" fmla="*/ 921344 w 1155172"/>
                <a:gd name="connsiteY420" fmla="*/ 16678 h 91116"/>
                <a:gd name="connsiteX421" fmla="*/ 921344 w 1155172"/>
                <a:gd name="connsiteY421" fmla="*/ 21955 h 91116"/>
                <a:gd name="connsiteX422" fmla="*/ 913162 w 1155172"/>
                <a:gd name="connsiteY422" fmla="*/ 21955 h 91116"/>
                <a:gd name="connsiteX423" fmla="*/ 913162 w 1155172"/>
                <a:gd name="connsiteY423" fmla="*/ 29061 h 91116"/>
                <a:gd name="connsiteX424" fmla="*/ 921344 w 1155172"/>
                <a:gd name="connsiteY424" fmla="*/ 29061 h 91116"/>
                <a:gd name="connsiteX425" fmla="*/ 921344 w 1155172"/>
                <a:gd name="connsiteY425" fmla="*/ 76286 h 91116"/>
                <a:gd name="connsiteX426" fmla="*/ 930535 w 1155172"/>
                <a:gd name="connsiteY426" fmla="*/ 76286 h 91116"/>
                <a:gd name="connsiteX427" fmla="*/ 930535 w 1155172"/>
                <a:gd name="connsiteY427" fmla="*/ 76276 h 91116"/>
                <a:gd name="connsiteX428" fmla="*/ 957243 w 1155172"/>
                <a:gd name="connsiteY428" fmla="*/ 11859 h 91116"/>
                <a:gd name="connsiteX429" fmla="*/ 957243 w 1155172"/>
                <a:gd name="connsiteY429" fmla="*/ 1276 h 91116"/>
                <a:gd name="connsiteX430" fmla="*/ 948033 w 1155172"/>
                <a:gd name="connsiteY430" fmla="*/ 1276 h 91116"/>
                <a:gd name="connsiteX431" fmla="*/ 948033 w 1155172"/>
                <a:gd name="connsiteY431" fmla="*/ 11859 h 91116"/>
                <a:gd name="connsiteX432" fmla="*/ 957243 w 1155172"/>
                <a:gd name="connsiteY432" fmla="*/ 11859 h 91116"/>
                <a:gd name="connsiteX433" fmla="*/ 957243 w 1155172"/>
                <a:gd name="connsiteY433" fmla="*/ 11859 h 91116"/>
                <a:gd name="connsiteX434" fmla="*/ 957243 w 1155172"/>
                <a:gd name="connsiteY434" fmla="*/ 76276 h 91116"/>
                <a:gd name="connsiteX435" fmla="*/ 957243 w 1155172"/>
                <a:gd name="connsiteY435" fmla="*/ 21946 h 91116"/>
                <a:gd name="connsiteX436" fmla="*/ 948033 w 1155172"/>
                <a:gd name="connsiteY436" fmla="*/ 21946 h 91116"/>
                <a:gd name="connsiteX437" fmla="*/ 948033 w 1155172"/>
                <a:gd name="connsiteY437" fmla="*/ 76276 h 91116"/>
                <a:gd name="connsiteX438" fmla="*/ 957243 w 1155172"/>
                <a:gd name="connsiteY438" fmla="*/ 76276 h 91116"/>
                <a:gd name="connsiteX439" fmla="*/ 957243 w 1155172"/>
                <a:gd name="connsiteY439" fmla="*/ 76276 h 91116"/>
                <a:gd name="connsiteX440" fmla="*/ 1002116 w 1155172"/>
                <a:gd name="connsiteY440" fmla="*/ 66599 h 91116"/>
                <a:gd name="connsiteX441" fmla="*/ 993058 w 1155172"/>
                <a:gd name="connsiteY441" fmla="*/ 69933 h 91116"/>
                <a:gd name="connsiteX442" fmla="*/ 982113 w 1155172"/>
                <a:gd name="connsiteY442" fmla="*/ 64970 h 91116"/>
                <a:gd name="connsiteX443" fmla="*/ 977922 w 1155172"/>
                <a:gd name="connsiteY443" fmla="*/ 49063 h 91116"/>
                <a:gd name="connsiteX444" fmla="*/ 982275 w 1155172"/>
                <a:gd name="connsiteY444" fmla="*/ 33280 h 91116"/>
                <a:gd name="connsiteX445" fmla="*/ 993572 w 1155172"/>
                <a:gd name="connsiteY445" fmla="*/ 28299 h 91116"/>
                <a:gd name="connsiteX446" fmla="*/ 1001430 w 1155172"/>
                <a:gd name="connsiteY446" fmla="*/ 31061 h 91116"/>
                <a:gd name="connsiteX447" fmla="*/ 1005954 w 1155172"/>
                <a:gd name="connsiteY447" fmla="*/ 39291 h 91116"/>
                <a:gd name="connsiteX448" fmla="*/ 1014908 w 1155172"/>
                <a:gd name="connsiteY448" fmla="*/ 37919 h 91116"/>
                <a:gd name="connsiteX449" fmla="*/ 1007688 w 1155172"/>
                <a:gd name="connsiteY449" fmla="*/ 25203 h 91116"/>
                <a:gd name="connsiteX450" fmla="*/ 993210 w 1155172"/>
                <a:gd name="connsiteY450" fmla="*/ 20726 h 91116"/>
                <a:gd name="connsiteX451" fmla="*/ 980246 w 1155172"/>
                <a:gd name="connsiteY451" fmla="*/ 24022 h 91116"/>
                <a:gd name="connsiteX452" fmla="*/ 971360 w 1155172"/>
                <a:gd name="connsiteY452" fmla="*/ 33928 h 91116"/>
                <a:gd name="connsiteX453" fmla="*/ 968445 w 1155172"/>
                <a:gd name="connsiteY453" fmla="*/ 49320 h 91116"/>
                <a:gd name="connsiteX454" fmla="*/ 975227 w 1155172"/>
                <a:gd name="connsiteY454" fmla="*/ 70218 h 91116"/>
                <a:gd name="connsiteX455" fmla="*/ 993153 w 1155172"/>
                <a:gd name="connsiteY455" fmla="*/ 77514 h 91116"/>
                <a:gd name="connsiteX456" fmla="*/ 1008174 w 1155172"/>
                <a:gd name="connsiteY456" fmla="*/ 72209 h 91116"/>
                <a:gd name="connsiteX457" fmla="*/ 1015765 w 1155172"/>
                <a:gd name="connsiteY457" fmla="*/ 57560 h 91116"/>
                <a:gd name="connsiteX458" fmla="*/ 1006716 w 1155172"/>
                <a:gd name="connsiteY458" fmla="*/ 56378 h 91116"/>
                <a:gd name="connsiteX459" fmla="*/ 1002116 w 1155172"/>
                <a:gd name="connsiteY459" fmla="*/ 66599 h 91116"/>
                <a:gd name="connsiteX460" fmla="*/ 1002116 w 1155172"/>
                <a:gd name="connsiteY460" fmla="*/ 66599 h 91116"/>
                <a:gd name="connsiteX461" fmla="*/ 1090051 w 1155172"/>
                <a:gd name="connsiteY461" fmla="*/ 76276 h 91116"/>
                <a:gd name="connsiteX462" fmla="*/ 1099671 w 1155172"/>
                <a:gd name="connsiteY462" fmla="*/ 76276 h 91116"/>
                <a:gd name="connsiteX463" fmla="*/ 1097347 w 1155172"/>
                <a:gd name="connsiteY463" fmla="*/ 69742 h 91116"/>
                <a:gd name="connsiteX464" fmla="*/ 1096756 w 1155172"/>
                <a:gd name="connsiteY464" fmla="*/ 53502 h 91116"/>
                <a:gd name="connsiteX465" fmla="*/ 1096756 w 1155172"/>
                <a:gd name="connsiteY465" fmla="*/ 41224 h 91116"/>
                <a:gd name="connsiteX466" fmla="*/ 1096289 w 1155172"/>
                <a:gd name="connsiteY466" fmla="*/ 32728 h 91116"/>
                <a:gd name="connsiteX467" fmla="*/ 1093422 w 1155172"/>
                <a:gd name="connsiteY467" fmla="*/ 26460 h 91116"/>
                <a:gd name="connsiteX468" fmla="*/ 1087031 w 1155172"/>
                <a:gd name="connsiteY468" fmla="*/ 22346 h 91116"/>
                <a:gd name="connsiteX469" fmla="*/ 1075715 w 1155172"/>
                <a:gd name="connsiteY469" fmla="*/ 20707 h 91116"/>
                <a:gd name="connsiteX470" fmla="*/ 1063390 w 1155172"/>
                <a:gd name="connsiteY470" fmla="*/ 22622 h 91116"/>
                <a:gd name="connsiteX471" fmla="*/ 1055256 w 1155172"/>
                <a:gd name="connsiteY471" fmla="*/ 28089 h 91116"/>
                <a:gd name="connsiteX472" fmla="*/ 1051217 w 1155172"/>
                <a:gd name="connsiteY472" fmla="*/ 37424 h 91116"/>
                <a:gd name="connsiteX473" fmla="*/ 1060218 w 1155172"/>
                <a:gd name="connsiteY473" fmla="*/ 38652 h 91116"/>
                <a:gd name="connsiteX474" fmla="*/ 1064800 w 1155172"/>
                <a:gd name="connsiteY474" fmla="*/ 30594 h 91116"/>
                <a:gd name="connsiteX475" fmla="*/ 1074391 w 1155172"/>
                <a:gd name="connsiteY475" fmla="*/ 28318 h 91116"/>
                <a:gd name="connsiteX476" fmla="*/ 1084888 w 1155172"/>
                <a:gd name="connsiteY476" fmla="*/ 31442 h 91116"/>
                <a:gd name="connsiteX477" fmla="*/ 1087488 w 1155172"/>
                <a:gd name="connsiteY477" fmla="*/ 39367 h 91116"/>
                <a:gd name="connsiteX478" fmla="*/ 1087441 w 1155172"/>
                <a:gd name="connsiteY478" fmla="*/ 41777 h 91116"/>
                <a:gd name="connsiteX479" fmla="*/ 1071010 w 1155172"/>
                <a:gd name="connsiteY479" fmla="*/ 44948 h 91116"/>
                <a:gd name="connsiteX480" fmla="*/ 1062828 w 1155172"/>
                <a:gd name="connsiteY480" fmla="*/ 46330 h 91116"/>
                <a:gd name="connsiteX481" fmla="*/ 1056208 w 1155172"/>
                <a:gd name="connsiteY481" fmla="*/ 49349 h 91116"/>
                <a:gd name="connsiteX482" fmla="*/ 1051455 w 1155172"/>
                <a:gd name="connsiteY482" fmla="*/ 54645 h 91116"/>
                <a:gd name="connsiteX483" fmla="*/ 1049636 w 1155172"/>
                <a:gd name="connsiteY483" fmla="*/ 61941 h 91116"/>
                <a:gd name="connsiteX484" fmla="*/ 1054446 w 1155172"/>
                <a:gd name="connsiteY484" fmla="*/ 73114 h 91116"/>
                <a:gd name="connsiteX485" fmla="*/ 1068210 w 1155172"/>
                <a:gd name="connsiteY485" fmla="*/ 77495 h 91116"/>
                <a:gd name="connsiteX486" fmla="*/ 1078363 w 1155172"/>
                <a:gd name="connsiteY486" fmla="*/ 75705 h 91116"/>
                <a:gd name="connsiteX487" fmla="*/ 1088203 w 1155172"/>
                <a:gd name="connsiteY487" fmla="*/ 69561 h 91116"/>
                <a:gd name="connsiteX488" fmla="*/ 1090051 w 1155172"/>
                <a:gd name="connsiteY488" fmla="*/ 76276 h 91116"/>
                <a:gd name="connsiteX489" fmla="*/ 1090051 w 1155172"/>
                <a:gd name="connsiteY489" fmla="*/ 76276 h 91116"/>
                <a:gd name="connsiteX490" fmla="*/ 1090051 w 1155172"/>
                <a:gd name="connsiteY490" fmla="*/ 76276 h 91116"/>
                <a:gd name="connsiteX491" fmla="*/ 1087450 w 1155172"/>
                <a:gd name="connsiteY491" fmla="*/ 52378 h 91116"/>
                <a:gd name="connsiteX492" fmla="*/ 1085964 w 1155172"/>
                <a:gd name="connsiteY492" fmla="*/ 61589 h 91116"/>
                <a:gd name="connsiteX493" fmla="*/ 1079878 w 1155172"/>
                <a:gd name="connsiteY493" fmla="*/ 67961 h 91116"/>
                <a:gd name="connsiteX494" fmla="*/ 1070410 w 1155172"/>
                <a:gd name="connsiteY494" fmla="*/ 70285 h 91116"/>
                <a:gd name="connsiteX495" fmla="*/ 1062257 w 1155172"/>
                <a:gd name="connsiteY495" fmla="*/ 67828 h 91116"/>
                <a:gd name="connsiteX496" fmla="*/ 1059466 w 1155172"/>
                <a:gd name="connsiteY496" fmla="*/ 61684 h 91116"/>
                <a:gd name="connsiteX497" fmla="*/ 1060752 w 1155172"/>
                <a:gd name="connsiteY497" fmla="*/ 57312 h 91116"/>
                <a:gd name="connsiteX498" fmla="*/ 1064381 w 1155172"/>
                <a:gd name="connsiteY498" fmla="*/ 54321 h 91116"/>
                <a:gd name="connsiteX499" fmla="*/ 1072420 w 1155172"/>
                <a:gd name="connsiteY499" fmla="*/ 52483 h 91116"/>
                <a:gd name="connsiteX500" fmla="*/ 1087460 w 1155172"/>
                <a:gd name="connsiteY500" fmla="*/ 49006 h 91116"/>
                <a:gd name="connsiteX501" fmla="*/ 1087460 w 1155172"/>
                <a:gd name="connsiteY501" fmla="*/ 52378 h 91116"/>
                <a:gd name="connsiteX502" fmla="*/ 1087450 w 1155172"/>
                <a:gd name="connsiteY502" fmla="*/ 52378 h 91116"/>
                <a:gd name="connsiteX503" fmla="*/ 1120235 w 1155172"/>
                <a:gd name="connsiteY503" fmla="*/ 76276 h 91116"/>
                <a:gd name="connsiteX504" fmla="*/ 1120235 w 1155172"/>
                <a:gd name="connsiteY504" fmla="*/ 46606 h 91116"/>
                <a:gd name="connsiteX505" fmla="*/ 1124512 w 1155172"/>
                <a:gd name="connsiteY505" fmla="*/ 32433 h 91116"/>
                <a:gd name="connsiteX506" fmla="*/ 1134656 w 1155172"/>
                <a:gd name="connsiteY506" fmla="*/ 28699 h 91116"/>
                <a:gd name="connsiteX507" fmla="*/ 1141086 w 1155172"/>
                <a:gd name="connsiteY507" fmla="*/ 30356 h 91116"/>
                <a:gd name="connsiteX508" fmla="*/ 1144886 w 1155172"/>
                <a:gd name="connsiteY508" fmla="*/ 34814 h 91116"/>
                <a:gd name="connsiteX509" fmla="*/ 1145962 w 1155172"/>
                <a:gd name="connsiteY509" fmla="*/ 43234 h 91116"/>
                <a:gd name="connsiteX510" fmla="*/ 1145962 w 1155172"/>
                <a:gd name="connsiteY510" fmla="*/ 76286 h 91116"/>
                <a:gd name="connsiteX511" fmla="*/ 1155173 w 1155172"/>
                <a:gd name="connsiteY511" fmla="*/ 76286 h 91116"/>
                <a:gd name="connsiteX512" fmla="*/ 1155173 w 1155172"/>
                <a:gd name="connsiteY512" fmla="*/ 42872 h 91116"/>
                <a:gd name="connsiteX513" fmla="*/ 1154659 w 1155172"/>
                <a:gd name="connsiteY513" fmla="*/ 33928 h 91116"/>
                <a:gd name="connsiteX514" fmla="*/ 1151792 w 1155172"/>
                <a:gd name="connsiteY514" fmla="*/ 27118 h 91116"/>
                <a:gd name="connsiteX515" fmla="*/ 1145629 w 1155172"/>
                <a:gd name="connsiteY515" fmla="*/ 22489 h 91116"/>
                <a:gd name="connsiteX516" fmla="*/ 1136599 w 1155172"/>
                <a:gd name="connsiteY516" fmla="*/ 20726 h 91116"/>
                <a:gd name="connsiteX517" fmla="*/ 1119311 w 1155172"/>
                <a:gd name="connsiteY517" fmla="*/ 29670 h 91116"/>
                <a:gd name="connsiteX518" fmla="*/ 1119311 w 1155172"/>
                <a:gd name="connsiteY518" fmla="*/ 21946 h 91116"/>
                <a:gd name="connsiteX519" fmla="*/ 1111025 w 1155172"/>
                <a:gd name="connsiteY519" fmla="*/ 21946 h 91116"/>
                <a:gd name="connsiteX520" fmla="*/ 1111025 w 1155172"/>
                <a:gd name="connsiteY520" fmla="*/ 76276 h 91116"/>
                <a:gd name="connsiteX521" fmla="*/ 1120235 w 1155172"/>
                <a:gd name="connsiteY521" fmla="*/ 76276 h 91116"/>
                <a:gd name="connsiteX522" fmla="*/ 1120235 w 1155172"/>
                <a:gd name="connsiteY522" fmla="*/ 76276 h 9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Lst>
              <a:rect l="l" t="t" r="r" b="b"/>
              <a:pathLst>
                <a:path w="1155172" h="91116">
                  <a:moveTo>
                    <a:pt x="55969" y="76276"/>
                  </a:moveTo>
                  <a:lnTo>
                    <a:pt x="55969" y="67418"/>
                  </a:lnTo>
                  <a:lnTo>
                    <a:pt x="9925" y="67418"/>
                  </a:lnTo>
                  <a:lnTo>
                    <a:pt x="9925" y="41891"/>
                  </a:lnTo>
                  <a:lnTo>
                    <a:pt x="51416" y="41891"/>
                  </a:lnTo>
                  <a:lnTo>
                    <a:pt x="51416" y="33090"/>
                  </a:lnTo>
                  <a:lnTo>
                    <a:pt x="9925" y="33090"/>
                  </a:lnTo>
                  <a:lnTo>
                    <a:pt x="9925" y="10116"/>
                  </a:lnTo>
                  <a:lnTo>
                    <a:pt x="54226" y="10116"/>
                  </a:lnTo>
                  <a:lnTo>
                    <a:pt x="54226" y="1267"/>
                  </a:lnTo>
                  <a:lnTo>
                    <a:pt x="0" y="1267"/>
                  </a:lnTo>
                  <a:lnTo>
                    <a:pt x="0" y="76267"/>
                  </a:lnTo>
                  <a:lnTo>
                    <a:pt x="55969" y="76267"/>
                  </a:lnTo>
                  <a:lnTo>
                    <a:pt x="55969" y="76276"/>
                  </a:lnTo>
                  <a:close/>
                  <a:moveTo>
                    <a:pt x="112300" y="76276"/>
                  </a:moveTo>
                  <a:lnTo>
                    <a:pt x="112300" y="1276"/>
                  </a:lnTo>
                  <a:lnTo>
                    <a:pt x="103137" y="1276"/>
                  </a:lnTo>
                  <a:lnTo>
                    <a:pt x="103137" y="28184"/>
                  </a:lnTo>
                  <a:cubicBezTo>
                    <a:pt x="101537" y="25965"/>
                    <a:pt x="99451" y="24165"/>
                    <a:pt x="96898" y="22784"/>
                  </a:cubicBezTo>
                  <a:cubicBezTo>
                    <a:pt x="94336" y="21403"/>
                    <a:pt x="91421" y="20717"/>
                    <a:pt x="88154" y="20717"/>
                  </a:cubicBezTo>
                  <a:cubicBezTo>
                    <a:pt x="83687" y="20717"/>
                    <a:pt x="79639" y="21888"/>
                    <a:pt x="76029" y="24241"/>
                  </a:cubicBezTo>
                  <a:cubicBezTo>
                    <a:pt x="72409" y="26594"/>
                    <a:pt x="69704" y="29985"/>
                    <a:pt x="67894" y="34395"/>
                  </a:cubicBezTo>
                  <a:cubicBezTo>
                    <a:pt x="66084" y="38814"/>
                    <a:pt x="65180" y="43729"/>
                    <a:pt x="65180" y="49159"/>
                  </a:cubicBezTo>
                  <a:cubicBezTo>
                    <a:pt x="65180" y="54712"/>
                    <a:pt x="66170" y="59636"/>
                    <a:pt x="68170" y="63913"/>
                  </a:cubicBezTo>
                  <a:cubicBezTo>
                    <a:pt x="70161" y="68199"/>
                    <a:pt x="72981" y="71533"/>
                    <a:pt x="76610" y="73924"/>
                  </a:cubicBezTo>
                  <a:cubicBezTo>
                    <a:pt x="80239" y="76305"/>
                    <a:pt x="84220" y="77505"/>
                    <a:pt x="88554" y="77505"/>
                  </a:cubicBezTo>
                  <a:cubicBezTo>
                    <a:pt x="95240" y="77505"/>
                    <a:pt x="100298" y="74809"/>
                    <a:pt x="103746" y="69418"/>
                  </a:cubicBezTo>
                  <a:lnTo>
                    <a:pt x="103746" y="76276"/>
                  </a:lnTo>
                  <a:lnTo>
                    <a:pt x="112300" y="76276"/>
                  </a:lnTo>
                  <a:lnTo>
                    <a:pt x="112300" y="76276"/>
                  </a:lnTo>
                  <a:close/>
                  <a:moveTo>
                    <a:pt x="78762" y="33347"/>
                  </a:moveTo>
                  <a:cubicBezTo>
                    <a:pt x="81505" y="30004"/>
                    <a:pt x="84925" y="28337"/>
                    <a:pt x="89021" y="28337"/>
                  </a:cubicBezTo>
                  <a:cubicBezTo>
                    <a:pt x="93212" y="28337"/>
                    <a:pt x="96745" y="30080"/>
                    <a:pt x="99612" y="33557"/>
                  </a:cubicBezTo>
                  <a:cubicBezTo>
                    <a:pt x="102479" y="37033"/>
                    <a:pt x="103908" y="42491"/>
                    <a:pt x="103908" y="49930"/>
                  </a:cubicBezTo>
                  <a:cubicBezTo>
                    <a:pt x="103908" y="56683"/>
                    <a:pt x="102499" y="61703"/>
                    <a:pt x="99689" y="64999"/>
                  </a:cubicBezTo>
                  <a:cubicBezTo>
                    <a:pt x="96879" y="68294"/>
                    <a:pt x="93459" y="69942"/>
                    <a:pt x="89430" y="69942"/>
                  </a:cubicBezTo>
                  <a:cubicBezTo>
                    <a:pt x="85439" y="69942"/>
                    <a:pt x="81972" y="68209"/>
                    <a:pt x="79048" y="64770"/>
                  </a:cubicBezTo>
                  <a:cubicBezTo>
                    <a:pt x="76114" y="61332"/>
                    <a:pt x="74647" y="56131"/>
                    <a:pt x="74647" y="49168"/>
                  </a:cubicBezTo>
                  <a:cubicBezTo>
                    <a:pt x="74638" y="41958"/>
                    <a:pt x="76009" y="36690"/>
                    <a:pt x="78762" y="33347"/>
                  </a:cubicBezTo>
                  <a:lnTo>
                    <a:pt x="78762" y="33347"/>
                  </a:lnTo>
                  <a:close/>
                  <a:moveTo>
                    <a:pt x="170621" y="76276"/>
                  </a:moveTo>
                  <a:lnTo>
                    <a:pt x="170621" y="21946"/>
                  </a:lnTo>
                  <a:lnTo>
                    <a:pt x="161411" y="21946"/>
                  </a:lnTo>
                  <a:lnTo>
                    <a:pt x="161411" y="51054"/>
                  </a:lnTo>
                  <a:cubicBezTo>
                    <a:pt x="161411" y="55693"/>
                    <a:pt x="160906" y="59226"/>
                    <a:pt x="159896" y="61665"/>
                  </a:cubicBezTo>
                  <a:cubicBezTo>
                    <a:pt x="158887" y="64113"/>
                    <a:pt x="157172" y="66037"/>
                    <a:pt x="154753" y="67447"/>
                  </a:cubicBezTo>
                  <a:cubicBezTo>
                    <a:pt x="152333" y="68866"/>
                    <a:pt x="149743" y="69571"/>
                    <a:pt x="146980" y="69571"/>
                  </a:cubicBezTo>
                  <a:cubicBezTo>
                    <a:pt x="144218" y="69571"/>
                    <a:pt x="141894" y="68885"/>
                    <a:pt x="140018" y="67494"/>
                  </a:cubicBezTo>
                  <a:cubicBezTo>
                    <a:pt x="138141" y="66113"/>
                    <a:pt x="136912" y="64218"/>
                    <a:pt x="136331" y="61789"/>
                  </a:cubicBezTo>
                  <a:cubicBezTo>
                    <a:pt x="135950" y="60122"/>
                    <a:pt x="135769" y="56874"/>
                    <a:pt x="135769" y="52064"/>
                  </a:cubicBezTo>
                  <a:lnTo>
                    <a:pt x="135769" y="21936"/>
                  </a:lnTo>
                  <a:lnTo>
                    <a:pt x="126559" y="21936"/>
                  </a:lnTo>
                  <a:lnTo>
                    <a:pt x="126559" y="55597"/>
                  </a:lnTo>
                  <a:cubicBezTo>
                    <a:pt x="126559" y="59512"/>
                    <a:pt x="126749" y="62379"/>
                    <a:pt x="127121" y="64189"/>
                  </a:cubicBezTo>
                  <a:cubicBezTo>
                    <a:pt x="127664" y="66875"/>
                    <a:pt x="128607" y="69152"/>
                    <a:pt x="129959" y="71018"/>
                  </a:cubicBezTo>
                  <a:cubicBezTo>
                    <a:pt x="131312" y="72876"/>
                    <a:pt x="133369" y="74419"/>
                    <a:pt x="136150" y="75648"/>
                  </a:cubicBezTo>
                  <a:cubicBezTo>
                    <a:pt x="138932" y="76876"/>
                    <a:pt x="141923" y="77486"/>
                    <a:pt x="145132" y="77486"/>
                  </a:cubicBezTo>
                  <a:cubicBezTo>
                    <a:pt x="152400" y="77486"/>
                    <a:pt x="158144" y="74419"/>
                    <a:pt x="162373" y="68275"/>
                  </a:cubicBezTo>
                  <a:lnTo>
                    <a:pt x="162373" y="76257"/>
                  </a:lnTo>
                  <a:lnTo>
                    <a:pt x="170621" y="76257"/>
                  </a:lnTo>
                  <a:lnTo>
                    <a:pt x="170621" y="76276"/>
                  </a:lnTo>
                  <a:close/>
                  <a:moveTo>
                    <a:pt x="215894" y="66599"/>
                  </a:moveTo>
                  <a:cubicBezTo>
                    <a:pt x="213474" y="68809"/>
                    <a:pt x="210455" y="69933"/>
                    <a:pt x="206835" y="69933"/>
                  </a:cubicBezTo>
                  <a:cubicBezTo>
                    <a:pt x="202330" y="69933"/>
                    <a:pt x="198682" y="68275"/>
                    <a:pt x="195891" y="64970"/>
                  </a:cubicBezTo>
                  <a:cubicBezTo>
                    <a:pt x="193091" y="61655"/>
                    <a:pt x="191700" y="56359"/>
                    <a:pt x="191700" y="49063"/>
                  </a:cubicBezTo>
                  <a:cubicBezTo>
                    <a:pt x="191700" y="41862"/>
                    <a:pt x="193148" y="36595"/>
                    <a:pt x="196053" y="33280"/>
                  </a:cubicBezTo>
                  <a:cubicBezTo>
                    <a:pt x="198949" y="29947"/>
                    <a:pt x="202721" y="28299"/>
                    <a:pt x="207359" y="28299"/>
                  </a:cubicBezTo>
                  <a:cubicBezTo>
                    <a:pt x="210426" y="28299"/>
                    <a:pt x="213046" y="29223"/>
                    <a:pt x="215208" y="31061"/>
                  </a:cubicBezTo>
                  <a:cubicBezTo>
                    <a:pt x="217370" y="32899"/>
                    <a:pt x="218885" y="35643"/>
                    <a:pt x="219742" y="39291"/>
                  </a:cubicBezTo>
                  <a:lnTo>
                    <a:pt x="228695" y="37919"/>
                  </a:lnTo>
                  <a:cubicBezTo>
                    <a:pt x="227638" y="32423"/>
                    <a:pt x="225228" y="28184"/>
                    <a:pt x="221485" y="25203"/>
                  </a:cubicBezTo>
                  <a:cubicBezTo>
                    <a:pt x="217732" y="22212"/>
                    <a:pt x="212903" y="20726"/>
                    <a:pt x="207007" y="20726"/>
                  </a:cubicBezTo>
                  <a:cubicBezTo>
                    <a:pt x="202330" y="20726"/>
                    <a:pt x="198006" y="21822"/>
                    <a:pt x="194034" y="24022"/>
                  </a:cubicBezTo>
                  <a:cubicBezTo>
                    <a:pt x="190062" y="26222"/>
                    <a:pt x="187100" y="29527"/>
                    <a:pt x="185156" y="33928"/>
                  </a:cubicBezTo>
                  <a:cubicBezTo>
                    <a:pt x="183213" y="38329"/>
                    <a:pt x="182242" y="43453"/>
                    <a:pt x="182242" y="49320"/>
                  </a:cubicBezTo>
                  <a:cubicBezTo>
                    <a:pt x="182242" y="58388"/>
                    <a:pt x="184499" y="65361"/>
                    <a:pt x="189024" y="70218"/>
                  </a:cubicBezTo>
                  <a:cubicBezTo>
                    <a:pt x="193548" y="75076"/>
                    <a:pt x="199520" y="77514"/>
                    <a:pt x="206959" y="77514"/>
                  </a:cubicBezTo>
                  <a:cubicBezTo>
                    <a:pt x="212893" y="77514"/>
                    <a:pt x="217894" y="75743"/>
                    <a:pt x="221971" y="72209"/>
                  </a:cubicBezTo>
                  <a:cubicBezTo>
                    <a:pt x="226047" y="68685"/>
                    <a:pt x="228581" y="63798"/>
                    <a:pt x="229572" y="57560"/>
                  </a:cubicBezTo>
                  <a:lnTo>
                    <a:pt x="220513" y="56378"/>
                  </a:lnTo>
                  <a:cubicBezTo>
                    <a:pt x="219847" y="60970"/>
                    <a:pt x="218313" y="64389"/>
                    <a:pt x="215894" y="66599"/>
                  </a:cubicBezTo>
                  <a:lnTo>
                    <a:pt x="215894" y="66599"/>
                  </a:lnTo>
                  <a:close/>
                  <a:moveTo>
                    <a:pt x="274730" y="76276"/>
                  </a:moveTo>
                  <a:lnTo>
                    <a:pt x="284350" y="76276"/>
                  </a:lnTo>
                  <a:cubicBezTo>
                    <a:pt x="283188" y="74190"/>
                    <a:pt x="282407" y="72019"/>
                    <a:pt x="282016" y="69742"/>
                  </a:cubicBezTo>
                  <a:cubicBezTo>
                    <a:pt x="281626" y="67485"/>
                    <a:pt x="281426" y="62055"/>
                    <a:pt x="281426" y="53502"/>
                  </a:cubicBezTo>
                  <a:lnTo>
                    <a:pt x="281426" y="41224"/>
                  </a:lnTo>
                  <a:cubicBezTo>
                    <a:pt x="281426" y="37128"/>
                    <a:pt x="281273" y="34300"/>
                    <a:pt x="280968" y="32728"/>
                  </a:cubicBezTo>
                  <a:cubicBezTo>
                    <a:pt x="280416" y="30204"/>
                    <a:pt x="279464" y="28118"/>
                    <a:pt x="278101" y="26460"/>
                  </a:cubicBezTo>
                  <a:cubicBezTo>
                    <a:pt x="276730" y="24813"/>
                    <a:pt x="274606" y="23441"/>
                    <a:pt x="271710" y="22346"/>
                  </a:cubicBezTo>
                  <a:cubicBezTo>
                    <a:pt x="268805" y="21250"/>
                    <a:pt x="265043" y="20707"/>
                    <a:pt x="260404" y="20707"/>
                  </a:cubicBezTo>
                  <a:cubicBezTo>
                    <a:pt x="255727" y="20707"/>
                    <a:pt x="251622" y="21336"/>
                    <a:pt x="248079" y="22622"/>
                  </a:cubicBezTo>
                  <a:cubicBezTo>
                    <a:pt x="244526" y="23898"/>
                    <a:pt x="241821" y="25727"/>
                    <a:pt x="239944" y="28089"/>
                  </a:cubicBezTo>
                  <a:cubicBezTo>
                    <a:pt x="238068" y="30461"/>
                    <a:pt x="236725" y="33576"/>
                    <a:pt x="235906" y="37424"/>
                  </a:cubicBezTo>
                  <a:lnTo>
                    <a:pt x="244907" y="38652"/>
                  </a:lnTo>
                  <a:cubicBezTo>
                    <a:pt x="245888" y="34804"/>
                    <a:pt x="247421" y="32109"/>
                    <a:pt x="249479" y="30594"/>
                  </a:cubicBezTo>
                  <a:cubicBezTo>
                    <a:pt x="251546" y="29080"/>
                    <a:pt x="254737" y="28318"/>
                    <a:pt x="259070" y="28318"/>
                  </a:cubicBezTo>
                  <a:cubicBezTo>
                    <a:pt x="263709" y="28318"/>
                    <a:pt x="267205" y="29356"/>
                    <a:pt x="269558" y="31442"/>
                  </a:cubicBezTo>
                  <a:cubicBezTo>
                    <a:pt x="271301" y="32976"/>
                    <a:pt x="272167" y="35614"/>
                    <a:pt x="272167" y="39367"/>
                  </a:cubicBezTo>
                  <a:cubicBezTo>
                    <a:pt x="272167" y="39710"/>
                    <a:pt x="272148" y="40510"/>
                    <a:pt x="272120" y="41777"/>
                  </a:cubicBezTo>
                  <a:cubicBezTo>
                    <a:pt x="268605" y="43005"/>
                    <a:pt x="263128" y="44053"/>
                    <a:pt x="255699" y="44948"/>
                  </a:cubicBezTo>
                  <a:cubicBezTo>
                    <a:pt x="252051" y="45387"/>
                    <a:pt x="249317" y="45853"/>
                    <a:pt x="247517" y="46330"/>
                  </a:cubicBezTo>
                  <a:cubicBezTo>
                    <a:pt x="245059" y="47015"/>
                    <a:pt x="242849" y="48025"/>
                    <a:pt x="240887" y="49349"/>
                  </a:cubicBezTo>
                  <a:cubicBezTo>
                    <a:pt x="238925" y="50683"/>
                    <a:pt x="237334" y="52435"/>
                    <a:pt x="236125" y="54645"/>
                  </a:cubicBezTo>
                  <a:cubicBezTo>
                    <a:pt x="234915" y="56836"/>
                    <a:pt x="234315" y="59274"/>
                    <a:pt x="234315" y="61941"/>
                  </a:cubicBezTo>
                  <a:cubicBezTo>
                    <a:pt x="234315" y="66475"/>
                    <a:pt x="235915" y="70199"/>
                    <a:pt x="239125" y="73114"/>
                  </a:cubicBezTo>
                  <a:cubicBezTo>
                    <a:pt x="242326" y="76038"/>
                    <a:pt x="246917" y="77495"/>
                    <a:pt x="252889" y="77495"/>
                  </a:cubicBezTo>
                  <a:cubicBezTo>
                    <a:pt x="256499" y="77495"/>
                    <a:pt x="259890" y="76895"/>
                    <a:pt x="263042" y="75705"/>
                  </a:cubicBezTo>
                  <a:cubicBezTo>
                    <a:pt x="266195" y="74514"/>
                    <a:pt x="269481" y="72466"/>
                    <a:pt x="272891" y="69561"/>
                  </a:cubicBezTo>
                  <a:cubicBezTo>
                    <a:pt x="273158" y="72123"/>
                    <a:pt x="273768" y="74362"/>
                    <a:pt x="274730" y="76276"/>
                  </a:cubicBezTo>
                  <a:lnTo>
                    <a:pt x="274730" y="76276"/>
                  </a:lnTo>
                  <a:lnTo>
                    <a:pt x="274730" y="76276"/>
                  </a:lnTo>
                  <a:close/>
                  <a:moveTo>
                    <a:pt x="272120" y="52378"/>
                  </a:moveTo>
                  <a:cubicBezTo>
                    <a:pt x="272120" y="56445"/>
                    <a:pt x="271624" y="59512"/>
                    <a:pt x="270634" y="61589"/>
                  </a:cubicBezTo>
                  <a:cubicBezTo>
                    <a:pt x="269338" y="64284"/>
                    <a:pt x="267310" y="66408"/>
                    <a:pt x="264547" y="67961"/>
                  </a:cubicBezTo>
                  <a:cubicBezTo>
                    <a:pt x="261785" y="69513"/>
                    <a:pt x="258623" y="70285"/>
                    <a:pt x="255079" y="70285"/>
                  </a:cubicBezTo>
                  <a:cubicBezTo>
                    <a:pt x="251498" y="70285"/>
                    <a:pt x="248774" y="69466"/>
                    <a:pt x="246917" y="67828"/>
                  </a:cubicBezTo>
                  <a:cubicBezTo>
                    <a:pt x="245059" y="66189"/>
                    <a:pt x="244135" y="64141"/>
                    <a:pt x="244135" y="61684"/>
                  </a:cubicBezTo>
                  <a:cubicBezTo>
                    <a:pt x="244135" y="60084"/>
                    <a:pt x="244554" y="58626"/>
                    <a:pt x="245412" y="57312"/>
                  </a:cubicBezTo>
                  <a:cubicBezTo>
                    <a:pt x="246259" y="55997"/>
                    <a:pt x="247469" y="55007"/>
                    <a:pt x="249041" y="54321"/>
                  </a:cubicBezTo>
                  <a:cubicBezTo>
                    <a:pt x="250612" y="53645"/>
                    <a:pt x="253289" y="53026"/>
                    <a:pt x="257070" y="52483"/>
                  </a:cubicBezTo>
                  <a:cubicBezTo>
                    <a:pt x="263757" y="51530"/>
                    <a:pt x="268767" y="50368"/>
                    <a:pt x="272110" y="49006"/>
                  </a:cubicBezTo>
                  <a:lnTo>
                    <a:pt x="272110" y="52378"/>
                  </a:lnTo>
                  <a:lnTo>
                    <a:pt x="272120" y="52378"/>
                  </a:lnTo>
                  <a:close/>
                  <a:moveTo>
                    <a:pt x="311763" y="68399"/>
                  </a:moveTo>
                  <a:cubicBezTo>
                    <a:pt x="310401" y="68399"/>
                    <a:pt x="309353" y="68180"/>
                    <a:pt x="308620" y="67732"/>
                  </a:cubicBezTo>
                  <a:cubicBezTo>
                    <a:pt x="307886" y="67294"/>
                    <a:pt x="307362" y="66694"/>
                    <a:pt x="307029" y="65942"/>
                  </a:cubicBezTo>
                  <a:cubicBezTo>
                    <a:pt x="306705" y="65189"/>
                    <a:pt x="306543" y="63494"/>
                    <a:pt x="306543" y="60874"/>
                  </a:cubicBezTo>
                  <a:lnTo>
                    <a:pt x="306543" y="29108"/>
                  </a:lnTo>
                  <a:lnTo>
                    <a:pt x="315801" y="29108"/>
                  </a:lnTo>
                  <a:lnTo>
                    <a:pt x="315801" y="21946"/>
                  </a:lnTo>
                  <a:lnTo>
                    <a:pt x="306543" y="21946"/>
                  </a:lnTo>
                  <a:lnTo>
                    <a:pt x="306543" y="2962"/>
                  </a:lnTo>
                  <a:lnTo>
                    <a:pt x="297390" y="8487"/>
                  </a:lnTo>
                  <a:lnTo>
                    <a:pt x="297390" y="21946"/>
                  </a:lnTo>
                  <a:lnTo>
                    <a:pt x="290636" y="21946"/>
                  </a:lnTo>
                  <a:lnTo>
                    <a:pt x="290636" y="29108"/>
                  </a:lnTo>
                  <a:lnTo>
                    <a:pt x="297390" y="29108"/>
                  </a:lnTo>
                  <a:lnTo>
                    <a:pt x="297390" y="60360"/>
                  </a:lnTo>
                  <a:cubicBezTo>
                    <a:pt x="297390" y="65884"/>
                    <a:pt x="297761" y="69513"/>
                    <a:pt x="298514" y="71238"/>
                  </a:cubicBezTo>
                  <a:cubicBezTo>
                    <a:pt x="299266" y="72962"/>
                    <a:pt x="300561" y="74343"/>
                    <a:pt x="302400" y="75400"/>
                  </a:cubicBezTo>
                  <a:cubicBezTo>
                    <a:pt x="304238" y="76457"/>
                    <a:pt x="306829" y="76991"/>
                    <a:pt x="310172" y="76991"/>
                  </a:cubicBezTo>
                  <a:cubicBezTo>
                    <a:pt x="312220" y="76991"/>
                    <a:pt x="314535" y="76714"/>
                    <a:pt x="317135" y="76171"/>
                  </a:cubicBezTo>
                  <a:lnTo>
                    <a:pt x="315801" y="68037"/>
                  </a:lnTo>
                  <a:cubicBezTo>
                    <a:pt x="314135" y="68275"/>
                    <a:pt x="312791" y="68399"/>
                    <a:pt x="311763" y="68399"/>
                  </a:cubicBezTo>
                  <a:lnTo>
                    <a:pt x="311763" y="68399"/>
                  </a:lnTo>
                  <a:lnTo>
                    <a:pt x="311763" y="68399"/>
                  </a:lnTo>
                  <a:close/>
                  <a:moveTo>
                    <a:pt x="334070" y="11859"/>
                  </a:moveTo>
                  <a:lnTo>
                    <a:pt x="334070" y="1276"/>
                  </a:lnTo>
                  <a:lnTo>
                    <a:pt x="324860" y="1276"/>
                  </a:lnTo>
                  <a:lnTo>
                    <a:pt x="324860" y="11859"/>
                  </a:lnTo>
                  <a:lnTo>
                    <a:pt x="334070" y="11859"/>
                  </a:lnTo>
                  <a:lnTo>
                    <a:pt x="334070" y="11859"/>
                  </a:lnTo>
                  <a:close/>
                  <a:moveTo>
                    <a:pt x="334070" y="76276"/>
                  </a:moveTo>
                  <a:lnTo>
                    <a:pt x="334070" y="21946"/>
                  </a:lnTo>
                  <a:lnTo>
                    <a:pt x="324860" y="21946"/>
                  </a:lnTo>
                  <a:lnTo>
                    <a:pt x="324860" y="76276"/>
                  </a:lnTo>
                  <a:lnTo>
                    <a:pt x="334070" y="76276"/>
                  </a:lnTo>
                  <a:lnTo>
                    <a:pt x="334070" y="76276"/>
                  </a:lnTo>
                  <a:close/>
                  <a:moveTo>
                    <a:pt x="351692" y="70180"/>
                  </a:moveTo>
                  <a:cubicBezTo>
                    <a:pt x="356378" y="75066"/>
                    <a:pt x="362531" y="77505"/>
                    <a:pt x="370142" y="77505"/>
                  </a:cubicBezTo>
                  <a:cubicBezTo>
                    <a:pt x="374885" y="77505"/>
                    <a:pt x="379257" y="76390"/>
                    <a:pt x="383257" y="74171"/>
                  </a:cubicBezTo>
                  <a:cubicBezTo>
                    <a:pt x="387258" y="71952"/>
                    <a:pt x="390315" y="68837"/>
                    <a:pt x="392411" y="64837"/>
                  </a:cubicBezTo>
                  <a:cubicBezTo>
                    <a:pt x="394506" y="60836"/>
                    <a:pt x="395564" y="55331"/>
                    <a:pt x="395564" y="48349"/>
                  </a:cubicBezTo>
                  <a:cubicBezTo>
                    <a:pt x="395564" y="39719"/>
                    <a:pt x="393192" y="32956"/>
                    <a:pt x="388449" y="28061"/>
                  </a:cubicBezTo>
                  <a:cubicBezTo>
                    <a:pt x="383705" y="23165"/>
                    <a:pt x="377600" y="20717"/>
                    <a:pt x="370132" y="20717"/>
                  </a:cubicBezTo>
                  <a:cubicBezTo>
                    <a:pt x="363407" y="20717"/>
                    <a:pt x="357711" y="22727"/>
                    <a:pt x="353044" y="26756"/>
                  </a:cubicBezTo>
                  <a:cubicBezTo>
                    <a:pt x="347453" y="31594"/>
                    <a:pt x="344653" y="39052"/>
                    <a:pt x="344653" y="49111"/>
                  </a:cubicBezTo>
                  <a:cubicBezTo>
                    <a:pt x="344662" y="58284"/>
                    <a:pt x="347005" y="65303"/>
                    <a:pt x="351692" y="70180"/>
                  </a:cubicBezTo>
                  <a:lnTo>
                    <a:pt x="351692" y="70180"/>
                  </a:lnTo>
                  <a:close/>
                  <a:moveTo>
                    <a:pt x="358683" y="33509"/>
                  </a:moveTo>
                  <a:cubicBezTo>
                    <a:pt x="361712" y="30061"/>
                    <a:pt x="365541" y="28337"/>
                    <a:pt x="370142" y="28337"/>
                  </a:cubicBezTo>
                  <a:cubicBezTo>
                    <a:pt x="374675" y="28337"/>
                    <a:pt x="378476" y="30070"/>
                    <a:pt x="381524" y="33528"/>
                  </a:cubicBezTo>
                  <a:cubicBezTo>
                    <a:pt x="384572" y="36995"/>
                    <a:pt x="386105" y="42081"/>
                    <a:pt x="386105" y="48797"/>
                  </a:cubicBezTo>
                  <a:cubicBezTo>
                    <a:pt x="386105" y="55921"/>
                    <a:pt x="384581" y="61236"/>
                    <a:pt x="381552" y="64713"/>
                  </a:cubicBezTo>
                  <a:cubicBezTo>
                    <a:pt x="378514" y="68189"/>
                    <a:pt x="374714" y="69933"/>
                    <a:pt x="370142" y="69933"/>
                  </a:cubicBezTo>
                  <a:cubicBezTo>
                    <a:pt x="365541" y="69933"/>
                    <a:pt x="361712" y="68199"/>
                    <a:pt x="358683" y="64732"/>
                  </a:cubicBezTo>
                  <a:cubicBezTo>
                    <a:pt x="355644" y="61274"/>
                    <a:pt x="354130" y="56064"/>
                    <a:pt x="354130" y="49101"/>
                  </a:cubicBezTo>
                  <a:cubicBezTo>
                    <a:pt x="354130" y="42148"/>
                    <a:pt x="355644" y="36947"/>
                    <a:pt x="358683" y="33509"/>
                  </a:cubicBezTo>
                  <a:lnTo>
                    <a:pt x="358683" y="33509"/>
                  </a:lnTo>
                  <a:close/>
                  <a:moveTo>
                    <a:pt x="415566" y="76276"/>
                  </a:moveTo>
                  <a:lnTo>
                    <a:pt x="415566" y="46606"/>
                  </a:lnTo>
                  <a:cubicBezTo>
                    <a:pt x="415566" y="39653"/>
                    <a:pt x="416985" y="34919"/>
                    <a:pt x="419833" y="32433"/>
                  </a:cubicBezTo>
                  <a:cubicBezTo>
                    <a:pt x="422681" y="29937"/>
                    <a:pt x="426063" y="28699"/>
                    <a:pt x="429987" y="28699"/>
                  </a:cubicBezTo>
                  <a:cubicBezTo>
                    <a:pt x="432445" y="28699"/>
                    <a:pt x="434578" y="29251"/>
                    <a:pt x="436407" y="30356"/>
                  </a:cubicBezTo>
                  <a:cubicBezTo>
                    <a:pt x="438226" y="31471"/>
                    <a:pt x="439503" y="32947"/>
                    <a:pt x="440217" y="34814"/>
                  </a:cubicBezTo>
                  <a:cubicBezTo>
                    <a:pt x="440931" y="36671"/>
                    <a:pt x="441293" y="39472"/>
                    <a:pt x="441293" y="43234"/>
                  </a:cubicBezTo>
                  <a:lnTo>
                    <a:pt x="441293" y="76286"/>
                  </a:lnTo>
                  <a:lnTo>
                    <a:pt x="450504" y="76286"/>
                  </a:lnTo>
                  <a:lnTo>
                    <a:pt x="450504" y="42872"/>
                  </a:lnTo>
                  <a:cubicBezTo>
                    <a:pt x="450504" y="38614"/>
                    <a:pt x="450332" y="35623"/>
                    <a:pt x="449990" y="33928"/>
                  </a:cubicBezTo>
                  <a:cubicBezTo>
                    <a:pt x="449437" y="31299"/>
                    <a:pt x="448485" y="29032"/>
                    <a:pt x="447123" y="27118"/>
                  </a:cubicBezTo>
                  <a:cubicBezTo>
                    <a:pt x="445751" y="25213"/>
                    <a:pt x="443703" y="23670"/>
                    <a:pt x="440960" y="22489"/>
                  </a:cubicBezTo>
                  <a:cubicBezTo>
                    <a:pt x="438217" y="21317"/>
                    <a:pt x="435207" y="20726"/>
                    <a:pt x="431930" y="20726"/>
                  </a:cubicBezTo>
                  <a:cubicBezTo>
                    <a:pt x="424386" y="20726"/>
                    <a:pt x="418633" y="23708"/>
                    <a:pt x="414642" y="29670"/>
                  </a:cubicBezTo>
                  <a:lnTo>
                    <a:pt x="414642" y="21946"/>
                  </a:lnTo>
                  <a:lnTo>
                    <a:pt x="406356" y="21946"/>
                  </a:lnTo>
                  <a:lnTo>
                    <a:pt x="406356" y="76276"/>
                  </a:lnTo>
                  <a:lnTo>
                    <a:pt x="415566" y="76276"/>
                  </a:lnTo>
                  <a:lnTo>
                    <a:pt x="415566" y="76276"/>
                  </a:lnTo>
                  <a:close/>
                  <a:moveTo>
                    <a:pt x="501929" y="76276"/>
                  </a:moveTo>
                  <a:lnTo>
                    <a:pt x="511550" y="76276"/>
                  </a:lnTo>
                  <a:cubicBezTo>
                    <a:pt x="510388" y="74190"/>
                    <a:pt x="509607" y="72019"/>
                    <a:pt x="509216" y="69742"/>
                  </a:cubicBezTo>
                  <a:cubicBezTo>
                    <a:pt x="508825" y="67485"/>
                    <a:pt x="508625" y="62055"/>
                    <a:pt x="508625" y="53502"/>
                  </a:cubicBezTo>
                  <a:lnTo>
                    <a:pt x="508625" y="41224"/>
                  </a:lnTo>
                  <a:cubicBezTo>
                    <a:pt x="508625" y="37128"/>
                    <a:pt x="508473" y="34300"/>
                    <a:pt x="508168" y="32728"/>
                  </a:cubicBezTo>
                  <a:cubicBezTo>
                    <a:pt x="507616" y="30204"/>
                    <a:pt x="506663" y="28118"/>
                    <a:pt x="505301" y="26460"/>
                  </a:cubicBezTo>
                  <a:cubicBezTo>
                    <a:pt x="503930" y="24813"/>
                    <a:pt x="501806" y="23441"/>
                    <a:pt x="498910" y="22346"/>
                  </a:cubicBezTo>
                  <a:cubicBezTo>
                    <a:pt x="496005" y="21250"/>
                    <a:pt x="492242" y="20707"/>
                    <a:pt x="487604" y="20707"/>
                  </a:cubicBezTo>
                  <a:cubicBezTo>
                    <a:pt x="482927" y="20707"/>
                    <a:pt x="478822" y="21336"/>
                    <a:pt x="475278" y="22622"/>
                  </a:cubicBezTo>
                  <a:cubicBezTo>
                    <a:pt x="471726" y="23898"/>
                    <a:pt x="469021" y="25727"/>
                    <a:pt x="467144" y="28089"/>
                  </a:cubicBezTo>
                  <a:cubicBezTo>
                    <a:pt x="465268" y="30461"/>
                    <a:pt x="463925" y="33576"/>
                    <a:pt x="463106" y="37424"/>
                  </a:cubicBezTo>
                  <a:lnTo>
                    <a:pt x="472107" y="38652"/>
                  </a:lnTo>
                  <a:cubicBezTo>
                    <a:pt x="473097" y="34804"/>
                    <a:pt x="474621" y="32109"/>
                    <a:pt x="476679" y="30594"/>
                  </a:cubicBezTo>
                  <a:cubicBezTo>
                    <a:pt x="478746" y="29080"/>
                    <a:pt x="481936" y="28318"/>
                    <a:pt x="486270" y="28318"/>
                  </a:cubicBezTo>
                  <a:cubicBezTo>
                    <a:pt x="490909" y="28318"/>
                    <a:pt x="494405" y="29356"/>
                    <a:pt x="496757" y="31442"/>
                  </a:cubicBezTo>
                  <a:cubicBezTo>
                    <a:pt x="498500" y="32976"/>
                    <a:pt x="499367" y="35614"/>
                    <a:pt x="499367" y="39367"/>
                  </a:cubicBezTo>
                  <a:cubicBezTo>
                    <a:pt x="499367" y="39710"/>
                    <a:pt x="499348" y="40510"/>
                    <a:pt x="499320" y="41777"/>
                  </a:cubicBezTo>
                  <a:cubicBezTo>
                    <a:pt x="495805" y="43005"/>
                    <a:pt x="490328" y="44053"/>
                    <a:pt x="482898" y="44948"/>
                  </a:cubicBezTo>
                  <a:cubicBezTo>
                    <a:pt x="479250" y="45387"/>
                    <a:pt x="476517" y="45853"/>
                    <a:pt x="474716" y="46330"/>
                  </a:cubicBezTo>
                  <a:cubicBezTo>
                    <a:pt x="472259" y="47015"/>
                    <a:pt x="470049" y="48025"/>
                    <a:pt x="468087" y="49349"/>
                  </a:cubicBezTo>
                  <a:cubicBezTo>
                    <a:pt x="466125" y="50683"/>
                    <a:pt x="464534" y="52435"/>
                    <a:pt x="463325" y="54645"/>
                  </a:cubicBezTo>
                  <a:cubicBezTo>
                    <a:pt x="462115" y="56836"/>
                    <a:pt x="461515" y="59274"/>
                    <a:pt x="461515" y="61941"/>
                  </a:cubicBezTo>
                  <a:cubicBezTo>
                    <a:pt x="461515" y="66475"/>
                    <a:pt x="463115" y="70199"/>
                    <a:pt x="466325" y="73114"/>
                  </a:cubicBezTo>
                  <a:cubicBezTo>
                    <a:pt x="469525" y="76038"/>
                    <a:pt x="474116" y="77495"/>
                    <a:pt x="480089" y="77495"/>
                  </a:cubicBezTo>
                  <a:cubicBezTo>
                    <a:pt x="483699" y="77495"/>
                    <a:pt x="487089" y="76895"/>
                    <a:pt x="490242" y="75705"/>
                  </a:cubicBezTo>
                  <a:cubicBezTo>
                    <a:pt x="493395" y="74514"/>
                    <a:pt x="496681" y="72466"/>
                    <a:pt x="500091" y="69561"/>
                  </a:cubicBezTo>
                  <a:cubicBezTo>
                    <a:pt x="500358" y="72123"/>
                    <a:pt x="500967" y="74362"/>
                    <a:pt x="501929" y="76276"/>
                  </a:cubicBezTo>
                  <a:lnTo>
                    <a:pt x="501929" y="76276"/>
                  </a:lnTo>
                  <a:lnTo>
                    <a:pt x="501929" y="76276"/>
                  </a:lnTo>
                  <a:close/>
                  <a:moveTo>
                    <a:pt x="499320" y="52378"/>
                  </a:moveTo>
                  <a:cubicBezTo>
                    <a:pt x="499320" y="56445"/>
                    <a:pt x="498824" y="59512"/>
                    <a:pt x="497834" y="61589"/>
                  </a:cubicBezTo>
                  <a:cubicBezTo>
                    <a:pt x="496538" y="64284"/>
                    <a:pt x="494509" y="66408"/>
                    <a:pt x="491747" y="67961"/>
                  </a:cubicBezTo>
                  <a:cubicBezTo>
                    <a:pt x="488985" y="69513"/>
                    <a:pt x="485823" y="70285"/>
                    <a:pt x="482279" y="70285"/>
                  </a:cubicBezTo>
                  <a:cubicBezTo>
                    <a:pt x="478698" y="70285"/>
                    <a:pt x="475974" y="69466"/>
                    <a:pt x="474116" y="67828"/>
                  </a:cubicBezTo>
                  <a:cubicBezTo>
                    <a:pt x="472259" y="66189"/>
                    <a:pt x="471335" y="64141"/>
                    <a:pt x="471335" y="61684"/>
                  </a:cubicBezTo>
                  <a:cubicBezTo>
                    <a:pt x="471335" y="60084"/>
                    <a:pt x="471754" y="58626"/>
                    <a:pt x="472611" y="57312"/>
                  </a:cubicBezTo>
                  <a:cubicBezTo>
                    <a:pt x="473459" y="55997"/>
                    <a:pt x="474669" y="55007"/>
                    <a:pt x="476240" y="54321"/>
                  </a:cubicBezTo>
                  <a:cubicBezTo>
                    <a:pt x="477812" y="53645"/>
                    <a:pt x="480489" y="53026"/>
                    <a:pt x="484270" y="52483"/>
                  </a:cubicBezTo>
                  <a:cubicBezTo>
                    <a:pt x="490957" y="51530"/>
                    <a:pt x="495967" y="50368"/>
                    <a:pt x="499310" y="49006"/>
                  </a:cubicBezTo>
                  <a:lnTo>
                    <a:pt x="499310" y="52378"/>
                  </a:lnTo>
                  <a:lnTo>
                    <a:pt x="499320" y="52378"/>
                  </a:lnTo>
                  <a:close/>
                  <a:moveTo>
                    <a:pt x="531905" y="76276"/>
                  </a:moveTo>
                  <a:lnTo>
                    <a:pt x="531905" y="1276"/>
                  </a:lnTo>
                  <a:lnTo>
                    <a:pt x="522694" y="1276"/>
                  </a:lnTo>
                  <a:lnTo>
                    <a:pt x="522694" y="76276"/>
                  </a:lnTo>
                  <a:lnTo>
                    <a:pt x="531905" y="76276"/>
                  </a:lnTo>
                  <a:lnTo>
                    <a:pt x="531905" y="76276"/>
                  </a:lnTo>
                  <a:close/>
                  <a:moveTo>
                    <a:pt x="553803" y="76276"/>
                  </a:moveTo>
                  <a:cubicBezTo>
                    <a:pt x="553698" y="79372"/>
                    <a:pt x="553193" y="81753"/>
                    <a:pt x="552269" y="83410"/>
                  </a:cubicBezTo>
                  <a:cubicBezTo>
                    <a:pt x="551345" y="85068"/>
                    <a:pt x="549916" y="86316"/>
                    <a:pt x="547973" y="87173"/>
                  </a:cubicBezTo>
                  <a:lnTo>
                    <a:pt x="550536" y="91116"/>
                  </a:lnTo>
                  <a:cubicBezTo>
                    <a:pt x="553507" y="89811"/>
                    <a:pt x="555669" y="87982"/>
                    <a:pt x="557032" y="85611"/>
                  </a:cubicBezTo>
                  <a:cubicBezTo>
                    <a:pt x="558394" y="83239"/>
                    <a:pt x="559079" y="80134"/>
                    <a:pt x="559079" y="76286"/>
                  </a:cubicBezTo>
                  <a:lnTo>
                    <a:pt x="559079" y="65789"/>
                  </a:lnTo>
                  <a:lnTo>
                    <a:pt x="548592" y="65789"/>
                  </a:lnTo>
                  <a:lnTo>
                    <a:pt x="548592" y="76286"/>
                  </a:lnTo>
                  <a:lnTo>
                    <a:pt x="553803" y="76286"/>
                  </a:lnTo>
                  <a:lnTo>
                    <a:pt x="553803" y="76276"/>
                  </a:lnTo>
                  <a:close/>
                  <a:moveTo>
                    <a:pt x="606314" y="65656"/>
                  </a:moveTo>
                  <a:cubicBezTo>
                    <a:pt x="608924" y="69637"/>
                    <a:pt x="612524" y="72609"/>
                    <a:pt x="617106" y="74590"/>
                  </a:cubicBezTo>
                  <a:cubicBezTo>
                    <a:pt x="621687" y="76571"/>
                    <a:pt x="627383" y="77562"/>
                    <a:pt x="634175" y="77562"/>
                  </a:cubicBezTo>
                  <a:cubicBezTo>
                    <a:pt x="639528" y="77562"/>
                    <a:pt x="644347" y="76581"/>
                    <a:pt x="648624" y="74619"/>
                  </a:cubicBezTo>
                  <a:cubicBezTo>
                    <a:pt x="652901" y="72657"/>
                    <a:pt x="656187" y="69914"/>
                    <a:pt x="658473" y="66380"/>
                  </a:cubicBezTo>
                  <a:cubicBezTo>
                    <a:pt x="660759" y="62855"/>
                    <a:pt x="661902" y="59093"/>
                    <a:pt x="661902" y="55102"/>
                  </a:cubicBezTo>
                  <a:cubicBezTo>
                    <a:pt x="661902" y="51073"/>
                    <a:pt x="660864" y="47520"/>
                    <a:pt x="658778" y="44434"/>
                  </a:cubicBezTo>
                  <a:cubicBezTo>
                    <a:pt x="656692" y="41348"/>
                    <a:pt x="653472" y="38795"/>
                    <a:pt x="649110" y="36786"/>
                  </a:cubicBezTo>
                  <a:cubicBezTo>
                    <a:pt x="646109" y="35414"/>
                    <a:pt x="640575" y="33823"/>
                    <a:pt x="632508" y="31994"/>
                  </a:cubicBezTo>
                  <a:cubicBezTo>
                    <a:pt x="624440" y="30175"/>
                    <a:pt x="619449" y="28394"/>
                    <a:pt x="617544" y="26651"/>
                  </a:cubicBezTo>
                  <a:cubicBezTo>
                    <a:pt x="615601" y="24908"/>
                    <a:pt x="614629" y="22689"/>
                    <a:pt x="614629" y="20002"/>
                  </a:cubicBezTo>
                  <a:cubicBezTo>
                    <a:pt x="614629" y="16897"/>
                    <a:pt x="616001" y="14249"/>
                    <a:pt x="618744" y="12040"/>
                  </a:cubicBezTo>
                  <a:cubicBezTo>
                    <a:pt x="621487" y="9849"/>
                    <a:pt x="625869" y="8744"/>
                    <a:pt x="631869" y="8744"/>
                  </a:cubicBezTo>
                  <a:cubicBezTo>
                    <a:pt x="637632" y="8744"/>
                    <a:pt x="641995" y="9954"/>
                    <a:pt x="644938" y="12373"/>
                  </a:cubicBezTo>
                  <a:cubicBezTo>
                    <a:pt x="647890" y="14792"/>
                    <a:pt x="649624" y="18383"/>
                    <a:pt x="650129" y="23117"/>
                  </a:cubicBezTo>
                  <a:lnTo>
                    <a:pt x="659644" y="22403"/>
                  </a:lnTo>
                  <a:cubicBezTo>
                    <a:pt x="659473" y="18002"/>
                    <a:pt x="658244" y="14068"/>
                    <a:pt x="655958" y="10592"/>
                  </a:cubicBezTo>
                  <a:cubicBezTo>
                    <a:pt x="653672" y="7115"/>
                    <a:pt x="650405" y="4467"/>
                    <a:pt x="646157" y="2686"/>
                  </a:cubicBezTo>
                  <a:cubicBezTo>
                    <a:pt x="641909" y="895"/>
                    <a:pt x="637003" y="0"/>
                    <a:pt x="631450" y="0"/>
                  </a:cubicBezTo>
                  <a:cubicBezTo>
                    <a:pt x="626402" y="0"/>
                    <a:pt x="621811" y="857"/>
                    <a:pt x="617687" y="2562"/>
                  </a:cubicBezTo>
                  <a:cubicBezTo>
                    <a:pt x="613553" y="4277"/>
                    <a:pt x="610419" y="6763"/>
                    <a:pt x="608276" y="10058"/>
                  </a:cubicBezTo>
                  <a:cubicBezTo>
                    <a:pt x="606123" y="13354"/>
                    <a:pt x="605057" y="16888"/>
                    <a:pt x="605057" y="20669"/>
                  </a:cubicBezTo>
                  <a:cubicBezTo>
                    <a:pt x="605057" y="24117"/>
                    <a:pt x="605933" y="27222"/>
                    <a:pt x="607686" y="30004"/>
                  </a:cubicBezTo>
                  <a:cubicBezTo>
                    <a:pt x="609438" y="32785"/>
                    <a:pt x="612115" y="35109"/>
                    <a:pt x="615696" y="36986"/>
                  </a:cubicBezTo>
                  <a:cubicBezTo>
                    <a:pt x="618458" y="38443"/>
                    <a:pt x="623278" y="40005"/>
                    <a:pt x="630174" y="41662"/>
                  </a:cubicBezTo>
                  <a:cubicBezTo>
                    <a:pt x="637061" y="43320"/>
                    <a:pt x="641509" y="44539"/>
                    <a:pt x="643528" y="45320"/>
                  </a:cubicBezTo>
                  <a:cubicBezTo>
                    <a:pt x="646662" y="46511"/>
                    <a:pt x="648910" y="47987"/>
                    <a:pt x="650281" y="49749"/>
                  </a:cubicBezTo>
                  <a:cubicBezTo>
                    <a:pt x="651643" y="51511"/>
                    <a:pt x="652329" y="53559"/>
                    <a:pt x="652329" y="55912"/>
                  </a:cubicBezTo>
                  <a:cubicBezTo>
                    <a:pt x="652329" y="58226"/>
                    <a:pt x="651615" y="60369"/>
                    <a:pt x="650205" y="62332"/>
                  </a:cubicBezTo>
                  <a:cubicBezTo>
                    <a:pt x="648795" y="64294"/>
                    <a:pt x="646633" y="65837"/>
                    <a:pt x="643738" y="66961"/>
                  </a:cubicBezTo>
                  <a:cubicBezTo>
                    <a:pt x="640832" y="68085"/>
                    <a:pt x="637499" y="68647"/>
                    <a:pt x="633708" y="68647"/>
                  </a:cubicBezTo>
                  <a:cubicBezTo>
                    <a:pt x="629441" y="68647"/>
                    <a:pt x="625602" y="67904"/>
                    <a:pt x="622202" y="66427"/>
                  </a:cubicBezTo>
                  <a:cubicBezTo>
                    <a:pt x="618792" y="64941"/>
                    <a:pt x="616268" y="62998"/>
                    <a:pt x="614658" y="60598"/>
                  </a:cubicBezTo>
                  <a:cubicBezTo>
                    <a:pt x="613039" y="58188"/>
                    <a:pt x="612010" y="55112"/>
                    <a:pt x="611562" y="51359"/>
                  </a:cubicBezTo>
                  <a:lnTo>
                    <a:pt x="602199" y="52178"/>
                  </a:lnTo>
                  <a:cubicBezTo>
                    <a:pt x="602332" y="57188"/>
                    <a:pt x="603704" y="61684"/>
                    <a:pt x="606314" y="65656"/>
                  </a:cubicBezTo>
                  <a:lnTo>
                    <a:pt x="606314" y="65656"/>
                  </a:lnTo>
                  <a:close/>
                  <a:moveTo>
                    <a:pt x="705126" y="66599"/>
                  </a:moveTo>
                  <a:cubicBezTo>
                    <a:pt x="702707" y="68809"/>
                    <a:pt x="699687" y="69933"/>
                    <a:pt x="696078" y="69933"/>
                  </a:cubicBezTo>
                  <a:cubicBezTo>
                    <a:pt x="691572" y="69933"/>
                    <a:pt x="687924" y="68275"/>
                    <a:pt x="685133" y="64970"/>
                  </a:cubicBezTo>
                  <a:cubicBezTo>
                    <a:pt x="682333" y="61655"/>
                    <a:pt x="680942" y="56359"/>
                    <a:pt x="680942" y="49063"/>
                  </a:cubicBezTo>
                  <a:cubicBezTo>
                    <a:pt x="680942" y="41862"/>
                    <a:pt x="682390" y="36595"/>
                    <a:pt x="685286" y="33280"/>
                  </a:cubicBezTo>
                  <a:cubicBezTo>
                    <a:pt x="688191" y="29947"/>
                    <a:pt x="691953" y="28299"/>
                    <a:pt x="696601" y="28299"/>
                  </a:cubicBezTo>
                  <a:cubicBezTo>
                    <a:pt x="699668" y="28299"/>
                    <a:pt x="702288" y="29223"/>
                    <a:pt x="704450" y="31061"/>
                  </a:cubicBezTo>
                  <a:cubicBezTo>
                    <a:pt x="706622" y="32899"/>
                    <a:pt x="708127" y="35643"/>
                    <a:pt x="708984" y="39291"/>
                  </a:cubicBezTo>
                  <a:lnTo>
                    <a:pt x="717928" y="37919"/>
                  </a:lnTo>
                  <a:cubicBezTo>
                    <a:pt x="716880" y="32423"/>
                    <a:pt x="714470" y="28184"/>
                    <a:pt x="710717" y="25203"/>
                  </a:cubicBezTo>
                  <a:cubicBezTo>
                    <a:pt x="706965" y="22212"/>
                    <a:pt x="702145" y="20726"/>
                    <a:pt x="696239" y="20726"/>
                  </a:cubicBezTo>
                  <a:cubicBezTo>
                    <a:pt x="691572" y="20726"/>
                    <a:pt x="687248" y="21822"/>
                    <a:pt x="683276" y="24022"/>
                  </a:cubicBezTo>
                  <a:cubicBezTo>
                    <a:pt x="679304" y="26222"/>
                    <a:pt x="676342" y="29527"/>
                    <a:pt x="674399" y="33928"/>
                  </a:cubicBezTo>
                  <a:cubicBezTo>
                    <a:pt x="672455" y="38329"/>
                    <a:pt x="671474" y="43453"/>
                    <a:pt x="671474" y="49320"/>
                  </a:cubicBezTo>
                  <a:cubicBezTo>
                    <a:pt x="671474" y="58388"/>
                    <a:pt x="673732" y="65361"/>
                    <a:pt x="678256" y="70218"/>
                  </a:cubicBezTo>
                  <a:cubicBezTo>
                    <a:pt x="682781" y="75076"/>
                    <a:pt x="688753" y="77514"/>
                    <a:pt x="696192" y="77514"/>
                  </a:cubicBezTo>
                  <a:cubicBezTo>
                    <a:pt x="702126" y="77514"/>
                    <a:pt x="707126" y="75743"/>
                    <a:pt x="711203" y="72209"/>
                  </a:cubicBezTo>
                  <a:cubicBezTo>
                    <a:pt x="715280" y="68685"/>
                    <a:pt x="717804" y="63798"/>
                    <a:pt x="718804" y="57560"/>
                  </a:cubicBezTo>
                  <a:lnTo>
                    <a:pt x="709746" y="56378"/>
                  </a:lnTo>
                  <a:cubicBezTo>
                    <a:pt x="709089" y="60970"/>
                    <a:pt x="707555" y="64389"/>
                    <a:pt x="705126" y="66599"/>
                  </a:cubicBezTo>
                  <a:lnTo>
                    <a:pt x="705126" y="66599"/>
                  </a:lnTo>
                  <a:close/>
                  <a:moveTo>
                    <a:pt x="735930" y="11859"/>
                  </a:moveTo>
                  <a:lnTo>
                    <a:pt x="735930" y="1276"/>
                  </a:lnTo>
                  <a:lnTo>
                    <a:pt x="726719" y="1276"/>
                  </a:lnTo>
                  <a:lnTo>
                    <a:pt x="726719" y="11859"/>
                  </a:lnTo>
                  <a:lnTo>
                    <a:pt x="735930" y="11859"/>
                  </a:lnTo>
                  <a:lnTo>
                    <a:pt x="735930" y="11859"/>
                  </a:lnTo>
                  <a:close/>
                  <a:moveTo>
                    <a:pt x="735930" y="76276"/>
                  </a:moveTo>
                  <a:lnTo>
                    <a:pt x="735930" y="21946"/>
                  </a:lnTo>
                  <a:lnTo>
                    <a:pt x="726719" y="21946"/>
                  </a:lnTo>
                  <a:lnTo>
                    <a:pt x="726719" y="76276"/>
                  </a:lnTo>
                  <a:lnTo>
                    <a:pt x="735930" y="76276"/>
                  </a:lnTo>
                  <a:lnTo>
                    <a:pt x="735930" y="76276"/>
                  </a:lnTo>
                  <a:close/>
                  <a:moveTo>
                    <a:pt x="781460" y="67275"/>
                  </a:moveTo>
                  <a:cubicBezTo>
                    <a:pt x="779078" y="69037"/>
                    <a:pt x="776192" y="69933"/>
                    <a:pt x="772820" y="69933"/>
                  </a:cubicBezTo>
                  <a:cubicBezTo>
                    <a:pt x="768287" y="69933"/>
                    <a:pt x="764496" y="68342"/>
                    <a:pt x="761467" y="65170"/>
                  </a:cubicBezTo>
                  <a:cubicBezTo>
                    <a:pt x="758428" y="61998"/>
                    <a:pt x="756742" y="57426"/>
                    <a:pt x="756399" y="51464"/>
                  </a:cubicBezTo>
                  <a:lnTo>
                    <a:pt x="796919" y="51464"/>
                  </a:lnTo>
                  <a:cubicBezTo>
                    <a:pt x="796957" y="50378"/>
                    <a:pt x="796976" y="49559"/>
                    <a:pt x="796976" y="49006"/>
                  </a:cubicBezTo>
                  <a:cubicBezTo>
                    <a:pt x="796976" y="40043"/>
                    <a:pt x="794671" y="33080"/>
                    <a:pt x="790061" y="28137"/>
                  </a:cubicBezTo>
                  <a:cubicBezTo>
                    <a:pt x="785460" y="23184"/>
                    <a:pt x="779526" y="20726"/>
                    <a:pt x="772258" y="20726"/>
                  </a:cubicBezTo>
                  <a:cubicBezTo>
                    <a:pt x="764762" y="20726"/>
                    <a:pt x="758647" y="23251"/>
                    <a:pt x="753942" y="28299"/>
                  </a:cubicBezTo>
                  <a:cubicBezTo>
                    <a:pt x="749237" y="33338"/>
                    <a:pt x="746884" y="40434"/>
                    <a:pt x="746884" y="49578"/>
                  </a:cubicBezTo>
                  <a:cubicBezTo>
                    <a:pt x="746884" y="58407"/>
                    <a:pt x="749217" y="65265"/>
                    <a:pt x="753866" y="70161"/>
                  </a:cubicBezTo>
                  <a:cubicBezTo>
                    <a:pt x="758523" y="75066"/>
                    <a:pt x="764819" y="77505"/>
                    <a:pt x="772763" y="77505"/>
                  </a:cubicBezTo>
                  <a:cubicBezTo>
                    <a:pt x="779078" y="77505"/>
                    <a:pt x="784260" y="75971"/>
                    <a:pt x="788318" y="72904"/>
                  </a:cubicBezTo>
                  <a:cubicBezTo>
                    <a:pt x="792385" y="69837"/>
                    <a:pt x="795157" y="65522"/>
                    <a:pt x="796662" y="59960"/>
                  </a:cubicBezTo>
                  <a:lnTo>
                    <a:pt x="787146" y="58788"/>
                  </a:lnTo>
                  <a:cubicBezTo>
                    <a:pt x="785736" y="62665"/>
                    <a:pt x="783850" y="65494"/>
                    <a:pt x="781460" y="67275"/>
                  </a:cubicBezTo>
                  <a:lnTo>
                    <a:pt x="781460" y="67275"/>
                  </a:lnTo>
                  <a:close/>
                  <a:moveTo>
                    <a:pt x="761695" y="32528"/>
                  </a:moveTo>
                  <a:cubicBezTo>
                    <a:pt x="764572" y="29699"/>
                    <a:pt x="768134" y="28289"/>
                    <a:pt x="772354" y="28289"/>
                  </a:cubicBezTo>
                  <a:cubicBezTo>
                    <a:pt x="777031" y="28289"/>
                    <a:pt x="780831" y="30061"/>
                    <a:pt x="783765" y="33614"/>
                  </a:cubicBezTo>
                  <a:cubicBezTo>
                    <a:pt x="785670" y="35890"/>
                    <a:pt x="786832" y="39329"/>
                    <a:pt x="787241" y="43891"/>
                  </a:cubicBezTo>
                  <a:lnTo>
                    <a:pt x="756895" y="43891"/>
                  </a:lnTo>
                  <a:cubicBezTo>
                    <a:pt x="757209" y="39138"/>
                    <a:pt x="758809" y="35366"/>
                    <a:pt x="761695" y="32528"/>
                  </a:cubicBezTo>
                  <a:lnTo>
                    <a:pt x="761695" y="32528"/>
                  </a:lnTo>
                  <a:close/>
                  <a:moveTo>
                    <a:pt x="817426" y="76276"/>
                  </a:moveTo>
                  <a:lnTo>
                    <a:pt x="817426" y="46606"/>
                  </a:lnTo>
                  <a:cubicBezTo>
                    <a:pt x="817426" y="39653"/>
                    <a:pt x="818855" y="34919"/>
                    <a:pt x="821693" y="32433"/>
                  </a:cubicBezTo>
                  <a:cubicBezTo>
                    <a:pt x="824541" y="29937"/>
                    <a:pt x="827923" y="28699"/>
                    <a:pt x="831847" y="28699"/>
                  </a:cubicBezTo>
                  <a:cubicBezTo>
                    <a:pt x="834304" y="28699"/>
                    <a:pt x="836438" y="29251"/>
                    <a:pt x="838267" y="30356"/>
                  </a:cubicBezTo>
                  <a:cubicBezTo>
                    <a:pt x="840086" y="31471"/>
                    <a:pt x="841362" y="32947"/>
                    <a:pt x="842077" y="34814"/>
                  </a:cubicBezTo>
                  <a:cubicBezTo>
                    <a:pt x="842791" y="36671"/>
                    <a:pt x="843143" y="39472"/>
                    <a:pt x="843143" y="43234"/>
                  </a:cubicBezTo>
                  <a:lnTo>
                    <a:pt x="843143" y="76286"/>
                  </a:lnTo>
                  <a:lnTo>
                    <a:pt x="852354" y="76286"/>
                  </a:lnTo>
                  <a:lnTo>
                    <a:pt x="852354" y="42872"/>
                  </a:lnTo>
                  <a:cubicBezTo>
                    <a:pt x="852354" y="38614"/>
                    <a:pt x="852183" y="35623"/>
                    <a:pt x="851840" y="33928"/>
                  </a:cubicBezTo>
                  <a:cubicBezTo>
                    <a:pt x="851297" y="31299"/>
                    <a:pt x="850344" y="29032"/>
                    <a:pt x="848973" y="27118"/>
                  </a:cubicBezTo>
                  <a:cubicBezTo>
                    <a:pt x="847611" y="25213"/>
                    <a:pt x="845563" y="23670"/>
                    <a:pt x="842820" y="22489"/>
                  </a:cubicBezTo>
                  <a:cubicBezTo>
                    <a:pt x="840067" y="21317"/>
                    <a:pt x="837067" y="20726"/>
                    <a:pt x="833790" y="20726"/>
                  </a:cubicBezTo>
                  <a:cubicBezTo>
                    <a:pt x="826246" y="20726"/>
                    <a:pt x="820493" y="23708"/>
                    <a:pt x="816502" y="29670"/>
                  </a:cubicBezTo>
                  <a:lnTo>
                    <a:pt x="816502" y="21946"/>
                  </a:lnTo>
                  <a:lnTo>
                    <a:pt x="808215" y="21946"/>
                  </a:lnTo>
                  <a:lnTo>
                    <a:pt x="808215" y="76276"/>
                  </a:lnTo>
                  <a:lnTo>
                    <a:pt x="817426" y="76276"/>
                  </a:lnTo>
                  <a:lnTo>
                    <a:pt x="817426" y="76276"/>
                  </a:lnTo>
                  <a:close/>
                  <a:moveTo>
                    <a:pt x="882548" y="68399"/>
                  </a:moveTo>
                  <a:cubicBezTo>
                    <a:pt x="881186" y="68399"/>
                    <a:pt x="880139" y="68180"/>
                    <a:pt x="879405" y="67732"/>
                  </a:cubicBezTo>
                  <a:cubicBezTo>
                    <a:pt x="878672" y="67294"/>
                    <a:pt x="878138" y="66694"/>
                    <a:pt x="877824" y="65942"/>
                  </a:cubicBezTo>
                  <a:cubicBezTo>
                    <a:pt x="877500" y="65189"/>
                    <a:pt x="877329" y="63494"/>
                    <a:pt x="877329" y="60874"/>
                  </a:cubicBezTo>
                  <a:lnTo>
                    <a:pt x="877329" y="29108"/>
                  </a:lnTo>
                  <a:lnTo>
                    <a:pt x="886597" y="29108"/>
                  </a:lnTo>
                  <a:lnTo>
                    <a:pt x="886597" y="21946"/>
                  </a:lnTo>
                  <a:lnTo>
                    <a:pt x="877329" y="21946"/>
                  </a:lnTo>
                  <a:lnTo>
                    <a:pt x="877329" y="2962"/>
                  </a:lnTo>
                  <a:lnTo>
                    <a:pt x="868175" y="8487"/>
                  </a:lnTo>
                  <a:lnTo>
                    <a:pt x="868175" y="21946"/>
                  </a:lnTo>
                  <a:lnTo>
                    <a:pt x="861422" y="21946"/>
                  </a:lnTo>
                  <a:lnTo>
                    <a:pt x="861422" y="29108"/>
                  </a:lnTo>
                  <a:lnTo>
                    <a:pt x="868175" y="29108"/>
                  </a:lnTo>
                  <a:lnTo>
                    <a:pt x="868175" y="60360"/>
                  </a:lnTo>
                  <a:cubicBezTo>
                    <a:pt x="868175" y="65884"/>
                    <a:pt x="868547" y="69513"/>
                    <a:pt x="869299" y="71238"/>
                  </a:cubicBezTo>
                  <a:cubicBezTo>
                    <a:pt x="870042" y="72962"/>
                    <a:pt x="871347" y="74343"/>
                    <a:pt x="873185" y="75400"/>
                  </a:cubicBezTo>
                  <a:cubicBezTo>
                    <a:pt x="875024" y="76457"/>
                    <a:pt x="877614" y="76991"/>
                    <a:pt x="880958" y="76991"/>
                  </a:cubicBezTo>
                  <a:cubicBezTo>
                    <a:pt x="883006" y="76991"/>
                    <a:pt x="885320" y="76714"/>
                    <a:pt x="887921" y="76171"/>
                  </a:cubicBezTo>
                  <a:lnTo>
                    <a:pt x="886587" y="68037"/>
                  </a:lnTo>
                  <a:cubicBezTo>
                    <a:pt x="884920" y="68275"/>
                    <a:pt x="883577" y="68399"/>
                    <a:pt x="882548" y="68399"/>
                  </a:cubicBezTo>
                  <a:lnTo>
                    <a:pt x="882548" y="68399"/>
                  </a:lnTo>
                  <a:lnTo>
                    <a:pt x="882548" y="68399"/>
                  </a:lnTo>
                  <a:close/>
                  <a:moveTo>
                    <a:pt x="904856" y="11859"/>
                  </a:moveTo>
                  <a:lnTo>
                    <a:pt x="904856" y="1276"/>
                  </a:lnTo>
                  <a:lnTo>
                    <a:pt x="895645" y="1276"/>
                  </a:lnTo>
                  <a:lnTo>
                    <a:pt x="895645" y="11859"/>
                  </a:lnTo>
                  <a:lnTo>
                    <a:pt x="904856" y="11859"/>
                  </a:lnTo>
                  <a:lnTo>
                    <a:pt x="904856" y="11859"/>
                  </a:lnTo>
                  <a:close/>
                  <a:moveTo>
                    <a:pt x="904856" y="76276"/>
                  </a:moveTo>
                  <a:lnTo>
                    <a:pt x="904856" y="21946"/>
                  </a:lnTo>
                  <a:lnTo>
                    <a:pt x="895645" y="21946"/>
                  </a:lnTo>
                  <a:lnTo>
                    <a:pt x="895645" y="76276"/>
                  </a:lnTo>
                  <a:lnTo>
                    <a:pt x="904856" y="76276"/>
                  </a:lnTo>
                  <a:lnTo>
                    <a:pt x="904856" y="76276"/>
                  </a:lnTo>
                  <a:close/>
                  <a:moveTo>
                    <a:pt x="930535" y="76276"/>
                  </a:moveTo>
                  <a:lnTo>
                    <a:pt x="930535" y="29051"/>
                  </a:lnTo>
                  <a:lnTo>
                    <a:pt x="941070" y="29051"/>
                  </a:lnTo>
                  <a:lnTo>
                    <a:pt x="941070" y="21946"/>
                  </a:lnTo>
                  <a:lnTo>
                    <a:pt x="930535" y="21946"/>
                  </a:lnTo>
                  <a:lnTo>
                    <a:pt x="930535" y="18412"/>
                  </a:lnTo>
                  <a:cubicBezTo>
                    <a:pt x="930535" y="14316"/>
                    <a:pt x="931126" y="11640"/>
                    <a:pt x="932278" y="10382"/>
                  </a:cubicBezTo>
                  <a:cubicBezTo>
                    <a:pt x="933441" y="9115"/>
                    <a:pt x="935612" y="8487"/>
                    <a:pt x="938784" y="8487"/>
                  </a:cubicBezTo>
                  <a:cubicBezTo>
                    <a:pt x="940279" y="8487"/>
                    <a:pt x="941937" y="8649"/>
                    <a:pt x="943747" y="8954"/>
                  </a:cubicBezTo>
                  <a:lnTo>
                    <a:pt x="945175" y="1181"/>
                  </a:lnTo>
                  <a:cubicBezTo>
                    <a:pt x="942308" y="391"/>
                    <a:pt x="939194" y="0"/>
                    <a:pt x="935822" y="0"/>
                  </a:cubicBezTo>
                  <a:cubicBezTo>
                    <a:pt x="930812" y="0"/>
                    <a:pt x="927144" y="1429"/>
                    <a:pt x="924820" y="4296"/>
                  </a:cubicBezTo>
                  <a:cubicBezTo>
                    <a:pt x="922506" y="7163"/>
                    <a:pt x="921344" y="11287"/>
                    <a:pt x="921344" y="16678"/>
                  </a:cubicBezTo>
                  <a:lnTo>
                    <a:pt x="921344" y="21955"/>
                  </a:lnTo>
                  <a:lnTo>
                    <a:pt x="913162" y="21955"/>
                  </a:lnTo>
                  <a:lnTo>
                    <a:pt x="913162" y="29061"/>
                  </a:lnTo>
                  <a:lnTo>
                    <a:pt x="921344" y="29061"/>
                  </a:lnTo>
                  <a:lnTo>
                    <a:pt x="921344" y="76286"/>
                  </a:lnTo>
                  <a:lnTo>
                    <a:pt x="930535" y="76286"/>
                  </a:lnTo>
                  <a:lnTo>
                    <a:pt x="930535" y="76276"/>
                  </a:lnTo>
                  <a:close/>
                  <a:moveTo>
                    <a:pt x="957243" y="11859"/>
                  </a:moveTo>
                  <a:lnTo>
                    <a:pt x="957243" y="1276"/>
                  </a:lnTo>
                  <a:lnTo>
                    <a:pt x="948033" y="1276"/>
                  </a:lnTo>
                  <a:lnTo>
                    <a:pt x="948033" y="11859"/>
                  </a:lnTo>
                  <a:lnTo>
                    <a:pt x="957243" y="11859"/>
                  </a:lnTo>
                  <a:lnTo>
                    <a:pt x="957243" y="11859"/>
                  </a:lnTo>
                  <a:close/>
                  <a:moveTo>
                    <a:pt x="957243" y="76276"/>
                  </a:moveTo>
                  <a:lnTo>
                    <a:pt x="957243" y="21946"/>
                  </a:lnTo>
                  <a:lnTo>
                    <a:pt x="948033" y="21946"/>
                  </a:lnTo>
                  <a:lnTo>
                    <a:pt x="948033" y="76276"/>
                  </a:lnTo>
                  <a:lnTo>
                    <a:pt x="957243" y="76276"/>
                  </a:lnTo>
                  <a:lnTo>
                    <a:pt x="957243" y="76276"/>
                  </a:lnTo>
                  <a:close/>
                  <a:moveTo>
                    <a:pt x="1002116" y="66599"/>
                  </a:moveTo>
                  <a:cubicBezTo>
                    <a:pt x="999687" y="68809"/>
                    <a:pt x="996677" y="69933"/>
                    <a:pt x="993058" y="69933"/>
                  </a:cubicBezTo>
                  <a:cubicBezTo>
                    <a:pt x="988552" y="69933"/>
                    <a:pt x="984914" y="68275"/>
                    <a:pt x="982113" y="64970"/>
                  </a:cubicBezTo>
                  <a:cubicBezTo>
                    <a:pt x="979322" y="61655"/>
                    <a:pt x="977922" y="56359"/>
                    <a:pt x="977922" y="49063"/>
                  </a:cubicBezTo>
                  <a:cubicBezTo>
                    <a:pt x="977922" y="41862"/>
                    <a:pt x="979370" y="36595"/>
                    <a:pt x="982275" y="33280"/>
                  </a:cubicBezTo>
                  <a:cubicBezTo>
                    <a:pt x="985171" y="29947"/>
                    <a:pt x="988943" y="28299"/>
                    <a:pt x="993572" y="28299"/>
                  </a:cubicBezTo>
                  <a:cubicBezTo>
                    <a:pt x="996639" y="28299"/>
                    <a:pt x="999268" y="29223"/>
                    <a:pt x="1001430" y="31061"/>
                  </a:cubicBezTo>
                  <a:cubicBezTo>
                    <a:pt x="1003592" y="32899"/>
                    <a:pt x="1005107" y="35643"/>
                    <a:pt x="1005954" y="39291"/>
                  </a:cubicBezTo>
                  <a:lnTo>
                    <a:pt x="1014908" y="37919"/>
                  </a:lnTo>
                  <a:cubicBezTo>
                    <a:pt x="1013851" y="32423"/>
                    <a:pt x="1011450" y="28184"/>
                    <a:pt x="1007688" y="25203"/>
                  </a:cubicBezTo>
                  <a:cubicBezTo>
                    <a:pt x="1003935" y="22212"/>
                    <a:pt x="999115" y="20726"/>
                    <a:pt x="993210" y="20726"/>
                  </a:cubicBezTo>
                  <a:cubicBezTo>
                    <a:pt x="988533" y="20726"/>
                    <a:pt x="984218" y="21822"/>
                    <a:pt x="980246" y="24022"/>
                  </a:cubicBezTo>
                  <a:cubicBezTo>
                    <a:pt x="976265" y="26222"/>
                    <a:pt x="973303" y="29527"/>
                    <a:pt x="971360" y="33928"/>
                  </a:cubicBezTo>
                  <a:cubicBezTo>
                    <a:pt x="969416" y="38329"/>
                    <a:pt x="968445" y="43453"/>
                    <a:pt x="968445" y="49320"/>
                  </a:cubicBezTo>
                  <a:cubicBezTo>
                    <a:pt x="968445" y="58388"/>
                    <a:pt x="970702" y="65361"/>
                    <a:pt x="975227" y="70218"/>
                  </a:cubicBezTo>
                  <a:cubicBezTo>
                    <a:pt x="979742" y="75076"/>
                    <a:pt x="985723" y="77514"/>
                    <a:pt x="993153" y="77514"/>
                  </a:cubicBezTo>
                  <a:cubicBezTo>
                    <a:pt x="999087" y="77514"/>
                    <a:pt x="1004087" y="75743"/>
                    <a:pt x="1008174" y="72209"/>
                  </a:cubicBezTo>
                  <a:cubicBezTo>
                    <a:pt x="1012250" y="68685"/>
                    <a:pt x="1014775" y="63798"/>
                    <a:pt x="1015765" y="57560"/>
                  </a:cubicBezTo>
                  <a:lnTo>
                    <a:pt x="1006716" y="56378"/>
                  </a:lnTo>
                  <a:cubicBezTo>
                    <a:pt x="1006069" y="60970"/>
                    <a:pt x="1004535" y="64389"/>
                    <a:pt x="1002116" y="66599"/>
                  </a:cubicBezTo>
                  <a:lnTo>
                    <a:pt x="1002116" y="66599"/>
                  </a:lnTo>
                  <a:close/>
                  <a:moveTo>
                    <a:pt x="1090051" y="76276"/>
                  </a:moveTo>
                  <a:lnTo>
                    <a:pt x="1099671" y="76276"/>
                  </a:lnTo>
                  <a:cubicBezTo>
                    <a:pt x="1098518" y="74190"/>
                    <a:pt x="1097737" y="72019"/>
                    <a:pt x="1097347" y="69742"/>
                  </a:cubicBezTo>
                  <a:cubicBezTo>
                    <a:pt x="1096956" y="67485"/>
                    <a:pt x="1096756" y="62055"/>
                    <a:pt x="1096756" y="53502"/>
                  </a:cubicBezTo>
                  <a:lnTo>
                    <a:pt x="1096756" y="41224"/>
                  </a:lnTo>
                  <a:cubicBezTo>
                    <a:pt x="1096756" y="37128"/>
                    <a:pt x="1096594" y="34300"/>
                    <a:pt x="1096289" y="32728"/>
                  </a:cubicBezTo>
                  <a:cubicBezTo>
                    <a:pt x="1095747" y="30204"/>
                    <a:pt x="1094794" y="28118"/>
                    <a:pt x="1093422" y="26460"/>
                  </a:cubicBezTo>
                  <a:cubicBezTo>
                    <a:pt x="1092060" y="24813"/>
                    <a:pt x="1089927" y="23441"/>
                    <a:pt x="1087031" y="22346"/>
                  </a:cubicBezTo>
                  <a:cubicBezTo>
                    <a:pt x="1084126" y="21250"/>
                    <a:pt x="1080364" y="20707"/>
                    <a:pt x="1075715" y="20707"/>
                  </a:cubicBezTo>
                  <a:cubicBezTo>
                    <a:pt x="1071048" y="20707"/>
                    <a:pt x="1066933" y="21336"/>
                    <a:pt x="1063390" y="22622"/>
                  </a:cubicBezTo>
                  <a:cubicBezTo>
                    <a:pt x="1059837" y="23898"/>
                    <a:pt x="1057132" y="25727"/>
                    <a:pt x="1055256" y="28089"/>
                  </a:cubicBezTo>
                  <a:cubicBezTo>
                    <a:pt x="1053389" y="30461"/>
                    <a:pt x="1052036" y="33576"/>
                    <a:pt x="1051217" y="37424"/>
                  </a:cubicBezTo>
                  <a:lnTo>
                    <a:pt x="1060218" y="38652"/>
                  </a:lnTo>
                  <a:cubicBezTo>
                    <a:pt x="1061209" y="34804"/>
                    <a:pt x="1062733" y="32109"/>
                    <a:pt x="1064800" y="30594"/>
                  </a:cubicBezTo>
                  <a:cubicBezTo>
                    <a:pt x="1066867" y="29080"/>
                    <a:pt x="1070067" y="28318"/>
                    <a:pt x="1074391" y="28318"/>
                  </a:cubicBezTo>
                  <a:cubicBezTo>
                    <a:pt x="1079030" y="28318"/>
                    <a:pt x="1082526" y="29356"/>
                    <a:pt x="1084888" y="31442"/>
                  </a:cubicBezTo>
                  <a:cubicBezTo>
                    <a:pt x="1086631" y="32976"/>
                    <a:pt x="1087488" y="35614"/>
                    <a:pt x="1087488" y="39367"/>
                  </a:cubicBezTo>
                  <a:cubicBezTo>
                    <a:pt x="1087488" y="39710"/>
                    <a:pt x="1087469" y="40510"/>
                    <a:pt x="1087441" y="41777"/>
                  </a:cubicBezTo>
                  <a:cubicBezTo>
                    <a:pt x="1083926" y="43005"/>
                    <a:pt x="1078459" y="44053"/>
                    <a:pt x="1071010" y="44948"/>
                  </a:cubicBezTo>
                  <a:cubicBezTo>
                    <a:pt x="1067362" y="45387"/>
                    <a:pt x="1064638" y="45853"/>
                    <a:pt x="1062828" y="46330"/>
                  </a:cubicBezTo>
                  <a:cubicBezTo>
                    <a:pt x="1060371" y="47015"/>
                    <a:pt x="1058170" y="48025"/>
                    <a:pt x="1056208" y="49349"/>
                  </a:cubicBezTo>
                  <a:cubicBezTo>
                    <a:pt x="1054246" y="50683"/>
                    <a:pt x="1052665" y="52435"/>
                    <a:pt x="1051455" y="54645"/>
                  </a:cubicBezTo>
                  <a:cubicBezTo>
                    <a:pt x="1050236" y="56836"/>
                    <a:pt x="1049636" y="59274"/>
                    <a:pt x="1049636" y="61941"/>
                  </a:cubicBezTo>
                  <a:cubicBezTo>
                    <a:pt x="1049636" y="66475"/>
                    <a:pt x="1051246" y="70199"/>
                    <a:pt x="1054446" y="73114"/>
                  </a:cubicBezTo>
                  <a:cubicBezTo>
                    <a:pt x="1057656" y="76038"/>
                    <a:pt x="1062238" y="77495"/>
                    <a:pt x="1068210" y="77495"/>
                  </a:cubicBezTo>
                  <a:cubicBezTo>
                    <a:pt x="1071820" y="77495"/>
                    <a:pt x="1075201" y="76895"/>
                    <a:pt x="1078363" y="75705"/>
                  </a:cubicBezTo>
                  <a:cubicBezTo>
                    <a:pt x="1081516" y="74514"/>
                    <a:pt x="1084802" y="72466"/>
                    <a:pt x="1088203" y="69561"/>
                  </a:cubicBezTo>
                  <a:cubicBezTo>
                    <a:pt x="1088488" y="72123"/>
                    <a:pt x="1089108" y="74362"/>
                    <a:pt x="1090051" y="76276"/>
                  </a:cubicBezTo>
                  <a:lnTo>
                    <a:pt x="1090051" y="76276"/>
                  </a:lnTo>
                  <a:lnTo>
                    <a:pt x="1090051" y="76276"/>
                  </a:lnTo>
                  <a:close/>
                  <a:moveTo>
                    <a:pt x="1087450" y="52378"/>
                  </a:moveTo>
                  <a:cubicBezTo>
                    <a:pt x="1087450" y="56445"/>
                    <a:pt x="1086955" y="59512"/>
                    <a:pt x="1085964" y="61589"/>
                  </a:cubicBezTo>
                  <a:cubicBezTo>
                    <a:pt x="1084669" y="64284"/>
                    <a:pt x="1082640" y="66408"/>
                    <a:pt x="1079878" y="67961"/>
                  </a:cubicBezTo>
                  <a:cubicBezTo>
                    <a:pt x="1077116" y="69513"/>
                    <a:pt x="1073963" y="70285"/>
                    <a:pt x="1070410" y="70285"/>
                  </a:cubicBezTo>
                  <a:cubicBezTo>
                    <a:pt x="1066829" y="70285"/>
                    <a:pt x="1064114" y="69466"/>
                    <a:pt x="1062257" y="67828"/>
                  </a:cubicBezTo>
                  <a:cubicBezTo>
                    <a:pt x="1060399" y="66189"/>
                    <a:pt x="1059466" y="64141"/>
                    <a:pt x="1059466" y="61684"/>
                  </a:cubicBezTo>
                  <a:cubicBezTo>
                    <a:pt x="1059466" y="60084"/>
                    <a:pt x="1059894" y="58626"/>
                    <a:pt x="1060752" y="57312"/>
                  </a:cubicBezTo>
                  <a:cubicBezTo>
                    <a:pt x="1061599" y="55997"/>
                    <a:pt x="1062819" y="55007"/>
                    <a:pt x="1064381" y="54321"/>
                  </a:cubicBezTo>
                  <a:cubicBezTo>
                    <a:pt x="1065952" y="53645"/>
                    <a:pt x="1068629" y="53026"/>
                    <a:pt x="1072420" y="52483"/>
                  </a:cubicBezTo>
                  <a:cubicBezTo>
                    <a:pt x="1079097" y="51530"/>
                    <a:pt x="1084117" y="50368"/>
                    <a:pt x="1087460" y="49006"/>
                  </a:cubicBezTo>
                  <a:lnTo>
                    <a:pt x="1087460" y="52378"/>
                  </a:lnTo>
                  <a:lnTo>
                    <a:pt x="1087450" y="52378"/>
                  </a:lnTo>
                  <a:close/>
                  <a:moveTo>
                    <a:pt x="1120235" y="76276"/>
                  </a:moveTo>
                  <a:lnTo>
                    <a:pt x="1120235" y="46606"/>
                  </a:lnTo>
                  <a:cubicBezTo>
                    <a:pt x="1120235" y="39653"/>
                    <a:pt x="1121655" y="34919"/>
                    <a:pt x="1124512" y="32433"/>
                  </a:cubicBezTo>
                  <a:cubicBezTo>
                    <a:pt x="1127360" y="29937"/>
                    <a:pt x="1130741" y="28699"/>
                    <a:pt x="1134656" y="28699"/>
                  </a:cubicBezTo>
                  <a:cubicBezTo>
                    <a:pt x="1137114" y="28699"/>
                    <a:pt x="1139247" y="29251"/>
                    <a:pt x="1141086" y="30356"/>
                  </a:cubicBezTo>
                  <a:cubicBezTo>
                    <a:pt x="1142905" y="31471"/>
                    <a:pt x="1144172" y="32947"/>
                    <a:pt x="1144886" y="34814"/>
                  </a:cubicBezTo>
                  <a:cubicBezTo>
                    <a:pt x="1145600" y="36671"/>
                    <a:pt x="1145962" y="39472"/>
                    <a:pt x="1145962" y="43234"/>
                  </a:cubicBezTo>
                  <a:lnTo>
                    <a:pt x="1145962" y="76286"/>
                  </a:lnTo>
                  <a:lnTo>
                    <a:pt x="1155173" y="76286"/>
                  </a:lnTo>
                  <a:lnTo>
                    <a:pt x="1155173" y="42872"/>
                  </a:lnTo>
                  <a:cubicBezTo>
                    <a:pt x="1155173" y="38614"/>
                    <a:pt x="1154992" y="35623"/>
                    <a:pt x="1154659" y="33928"/>
                  </a:cubicBezTo>
                  <a:cubicBezTo>
                    <a:pt x="1154106" y="31299"/>
                    <a:pt x="1153154" y="29032"/>
                    <a:pt x="1151792" y="27118"/>
                  </a:cubicBezTo>
                  <a:cubicBezTo>
                    <a:pt x="1150420" y="25213"/>
                    <a:pt x="1148372" y="23670"/>
                    <a:pt x="1145629" y="22489"/>
                  </a:cubicBezTo>
                  <a:cubicBezTo>
                    <a:pt x="1142886" y="21317"/>
                    <a:pt x="1139876" y="20726"/>
                    <a:pt x="1136599" y="20726"/>
                  </a:cubicBezTo>
                  <a:cubicBezTo>
                    <a:pt x="1129065" y="20726"/>
                    <a:pt x="1123302" y="23708"/>
                    <a:pt x="1119311" y="29670"/>
                  </a:cubicBezTo>
                  <a:lnTo>
                    <a:pt x="1119311" y="21946"/>
                  </a:lnTo>
                  <a:lnTo>
                    <a:pt x="1111025" y="21946"/>
                  </a:lnTo>
                  <a:lnTo>
                    <a:pt x="1111025" y="76276"/>
                  </a:lnTo>
                  <a:lnTo>
                    <a:pt x="1120235" y="76276"/>
                  </a:lnTo>
                  <a:lnTo>
                    <a:pt x="1120235" y="76276"/>
                  </a:lnTo>
                  <a:close/>
                </a:path>
              </a:pathLst>
            </a:custGeom>
            <a:grp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F52AC28-F75B-427E-A61A-3DF070BAF4F7}"/>
                </a:ext>
              </a:extLst>
            </p:cNvPr>
            <p:cNvSpPr/>
            <p:nvPr/>
          </p:nvSpPr>
          <p:spPr>
            <a:xfrm>
              <a:off x="1155318" y="3410253"/>
              <a:ext cx="47120" cy="76228"/>
            </a:xfrm>
            <a:custGeom>
              <a:avLst/>
              <a:gdLst>
                <a:gd name="connsiteX0" fmla="*/ 47120 w 47120"/>
                <a:gd name="connsiteY0" fmla="*/ 75000 h 76228"/>
                <a:gd name="connsiteX1" fmla="*/ 47120 w 47120"/>
                <a:gd name="connsiteY1" fmla="*/ 0 h 76228"/>
                <a:gd name="connsiteX2" fmla="*/ 37967 w 47120"/>
                <a:gd name="connsiteY2" fmla="*/ 0 h 76228"/>
                <a:gd name="connsiteX3" fmla="*/ 37967 w 47120"/>
                <a:gd name="connsiteY3" fmla="*/ 26908 h 76228"/>
                <a:gd name="connsiteX4" fmla="*/ 31718 w 47120"/>
                <a:gd name="connsiteY4" fmla="*/ 21507 h 76228"/>
                <a:gd name="connsiteX5" fmla="*/ 22974 w 47120"/>
                <a:gd name="connsiteY5" fmla="*/ 19441 h 76228"/>
                <a:gd name="connsiteX6" fmla="*/ 10849 w 47120"/>
                <a:gd name="connsiteY6" fmla="*/ 22965 h 76228"/>
                <a:gd name="connsiteX7" fmla="*/ 2715 w 47120"/>
                <a:gd name="connsiteY7" fmla="*/ 33118 h 76228"/>
                <a:gd name="connsiteX8" fmla="*/ 0 w 47120"/>
                <a:gd name="connsiteY8" fmla="*/ 47882 h 76228"/>
                <a:gd name="connsiteX9" fmla="*/ 2991 w 47120"/>
                <a:gd name="connsiteY9" fmla="*/ 62636 h 76228"/>
                <a:gd name="connsiteX10" fmla="*/ 11440 w 47120"/>
                <a:gd name="connsiteY10" fmla="*/ 72647 h 76228"/>
                <a:gd name="connsiteX11" fmla="*/ 23384 w 47120"/>
                <a:gd name="connsiteY11" fmla="*/ 76229 h 76228"/>
                <a:gd name="connsiteX12" fmla="*/ 38586 w 47120"/>
                <a:gd name="connsiteY12" fmla="*/ 68142 h 76228"/>
                <a:gd name="connsiteX13" fmla="*/ 38586 w 47120"/>
                <a:gd name="connsiteY13" fmla="*/ 75000 h 76228"/>
                <a:gd name="connsiteX14" fmla="*/ 47120 w 47120"/>
                <a:gd name="connsiteY14" fmla="*/ 75000 h 76228"/>
                <a:gd name="connsiteX15" fmla="*/ 47120 w 47120"/>
                <a:gd name="connsiteY15" fmla="*/ 75000 h 76228"/>
                <a:gd name="connsiteX16" fmla="*/ 13583 w 47120"/>
                <a:gd name="connsiteY16" fmla="*/ 32071 h 76228"/>
                <a:gd name="connsiteX17" fmla="*/ 23841 w 47120"/>
                <a:gd name="connsiteY17" fmla="*/ 27060 h 76228"/>
                <a:gd name="connsiteX18" fmla="*/ 34423 w 47120"/>
                <a:gd name="connsiteY18" fmla="*/ 32280 h 76228"/>
                <a:gd name="connsiteX19" fmla="*/ 38719 w 47120"/>
                <a:gd name="connsiteY19" fmla="*/ 48654 h 76228"/>
                <a:gd name="connsiteX20" fmla="*/ 34500 w 47120"/>
                <a:gd name="connsiteY20" fmla="*/ 63722 h 76228"/>
                <a:gd name="connsiteX21" fmla="*/ 24251 w 47120"/>
                <a:gd name="connsiteY21" fmla="*/ 68666 h 76228"/>
                <a:gd name="connsiteX22" fmla="*/ 13859 w 47120"/>
                <a:gd name="connsiteY22" fmla="*/ 63494 h 76228"/>
                <a:gd name="connsiteX23" fmla="*/ 9458 w 47120"/>
                <a:gd name="connsiteY23" fmla="*/ 47892 h 76228"/>
                <a:gd name="connsiteX24" fmla="*/ 13583 w 47120"/>
                <a:gd name="connsiteY24" fmla="*/ 32071 h 76228"/>
                <a:gd name="connsiteX25" fmla="*/ 13583 w 47120"/>
                <a:gd name="connsiteY25" fmla="*/ 32071 h 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20" h="76228">
                  <a:moveTo>
                    <a:pt x="47120" y="75000"/>
                  </a:moveTo>
                  <a:lnTo>
                    <a:pt x="47120" y="0"/>
                  </a:lnTo>
                  <a:lnTo>
                    <a:pt x="37967" y="0"/>
                  </a:lnTo>
                  <a:lnTo>
                    <a:pt x="37967" y="26908"/>
                  </a:lnTo>
                  <a:cubicBezTo>
                    <a:pt x="36357" y="24689"/>
                    <a:pt x="34280" y="22889"/>
                    <a:pt x="31718" y="21507"/>
                  </a:cubicBezTo>
                  <a:cubicBezTo>
                    <a:pt x="29175" y="20126"/>
                    <a:pt x="26251" y="19441"/>
                    <a:pt x="22974" y="19441"/>
                  </a:cubicBezTo>
                  <a:cubicBezTo>
                    <a:pt x="18507" y="19441"/>
                    <a:pt x="14459" y="20612"/>
                    <a:pt x="10849" y="22965"/>
                  </a:cubicBezTo>
                  <a:cubicBezTo>
                    <a:pt x="7239" y="25317"/>
                    <a:pt x="4524" y="28708"/>
                    <a:pt x="2715" y="33118"/>
                  </a:cubicBezTo>
                  <a:cubicBezTo>
                    <a:pt x="914" y="37538"/>
                    <a:pt x="0" y="42453"/>
                    <a:pt x="0" y="47882"/>
                  </a:cubicBezTo>
                  <a:cubicBezTo>
                    <a:pt x="0" y="53435"/>
                    <a:pt x="1000" y="58360"/>
                    <a:pt x="2991" y="62636"/>
                  </a:cubicBezTo>
                  <a:cubicBezTo>
                    <a:pt x="4991" y="66923"/>
                    <a:pt x="7801" y="70256"/>
                    <a:pt x="11440" y="72647"/>
                  </a:cubicBezTo>
                  <a:cubicBezTo>
                    <a:pt x="15069" y="75028"/>
                    <a:pt x="19050" y="76229"/>
                    <a:pt x="23384" y="76229"/>
                  </a:cubicBezTo>
                  <a:cubicBezTo>
                    <a:pt x="30070" y="76229"/>
                    <a:pt x="35128" y="73533"/>
                    <a:pt x="38586" y="68142"/>
                  </a:cubicBezTo>
                  <a:lnTo>
                    <a:pt x="38586" y="75000"/>
                  </a:lnTo>
                  <a:lnTo>
                    <a:pt x="47120" y="75000"/>
                  </a:lnTo>
                  <a:lnTo>
                    <a:pt x="47120" y="75000"/>
                  </a:lnTo>
                  <a:close/>
                  <a:moveTo>
                    <a:pt x="13583" y="32071"/>
                  </a:moveTo>
                  <a:cubicBezTo>
                    <a:pt x="16326" y="28727"/>
                    <a:pt x="19755" y="27060"/>
                    <a:pt x="23841" y="27060"/>
                  </a:cubicBezTo>
                  <a:cubicBezTo>
                    <a:pt x="28023" y="27060"/>
                    <a:pt x="31556" y="28804"/>
                    <a:pt x="34423" y="32280"/>
                  </a:cubicBezTo>
                  <a:cubicBezTo>
                    <a:pt x="37290" y="35757"/>
                    <a:pt x="38719" y="41215"/>
                    <a:pt x="38719" y="48654"/>
                  </a:cubicBezTo>
                  <a:cubicBezTo>
                    <a:pt x="38719" y="55407"/>
                    <a:pt x="37309" y="60427"/>
                    <a:pt x="34500" y="63722"/>
                  </a:cubicBezTo>
                  <a:cubicBezTo>
                    <a:pt x="31690" y="67018"/>
                    <a:pt x="28270" y="68666"/>
                    <a:pt x="24251" y="68666"/>
                  </a:cubicBezTo>
                  <a:cubicBezTo>
                    <a:pt x="20250" y="68666"/>
                    <a:pt x="16793" y="66932"/>
                    <a:pt x="13859" y="63494"/>
                  </a:cubicBezTo>
                  <a:cubicBezTo>
                    <a:pt x="10925" y="60055"/>
                    <a:pt x="9458" y="54854"/>
                    <a:pt x="9458" y="47892"/>
                  </a:cubicBezTo>
                  <a:cubicBezTo>
                    <a:pt x="9468" y="40681"/>
                    <a:pt x="10839" y="35414"/>
                    <a:pt x="13583" y="32071"/>
                  </a:cubicBezTo>
                  <a:lnTo>
                    <a:pt x="13583" y="32071"/>
                  </a:lnTo>
                  <a:close/>
                </a:path>
              </a:pathLst>
            </a:custGeom>
            <a:grp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127F72B-990D-4BE3-B65B-94E0EBFC2D14}"/>
                </a:ext>
              </a:extLst>
            </p:cNvPr>
            <p:cNvSpPr/>
            <p:nvPr/>
          </p:nvSpPr>
          <p:spPr>
            <a:xfrm>
              <a:off x="231184" y="3523239"/>
              <a:ext cx="971740" cy="98364"/>
            </a:xfrm>
            <a:custGeom>
              <a:avLst/>
              <a:gdLst>
                <a:gd name="connsiteX0" fmla="*/ 48530 w 971740"/>
                <a:gd name="connsiteY0" fmla="*/ 64294 h 98364"/>
                <a:gd name="connsiteX1" fmla="*/ 34414 w 971740"/>
                <a:gd name="connsiteY1" fmla="*/ 69104 h 98364"/>
                <a:gd name="connsiteX2" fmla="*/ 21679 w 971740"/>
                <a:gd name="connsiteY2" fmla="*/ 65580 h 98364"/>
                <a:gd name="connsiteX3" fmla="*/ 13011 w 971740"/>
                <a:gd name="connsiteY3" fmla="*/ 54912 h 98364"/>
                <a:gd name="connsiteX4" fmla="*/ 10220 w 971740"/>
                <a:gd name="connsiteY4" fmla="*/ 38205 h 98364"/>
                <a:gd name="connsiteX5" fmla="*/ 12573 w 971740"/>
                <a:gd name="connsiteY5" fmla="*/ 23803 h 98364"/>
                <a:gd name="connsiteX6" fmla="*/ 20736 w 971740"/>
                <a:gd name="connsiteY6" fmla="*/ 12678 h 98364"/>
                <a:gd name="connsiteX7" fmla="*/ 35185 w 971740"/>
                <a:gd name="connsiteY7" fmla="*/ 8534 h 98364"/>
                <a:gd name="connsiteX8" fmla="*/ 47673 w 971740"/>
                <a:gd name="connsiteY8" fmla="*/ 12278 h 98364"/>
                <a:gd name="connsiteX9" fmla="*/ 55245 w 971740"/>
                <a:gd name="connsiteY9" fmla="*/ 24193 h 98364"/>
                <a:gd name="connsiteX10" fmla="*/ 65018 w 971740"/>
                <a:gd name="connsiteY10" fmla="*/ 21898 h 98364"/>
                <a:gd name="connsiteX11" fmla="*/ 54321 w 971740"/>
                <a:gd name="connsiteY11" fmla="*/ 5782 h 98364"/>
                <a:gd name="connsiteX12" fmla="*/ 35395 w 971740"/>
                <a:gd name="connsiteY12" fmla="*/ 48 h 98364"/>
                <a:gd name="connsiteX13" fmla="*/ 17212 w 971740"/>
                <a:gd name="connsiteY13" fmla="*/ 4582 h 98364"/>
                <a:gd name="connsiteX14" fmla="*/ 4477 w 971740"/>
                <a:gd name="connsiteY14" fmla="*/ 17831 h 98364"/>
                <a:gd name="connsiteX15" fmla="*/ 0 w 971740"/>
                <a:gd name="connsiteY15" fmla="*/ 38272 h 98364"/>
                <a:gd name="connsiteX16" fmla="*/ 3972 w 971740"/>
                <a:gd name="connsiteY16" fmla="*/ 58369 h 98364"/>
                <a:gd name="connsiteX17" fmla="*/ 15535 w 971740"/>
                <a:gd name="connsiteY17" fmla="*/ 72666 h 98364"/>
                <a:gd name="connsiteX18" fmla="*/ 35252 w 971740"/>
                <a:gd name="connsiteY18" fmla="*/ 77610 h 98364"/>
                <a:gd name="connsiteX19" fmla="*/ 55083 w 971740"/>
                <a:gd name="connsiteY19" fmla="*/ 71190 h 98364"/>
                <a:gd name="connsiteX20" fmla="*/ 66313 w 971740"/>
                <a:gd name="connsiteY20" fmla="*/ 52540 h 98364"/>
                <a:gd name="connsiteX21" fmla="*/ 56388 w 971740"/>
                <a:gd name="connsiteY21" fmla="*/ 50035 h 98364"/>
                <a:gd name="connsiteX22" fmla="*/ 48530 w 971740"/>
                <a:gd name="connsiteY22" fmla="*/ 64294 h 98364"/>
                <a:gd name="connsiteX23" fmla="*/ 48530 w 971740"/>
                <a:gd name="connsiteY23" fmla="*/ 64294 h 98364"/>
                <a:gd name="connsiteX24" fmla="*/ 121177 w 971740"/>
                <a:gd name="connsiteY24" fmla="*/ 76324 h 98364"/>
                <a:gd name="connsiteX25" fmla="*/ 121177 w 971740"/>
                <a:gd name="connsiteY25" fmla="*/ 21993 h 98364"/>
                <a:gd name="connsiteX26" fmla="*/ 111966 w 971740"/>
                <a:gd name="connsiteY26" fmla="*/ 21993 h 98364"/>
                <a:gd name="connsiteX27" fmla="*/ 111966 w 971740"/>
                <a:gd name="connsiteY27" fmla="*/ 51102 h 98364"/>
                <a:gd name="connsiteX28" fmla="*/ 110461 w 971740"/>
                <a:gd name="connsiteY28" fmla="*/ 61713 h 98364"/>
                <a:gd name="connsiteX29" fmla="*/ 105318 w 971740"/>
                <a:gd name="connsiteY29" fmla="*/ 67494 h 98364"/>
                <a:gd name="connsiteX30" fmla="*/ 97546 w 971740"/>
                <a:gd name="connsiteY30" fmla="*/ 69618 h 98364"/>
                <a:gd name="connsiteX31" fmla="*/ 90592 w 971740"/>
                <a:gd name="connsiteY31" fmla="*/ 67542 h 98364"/>
                <a:gd name="connsiteX32" fmla="*/ 86906 w 971740"/>
                <a:gd name="connsiteY32" fmla="*/ 61836 h 98364"/>
                <a:gd name="connsiteX33" fmla="*/ 86344 w 971740"/>
                <a:gd name="connsiteY33" fmla="*/ 52111 h 98364"/>
                <a:gd name="connsiteX34" fmla="*/ 86344 w 971740"/>
                <a:gd name="connsiteY34" fmla="*/ 21984 h 98364"/>
                <a:gd name="connsiteX35" fmla="*/ 77133 w 971740"/>
                <a:gd name="connsiteY35" fmla="*/ 21984 h 98364"/>
                <a:gd name="connsiteX36" fmla="*/ 77133 w 971740"/>
                <a:gd name="connsiteY36" fmla="*/ 55645 h 98364"/>
                <a:gd name="connsiteX37" fmla="*/ 77695 w 971740"/>
                <a:gd name="connsiteY37" fmla="*/ 64237 h 98364"/>
                <a:gd name="connsiteX38" fmla="*/ 80534 w 971740"/>
                <a:gd name="connsiteY38" fmla="*/ 71066 h 98364"/>
                <a:gd name="connsiteX39" fmla="*/ 86725 w 971740"/>
                <a:gd name="connsiteY39" fmla="*/ 75695 h 98364"/>
                <a:gd name="connsiteX40" fmla="*/ 95698 w 971740"/>
                <a:gd name="connsiteY40" fmla="*/ 77533 h 98364"/>
                <a:gd name="connsiteX41" fmla="*/ 112938 w 971740"/>
                <a:gd name="connsiteY41" fmla="*/ 68323 h 98364"/>
                <a:gd name="connsiteX42" fmla="*/ 112938 w 971740"/>
                <a:gd name="connsiteY42" fmla="*/ 76305 h 98364"/>
                <a:gd name="connsiteX43" fmla="*/ 121177 w 971740"/>
                <a:gd name="connsiteY43" fmla="*/ 76305 h 98364"/>
                <a:gd name="connsiteX44" fmla="*/ 121177 w 971740"/>
                <a:gd name="connsiteY44" fmla="*/ 76324 h 98364"/>
                <a:gd name="connsiteX45" fmla="*/ 144609 w 971740"/>
                <a:gd name="connsiteY45" fmla="*/ 76324 h 98364"/>
                <a:gd name="connsiteX46" fmla="*/ 144609 w 971740"/>
                <a:gd name="connsiteY46" fmla="*/ 1324 h 98364"/>
                <a:gd name="connsiteX47" fmla="*/ 135398 w 971740"/>
                <a:gd name="connsiteY47" fmla="*/ 1324 h 98364"/>
                <a:gd name="connsiteX48" fmla="*/ 135398 w 971740"/>
                <a:gd name="connsiteY48" fmla="*/ 76324 h 98364"/>
                <a:gd name="connsiteX49" fmla="*/ 144609 w 971740"/>
                <a:gd name="connsiteY49" fmla="*/ 76324 h 98364"/>
                <a:gd name="connsiteX50" fmla="*/ 144609 w 971740"/>
                <a:gd name="connsiteY50" fmla="*/ 76324 h 98364"/>
                <a:gd name="connsiteX51" fmla="*/ 174946 w 971740"/>
                <a:gd name="connsiteY51" fmla="*/ 68447 h 98364"/>
                <a:gd name="connsiteX52" fmla="*/ 171802 w 971740"/>
                <a:gd name="connsiteY52" fmla="*/ 67780 h 98364"/>
                <a:gd name="connsiteX53" fmla="*/ 170212 w 971740"/>
                <a:gd name="connsiteY53" fmla="*/ 65989 h 98364"/>
                <a:gd name="connsiteX54" fmla="*/ 169726 w 971740"/>
                <a:gd name="connsiteY54" fmla="*/ 60922 h 98364"/>
                <a:gd name="connsiteX55" fmla="*/ 169726 w 971740"/>
                <a:gd name="connsiteY55" fmla="*/ 29156 h 98364"/>
                <a:gd name="connsiteX56" fmla="*/ 178984 w 971740"/>
                <a:gd name="connsiteY56" fmla="*/ 29156 h 98364"/>
                <a:gd name="connsiteX57" fmla="*/ 178984 w 971740"/>
                <a:gd name="connsiteY57" fmla="*/ 21993 h 98364"/>
                <a:gd name="connsiteX58" fmla="*/ 169726 w 971740"/>
                <a:gd name="connsiteY58" fmla="*/ 21993 h 98364"/>
                <a:gd name="connsiteX59" fmla="*/ 169726 w 971740"/>
                <a:gd name="connsiteY59" fmla="*/ 3010 h 98364"/>
                <a:gd name="connsiteX60" fmla="*/ 160572 w 971740"/>
                <a:gd name="connsiteY60" fmla="*/ 8534 h 98364"/>
                <a:gd name="connsiteX61" fmla="*/ 160572 w 971740"/>
                <a:gd name="connsiteY61" fmla="*/ 21993 h 98364"/>
                <a:gd name="connsiteX62" fmla="*/ 153819 w 971740"/>
                <a:gd name="connsiteY62" fmla="*/ 21993 h 98364"/>
                <a:gd name="connsiteX63" fmla="*/ 153819 w 971740"/>
                <a:gd name="connsiteY63" fmla="*/ 29156 h 98364"/>
                <a:gd name="connsiteX64" fmla="*/ 160572 w 971740"/>
                <a:gd name="connsiteY64" fmla="*/ 29156 h 98364"/>
                <a:gd name="connsiteX65" fmla="*/ 160572 w 971740"/>
                <a:gd name="connsiteY65" fmla="*/ 60408 h 98364"/>
                <a:gd name="connsiteX66" fmla="*/ 161696 w 971740"/>
                <a:gd name="connsiteY66" fmla="*/ 71285 h 98364"/>
                <a:gd name="connsiteX67" fmla="*/ 165583 w 971740"/>
                <a:gd name="connsiteY67" fmla="*/ 75457 h 98364"/>
                <a:gd name="connsiteX68" fmla="*/ 173355 w 971740"/>
                <a:gd name="connsiteY68" fmla="*/ 77048 h 98364"/>
                <a:gd name="connsiteX69" fmla="*/ 180308 w 971740"/>
                <a:gd name="connsiteY69" fmla="*/ 76228 h 98364"/>
                <a:gd name="connsiteX70" fmla="*/ 178975 w 971740"/>
                <a:gd name="connsiteY70" fmla="*/ 68094 h 98364"/>
                <a:gd name="connsiteX71" fmla="*/ 174946 w 971740"/>
                <a:gd name="connsiteY71" fmla="*/ 68447 h 98364"/>
                <a:gd name="connsiteX72" fmla="*/ 174946 w 971740"/>
                <a:gd name="connsiteY72" fmla="*/ 68447 h 98364"/>
                <a:gd name="connsiteX73" fmla="*/ 174946 w 971740"/>
                <a:gd name="connsiteY73" fmla="*/ 68447 h 98364"/>
                <a:gd name="connsiteX74" fmla="*/ 231829 w 971740"/>
                <a:gd name="connsiteY74" fmla="*/ 76324 h 98364"/>
                <a:gd name="connsiteX75" fmla="*/ 231829 w 971740"/>
                <a:gd name="connsiteY75" fmla="*/ 21993 h 98364"/>
                <a:gd name="connsiteX76" fmla="*/ 222618 w 971740"/>
                <a:gd name="connsiteY76" fmla="*/ 21993 h 98364"/>
                <a:gd name="connsiteX77" fmla="*/ 222618 w 971740"/>
                <a:gd name="connsiteY77" fmla="*/ 51102 h 98364"/>
                <a:gd name="connsiteX78" fmla="*/ 221113 w 971740"/>
                <a:gd name="connsiteY78" fmla="*/ 61713 h 98364"/>
                <a:gd name="connsiteX79" fmla="*/ 215970 w 971740"/>
                <a:gd name="connsiteY79" fmla="*/ 67494 h 98364"/>
                <a:gd name="connsiteX80" fmla="*/ 208197 w 971740"/>
                <a:gd name="connsiteY80" fmla="*/ 69618 h 98364"/>
                <a:gd name="connsiteX81" fmla="*/ 201235 w 971740"/>
                <a:gd name="connsiteY81" fmla="*/ 67542 h 98364"/>
                <a:gd name="connsiteX82" fmla="*/ 197549 w 971740"/>
                <a:gd name="connsiteY82" fmla="*/ 61836 h 98364"/>
                <a:gd name="connsiteX83" fmla="*/ 196987 w 971740"/>
                <a:gd name="connsiteY83" fmla="*/ 52111 h 98364"/>
                <a:gd name="connsiteX84" fmla="*/ 196987 w 971740"/>
                <a:gd name="connsiteY84" fmla="*/ 21984 h 98364"/>
                <a:gd name="connsiteX85" fmla="*/ 187776 w 971740"/>
                <a:gd name="connsiteY85" fmla="*/ 21984 h 98364"/>
                <a:gd name="connsiteX86" fmla="*/ 187776 w 971740"/>
                <a:gd name="connsiteY86" fmla="*/ 55645 h 98364"/>
                <a:gd name="connsiteX87" fmla="*/ 188338 w 971740"/>
                <a:gd name="connsiteY87" fmla="*/ 64237 h 98364"/>
                <a:gd name="connsiteX88" fmla="*/ 191176 w 971740"/>
                <a:gd name="connsiteY88" fmla="*/ 71066 h 98364"/>
                <a:gd name="connsiteX89" fmla="*/ 197368 w 971740"/>
                <a:gd name="connsiteY89" fmla="*/ 75695 h 98364"/>
                <a:gd name="connsiteX90" fmla="*/ 206340 w 971740"/>
                <a:gd name="connsiteY90" fmla="*/ 77533 h 98364"/>
                <a:gd name="connsiteX91" fmla="*/ 223580 w 971740"/>
                <a:gd name="connsiteY91" fmla="*/ 68323 h 98364"/>
                <a:gd name="connsiteX92" fmla="*/ 223580 w 971740"/>
                <a:gd name="connsiteY92" fmla="*/ 76305 h 98364"/>
                <a:gd name="connsiteX93" fmla="*/ 231829 w 971740"/>
                <a:gd name="connsiteY93" fmla="*/ 76305 h 98364"/>
                <a:gd name="connsiteX94" fmla="*/ 231829 w 971740"/>
                <a:gd name="connsiteY94" fmla="*/ 76324 h 98364"/>
                <a:gd name="connsiteX95" fmla="*/ 255365 w 971740"/>
                <a:gd name="connsiteY95" fmla="*/ 76324 h 98364"/>
                <a:gd name="connsiteX96" fmla="*/ 255365 w 971740"/>
                <a:gd name="connsiteY96" fmla="*/ 47882 h 98364"/>
                <a:gd name="connsiteX97" fmla="*/ 256899 w 971740"/>
                <a:gd name="connsiteY97" fmla="*/ 37138 h 98364"/>
                <a:gd name="connsiteX98" fmla="*/ 260328 w 971740"/>
                <a:gd name="connsiteY98" fmla="*/ 32099 h 98364"/>
                <a:gd name="connsiteX99" fmla="*/ 265748 w 971740"/>
                <a:gd name="connsiteY99" fmla="*/ 30289 h 98364"/>
                <a:gd name="connsiteX100" fmla="*/ 272501 w 971740"/>
                <a:gd name="connsiteY100" fmla="*/ 32280 h 98364"/>
                <a:gd name="connsiteX101" fmla="*/ 275673 w 971740"/>
                <a:gd name="connsiteY101" fmla="*/ 23746 h 98364"/>
                <a:gd name="connsiteX102" fmla="*/ 266205 w 971740"/>
                <a:gd name="connsiteY102" fmla="*/ 20783 h 98364"/>
                <a:gd name="connsiteX103" fmla="*/ 260299 w 971740"/>
                <a:gd name="connsiteY103" fmla="*/ 22622 h 98364"/>
                <a:gd name="connsiteX104" fmla="*/ 254441 w 971740"/>
                <a:gd name="connsiteY104" fmla="*/ 30242 h 98364"/>
                <a:gd name="connsiteX105" fmla="*/ 254441 w 971740"/>
                <a:gd name="connsiteY105" fmla="*/ 22012 h 98364"/>
                <a:gd name="connsiteX106" fmla="*/ 246155 w 971740"/>
                <a:gd name="connsiteY106" fmla="*/ 22012 h 98364"/>
                <a:gd name="connsiteX107" fmla="*/ 246155 w 971740"/>
                <a:gd name="connsiteY107" fmla="*/ 76343 h 98364"/>
                <a:gd name="connsiteX108" fmla="*/ 255365 w 971740"/>
                <a:gd name="connsiteY108" fmla="*/ 76343 h 98364"/>
                <a:gd name="connsiteX109" fmla="*/ 255365 w 971740"/>
                <a:gd name="connsiteY109" fmla="*/ 76324 h 98364"/>
                <a:gd name="connsiteX110" fmla="*/ 318449 w 971740"/>
                <a:gd name="connsiteY110" fmla="*/ 76324 h 98364"/>
                <a:gd name="connsiteX111" fmla="*/ 328070 w 971740"/>
                <a:gd name="connsiteY111" fmla="*/ 76324 h 98364"/>
                <a:gd name="connsiteX112" fmla="*/ 325745 w 971740"/>
                <a:gd name="connsiteY112" fmla="*/ 69790 h 98364"/>
                <a:gd name="connsiteX113" fmla="*/ 325155 w 971740"/>
                <a:gd name="connsiteY113" fmla="*/ 53549 h 98364"/>
                <a:gd name="connsiteX114" fmla="*/ 325155 w 971740"/>
                <a:gd name="connsiteY114" fmla="*/ 41272 h 98364"/>
                <a:gd name="connsiteX115" fmla="*/ 324698 w 971740"/>
                <a:gd name="connsiteY115" fmla="*/ 32775 h 98364"/>
                <a:gd name="connsiteX116" fmla="*/ 321831 w 971740"/>
                <a:gd name="connsiteY116" fmla="*/ 26508 h 98364"/>
                <a:gd name="connsiteX117" fmla="*/ 315439 w 971740"/>
                <a:gd name="connsiteY117" fmla="*/ 22393 h 98364"/>
                <a:gd name="connsiteX118" fmla="*/ 304133 w 971740"/>
                <a:gd name="connsiteY118" fmla="*/ 20755 h 98364"/>
                <a:gd name="connsiteX119" fmla="*/ 291808 w 971740"/>
                <a:gd name="connsiteY119" fmla="*/ 22670 h 98364"/>
                <a:gd name="connsiteX120" fmla="*/ 283674 w 971740"/>
                <a:gd name="connsiteY120" fmla="*/ 28137 h 98364"/>
                <a:gd name="connsiteX121" fmla="*/ 279635 w 971740"/>
                <a:gd name="connsiteY121" fmla="*/ 37471 h 98364"/>
                <a:gd name="connsiteX122" fmla="*/ 288636 w 971740"/>
                <a:gd name="connsiteY122" fmla="*/ 38700 h 98364"/>
                <a:gd name="connsiteX123" fmla="*/ 293218 w 971740"/>
                <a:gd name="connsiteY123" fmla="*/ 30642 h 98364"/>
                <a:gd name="connsiteX124" fmla="*/ 302809 w 971740"/>
                <a:gd name="connsiteY124" fmla="*/ 28365 h 98364"/>
                <a:gd name="connsiteX125" fmla="*/ 313296 w 971740"/>
                <a:gd name="connsiteY125" fmla="*/ 31490 h 98364"/>
                <a:gd name="connsiteX126" fmla="*/ 315906 w 971740"/>
                <a:gd name="connsiteY126" fmla="*/ 39414 h 98364"/>
                <a:gd name="connsiteX127" fmla="*/ 315859 w 971740"/>
                <a:gd name="connsiteY127" fmla="*/ 41824 h 98364"/>
                <a:gd name="connsiteX128" fmla="*/ 299437 w 971740"/>
                <a:gd name="connsiteY128" fmla="*/ 44996 h 98364"/>
                <a:gd name="connsiteX129" fmla="*/ 291255 w 971740"/>
                <a:gd name="connsiteY129" fmla="*/ 46377 h 98364"/>
                <a:gd name="connsiteX130" fmla="*/ 284636 w 971740"/>
                <a:gd name="connsiteY130" fmla="*/ 49397 h 98364"/>
                <a:gd name="connsiteX131" fmla="*/ 279873 w 971740"/>
                <a:gd name="connsiteY131" fmla="*/ 54693 h 98364"/>
                <a:gd name="connsiteX132" fmla="*/ 278054 w 971740"/>
                <a:gd name="connsiteY132" fmla="*/ 61989 h 98364"/>
                <a:gd name="connsiteX133" fmla="*/ 282864 w 971740"/>
                <a:gd name="connsiteY133" fmla="*/ 73162 h 98364"/>
                <a:gd name="connsiteX134" fmla="*/ 296628 w 971740"/>
                <a:gd name="connsiteY134" fmla="*/ 77543 h 98364"/>
                <a:gd name="connsiteX135" fmla="*/ 306781 w 971740"/>
                <a:gd name="connsiteY135" fmla="*/ 75743 h 98364"/>
                <a:gd name="connsiteX136" fmla="*/ 316630 w 971740"/>
                <a:gd name="connsiteY136" fmla="*/ 69599 h 98364"/>
                <a:gd name="connsiteX137" fmla="*/ 318449 w 971740"/>
                <a:gd name="connsiteY137" fmla="*/ 76324 h 98364"/>
                <a:gd name="connsiteX138" fmla="*/ 318449 w 971740"/>
                <a:gd name="connsiteY138" fmla="*/ 76324 h 98364"/>
                <a:gd name="connsiteX139" fmla="*/ 318449 w 971740"/>
                <a:gd name="connsiteY139" fmla="*/ 76324 h 98364"/>
                <a:gd name="connsiteX140" fmla="*/ 315840 w 971740"/>
                <a:gd name="connsiteY140" fmla="*/ 52426 h 98364"/>
                <a:gd name="connsiteX141" fmla="*/ 314354 w 971740"/>
                <a:gd name="connsiteY141" fmla="*/ 61636 h 98364"/>
                <a:gd name="connsiteX142" fmla="*/ 308267 w 971740"/>
                <a:gd name="connsiteY142" fmla="*/ 68008 h 98364"/>
                <a:gd name="connsiteX143" fmla="*/ 298799 w 971740"/>
                <a:gd name="connsiteY143" fmla="*/ 70333 h 98364"/>
                <a:gd name="connsiteX144" fmla="*/ 290636 w 971740"/>
                <a:gd name="connsiteY144" fmla="*/ 67875 h 98364"/>
                <a:gd name="connsiteX145" fmla="*/ 287846 w 971740"/>
                <a:gd name="connsiteY145" fmla="*/ 61732 h 98364"/>
                <a:gd name="connsiteX146" fmla="*/ 289122 w 971740"/>
                <a:gd name="connsiteY146" fmla="*/ 57360 h 98364"/>
                <a:gd name="connsiteX147" fmla="*/ 292751 w 971740"/>
                <a:gd name="connsiteY147" fmla="*/ 54369 h 98364"/>
                <a:gd name="connsiteX148" fmla="*/ 300780 w 971740"/>
                <a:gd name="connsiteY148" fmla="*/ 52530 h 98364"/>
                <a:gd name="connsiteX149" fmla="*/ 315820 w 971740"/>
                <a:gd name="connsiteY149" fmla="*/ 49054 h 98364"/>
                <a:gd name="connsiteX150" fmla="*/ 315820 w 971740"/>
                <a:gd name="connsiteY150" fmla="*/ 52426 h 98364"/>
                <a:gd name="connsiteX151" fmla="*/ 315840 w 971740"/>
                <a:gd name="connsiteY151" fmla="*/ 52426 h 98364"/>
                <a:gd name="connsiteX152" fmla="*/ 348425 w 971740"/>
                <a:gd name="connsiteY152" fmla="*/ 76324 h 98364"/>
                <a:gd name="connsiteX153" fmla="*/ 348425 w 971740"/>
                <a:gd name="connsiteY153" fmla="*/ 1324 h 98364"/>
                <a:gd name="connsiteX154" fmla="*/ 339214 w 971740"/>
                <a:gd name="connsiteY154" fmla="*/ 1324 h 98364"/>
                <a:gd name="connsiteX155" fmla="*/ 339214 w 971740"/>
                <a:gd name="connsiteY155" fmla="*/ 76324 h 98364"/>
                <a:gd name="connsiteX156" fmla="*/ 348425 w 971740"/>
                <a:gd name="connsiteY156" fmla="*/ 76324 h 98364"/>
                <a:gd name="connsiteX157" fmla="*/ 348425 w 971740"/>
                <a:gd name="connsiteY157" fmla="*/ 76324 h 98364"/>
                <a:gd name="connsiteX158" fmla="*/ 394268 w 971740"/>
                <a:gd name="connsiteY158" fmla="*/ 58522 h 98364"/>
                <a:gd name="connsiteX159" fmla="*/ 406908 w 971740"/>
                <a:gd name="connsiteY159" fmla="*/ 72485 h 98364"/>
                <a:gd name="connsiteX160" fmla="*/ 425844 w 971740"/>
                <a:gd name="connsiteY160" fmla="*/ 77600 h 98364"/>
                <a:gd name="connsiteX161" fmla="*/ 444056 w 971740"/>
                <a:gd name="connsiteY161" fmla="*/ 72971 h 98364"/>
                <a:gd name="connsiteX162" fmla="*/ 457095 w 971740"/>
                <a:gd name="connsiteY162" fmla="*/ 59341 h 98364"/>
                <a:gd name="connsiteX163" fmla="*/ 461696 w 971740"/>
                <a:gd name="connsiteY163" fmla="*/ 38919 h 98364"/>
                <a:gd name="connsiteX164" fmla="*/ 457324 w 971740"/>
                <a:gd name="connsiteY164" fmla="*/ 18793 h 98364"/>
                <a:gd name="connsiteX165" fmla="*/ 444608 w 971740"/>
                <a:gd name="connsiteY165" fmla="*/ 4953 h 98364"/>
                <a:gd name="connsiteX166" fmla="*/ 425882 w 971740"/>
                <a:gd name="connsiteY166" fmla="*/ 0 h 98364"/>
                <a:gd name="connsiteX167" fmla="*/ 399993 w 971740"/>
                <a:gd name="connsiteY167" fmla="*/ 10554 h 98364"/>
                <a:gd name="connsiteX168" fmla="*/ 389963 w 971740"/>
                <a:gd name="connsiteY168" fmla="*/ 39795 h 98364"/>
                <a:gd name="connsiteX169" fmla="*/ 394268 w 971740"/>
                <a:gd name="connsiteY169" fmla="*/ 58522 h 98364"/>
                <a:gd name="connsiteX170" fmla="*/ 394268 w 971740"/>
                <a:gd name="connsiteY170" fmla="*/ 58522 h 98364"/>
                <a:gd name="connsiteX171" fmla="*/ 407794 w 971740"/>
                <a:gd name="connsiteY171" fmla="*/ 15764 h 98364"/>
                <a:gd name="connsiteX172" fmla="*/ 425929 w 971740"/>
                <a:gd name="connsiteY172" fmla="*/ 8525 h 98364"/>
                <a:gd name="connsiteX173" fmla="*/ 439303 w 971740"/>
                <a:gd name="connsiteY173" fmla="*/ 12278 h 98364"/>
                <a:gd name="connsiteX174" fmla="*/ 448351 w 971740"/>
                <a:gd name="connsiteY174" fmla="*/ 22870 h 98364"/>
                <a:gd name="connsiteX175" fmla="*/ 451447 w 971740"/>
                <a:gd name="connsiteY175" fmla="*/ 38862 h 98364"/>
                <a:gd name="connsiteX176" fmla="*/ 444208 w 971740"/>
                <a:gd name="connsiteY176" fmla="*/ 61217 h 98364"/>
                <a:gd name="connsiteX177" fmla="*/ 425758 w 971740"/>
                <a:gd name="connsiteY177" fmla="*/ 69094 h 98364"/>
                <a:gd name="connsiteX178" fmla="*/ 407470 w 971740"/>
                <a:gd name="connsiteY178" fmla="*/ 61293 h 98364"/>
                <a:gd name="connsiteX179" fmla="*/ 400174 w 971740"/>
                <a:gd name="connsiteY179" fmla="*/ 39938 h 98364"/>
                <a:gd name="connsiteX180" fmla="*/ 407794 w 971740"/>
                <a:gd name="connsiteY180" fmla="*/ 15764 h 98364"/>
                <a:gd name="connsiteX181" fmla="*/ 407794 w 971740"/>
                <a:gd name="connsiteY181" fmla="*/ 15764 h 98364"/>
                <a:gd name="connsiteX182" fmla="*/ 482413 w 971740"/>
                <a:gd name="connsiteY182" fmla="*/ 76324 h 98364"/>
                <a:gd name="connsiteX183" fmla="*/ 482413 w 971740"/>
                <a:gd name="connsiteY183" fmla="*/ 47882 h 98364"/>
                <a:gd name="connsiteX184" fmla="*/ 483946 w 971740"/>
                <a:gd name="connsiteY184" fmla="*/ 37138 h 98364"/>
                <a:gd name="connsiteX185" fmla="*/ 487366 w 971740"/>
                <a:gd name="connsiteY185" fmla="*/ 32099 h 98364"/>
                <a:gd name="connsiteX186" fmla="*/ 492785 w 971740"/>
                <a:gd name="connsiteY186" fmla="*/ 30289 h 98364"/>
                <a:gd name="connsiteX187" fmla="*/ 499539 w 971740"/>
                <a:gd name="connsiteY187" fmla="*/ 32280 h 98364"/>
                <a:gd name="connsiteX188" fmla="*/ 502710 w 971740"/>
                <a:gd name="connsiteY188" fmla="*/ 23746 h 98364"/>
                <a:gd name="connsiteX189" fmla="*/ 493252 w 971740"/>
                <a:gd name="connsiteY189" fmla="*/ 20783 h 98364"/>
                <a:gd name="connsiteX190" fmla="*/ 487337 w 971740"/>
                <a:gd name="connsiteY190" fmla="*/ 22622 h 98364"/>
                <a:gd name="connsiteX191" fmla="*/ 481489 w 971740"/>
                <a:gd name="connsiteY191" fmla="*/ 30242 h 98364"/>
                <a:gd name="connsiteX192" fmla="*/ 481489 w 971740"/>
                <a:gd name="connsiteY192" fmla="*/ 22012 h 98364"/>
                <a:gd name="connsiteX193" fmla="*/ 473202 w 971740"/>
                <a:gd name="connsiteY193" fmla="*/ 22012 h 98364"/>
                <a:gd name="connsiteX194" fmla="*/ 473202 w 971740"/>
                <a:gd name="connsiteY194" fmla="*/ 76343 h 98364"/>
                <a:gd name="connsiteX195" fmla="*/ 482413 w 971740"/>
                <a:gd name="connsiteY195" fmla="*/ 76343 h 98364"/>
                <a:gd name="connsiteX196" fmla="*/ 482413 w 971740"/>
                <a:gd name="connsiteY196" fmla="*/ 76324 h 98364"/>
                <a:gd name="connsiteX197" fmla="*/ 512293 w 971740"/>
                <a:gd name="connsiteY197" fmla="*/ 93993 h 98364"/>
                <a:gd name="connsiteX198" fmla="*/ 527990 w 971740"/>
                <a:gd name="connsiteY198" fmla="*/ 98365 h 98364"/>
                <a:gd name="connsiteX199" fmla="*/ 541772 w 971740"/>
                <a:gd name="connsiteY199" fmla="*/ 95298 h 98364"/>
                <a:gd name="connsiteX200" fmla="*/ 549954 w 971740"/>
                <a:gd name="connsiteY200" fmla="*/ 86935 h 98364"/>
                <a:gd name="connsiteX201" fmla="*/ 552545 w 971740"/>
                <a:gd name="connsiteY201" fmla="*/ 68951 h 98364"/>
                <a:gd name="connsiteX202" fmla="*/ 552545 w 971740"/>
                <a:gd name="connsiteY202" fmla="*/ 21984 h 98364"/>
                <a:gd name="connsiteX203" fmla="*/ 544049 w 971740"/>
                <a:gd name="connsiteY203" fmla="*/ 21984 h 98364"/>
                <a:gd name="connsiteX204" fmla="*/ 544049 w 971740"/>
                <a:gd name="connsiteY204" fmla="*/ 28537 h 98364"/>
                <a:gd name="connsiteX205" fmla="*/ 528190 w 971740"/>
                <a:gd name="connsiteY205" fmla="*/ 20764 h 98364"/>
                <a:gd name="connsiteX206" fmla="*/ 515636 w 971740"/>
                <a:gd name="connsiteY206" fmla="*/ 24346 h 98364"/>
                <a:gd name="connsiteX207" fmla="*/ 507482 w 971740"/>
                <a:gd name="connsiteY207" fmla="*/ 34490 h 98364"/>
                <a:gd name="connsiteX208" fmla="*/ 504663 w 971740"/>
                <a:gd name="connsiteY208" fmla="*/ 48844 h 98364"/>
                <a:gd name="connsiteX209" fmla="*/ 510807 w 971740"/>
                <a:gd name="connsiteY209" fmla="*/ 68237 h 98364"/>
                <a:gd name="connsiteX210" fmla="*/ 528152 w 971740"/>
                <a:gd name="connsiteY210" fmla="*/ 76324 h 98364"/>
                <a:gd name="connsiteX211" fmla="*/ 543192 w 971740"/>
                <a:gd name="connsiteY211" fmla="*/ 69209 h 98364"/>
                <a:gd name="connsiteX212" fmla="*/ 542525 w 971740"/>
                <a:gd name="connsiteY212" fmla="*/ 81029 h 98364"/>
                <a:gd name="connsiteX213" fmla="*/ 537820 w 971740"/>
                <a:gd name="connsiteY213" fmla="*/ 88192 h 98364"/>
                <a:gd name="connsiteX214" fmla="*/ 527952 w 971740"/>
                <a:gd name="connsiteY214" fmla="*/ 90745 h 98364"/>
                <a:gd name="connsiteX215" fmla="*/ 518589 w 971740"/>
                <a:gd name="connsiteY215" fmla="*/ 88192 h 98364"/>
                <a:gd name="connsiteX216" fmla="*/ 515474 w 971740"/>
                <a:gd name="connsiteY216" fmla="*/ 82153 h 98364"/>
                <a:gd name="connsiteX217" fmla="*/ 506511 w 971740"/>
                <a:gd name="connsiteY217" fmla="*/ 80820 h 98364"/>
                <a:gd name="connsiteX218" fmla="*/ 512293 w 971740"/>
                <a:gd name="connsiteY218" fmla="*/ 93993 h 98364"/>
                <a:gd name="connsiteX219" fmla="*/ 512293 w 971740"/>
                <a:gd name="connsiteY219" fmla="*/ 93993 h 98364"/>
                <a:gd name="connsiteX220" fmla="*/ 518436 w 971740"/>
                <a:gd name="connsiteY220" fmla="*/ 33366 h 98364"/>
                <a:gd name="connsiteX221" fmla="*/ 528876 w 971740"/>
                <a:gd name="connsiteY221" fmla="*/ 28384 h 98364"/>
                <a:gd name="connsiteX222" fmla="*/ 539534 w 971740"/>
                <a:gd name="connsiteY222" fmla="*/ 33452 h 98364"/>
                <a:gd name="connsiteX223" fmla="*/ 543963 w 971740"/>
                <a:gd name="connsiteY223" fmla="*/ 48492 h 98364"/>
                <a:gd name="connsiteX224" fmla="*/ 539667 w 971740"/>
                <a:gd name="connsiteY224" fmla="*/ 63808 h 98364"/>
                <a:gd name="connsiteX225" fmla="*/ 529028 w 971740"/>
                <a:gd name="connsiteY225" fmla="*/ 68694 h 98364"/>
                <a:gd name="connsiteX226" fmla="*/ 518389 w 971740"/>
                <a:gd name="connsiteY226" fmla="*/ 63779 h 98364"/>
                <a:gd name="connsiteX227" fmla="*/ 514150 w 971740"/>
                <a:gd name="connsiteY227" fmla="*/ 48177 h 98364"/>
                <a:gd name="connsiteX228" fmla="*/ 518436 w 971740"/>
                <a:gd name="connsiteY228" fmla="*/ 33366 h 98364"/>
                <a:gd name="connsiteX229" fmla="*/ 518436 w 971740"/>
                <a:gd name="connsiteY229" fmla="*/ 33366 h 98364"/>
                <a:gd name="connsiteX230" fmla="*/ 603771 w 971740"/>
                <a:gd name="connsiteY230" fmla="*/ 76324 h 98364"/>
                <a:gd name="connsiteX231" fmla="*/ 613391 w 971740"/>
                <a:gd name="connsiteY231" fmla="*/ 76324 h 98364"/>
                <a:gd name="connsiteX232" fmla="*/ 611057 w 971740"/>
                <a:gd name="connsiteY232" fmla="*/ 69790 h 98364"/>
                <a:gd name="connsiteX233" fmla="*/ 610467 w 971740"/>
                <a:gd name="connsiteY233" fmla="*/ 53549 h 98364"/>
                <a:gd name="connsiteX234" fmla="*/ 610467 w 971740"/>
                <a:gd name="connsiteY234" fmla="*/ 41272 h 98364"/>
                <a:gd name="connsiteX235" fmla="*/ 610010 w 971740"/>
                <a:gd name="connsiteY235" fmla="*/ 32775 h 98364"/>
                <a:gd name="connsiteX236" fmla="*/ 607143 w 971740"/>
                <a:gd name="connsiteY236" fmla="*/ 26508 h 98364"/>
                <a:gd name="connsiteX237" fmla="*/ 600742 w 971740"/>
                <a:gd name="connsiteY237" fmla="*/ 22393 h 98364"/>
                <a:gd name="connsiteX238" fmla="*/ 589436 w 971740"/>
                <a:gd name="connsiteY238" fmla="*/ 20755 h 98364"/>
                <a:gd name="connsiteX239" fmla="*/ 577101 w 971740"/>
                <a:gd name="connsiteY239" fmla="*/ 22670 h 98364"/>
                <a:gd name="connsiteX240" fmla="*/ 568966 w 971740"/>
                <a:gd name="connsiteY240" fmla="*/ 28137 h 98364"/>
                <a:gd name="connsiteX241" fmla="*/ 564918 w 971740"/>
                <a:gd name="connsiteY241" fmla="*/ 37471 h 98364"/>
                <a:gd name="connsiteX242" fmla="*/ 573919 w 971740"/>
                <a:gd name="connsiteY242" fmla="*/ 38700 h 98364"/>
                <a:gd name="connsiteX243" fmla="*/ 578491 w 971740"/>
                <a:gd name="connsiteY243" fmla="*/ 30642 h 98364"/>
                <a:gd name="connsiteX244" fmla="*/ 588093 w 971740"/>
                <a:gd name="connsiteY244" fmla="*/ 28365 h 98364"/>
                <a:gd name="connsiteX245" fmla="*/ 598580 w 971740"/>
                <a:gd name="connsiteY245" fmla="*/ 31490 h 98364"/>
                <a:gd name="connsiteX246" fmla="*/ 601189 w 971740"/>
                <a:gd name="connsiteY246" fmla="*/ 39414 h 98364"/>
                <a:gd name="connsiteX247" fmla="*/ 601132 w 971740"/>
                <a:gd name="connsiteY247" fmla="*/ 41824 h 98364"/>
                <a:gd name="connsiteX248" fmla="*/ 584711 w 971740"/>
                <a:gd name="connsiteY248" fmla="*/ 44996 h 98364"/>
                <a:gd name="connsiteX249" fmla="*/ 576529 w 971740"/>
                <a:gd name="connsiteY249" fmla="*/ 46377 h 98364"/>
                <a:gd name="connsiteX250" fmla="*/ 569900 w 971740"/>
                <a:gd name="connsiteY250" fmla="*/ 49397 h 98364"/>
                <a:gd name="connsiteX251" fmla="*/ 565147 w 971740"/>
                <a:gd name="connsiteY251" fmla="*/ 54693 h 98364"/>
                <a:gd name="connsiteX252" fmla="*/ 563337 w 971740"/>
                <a:gd name="connsiteY252" fmla="*/ 61989 h 98364"/>
                <a:gd name="connsiteX253" fmla="*/ 568147 w 971740"/>
                <a:gd name="connsiteY253" fmla="*/ 73162 h 98364"/>
                <a:gd name="connsiteX254" fmla="*/ 581901 w 971740"/>
                <a:gd name="connsiteY254" fmla="*/ 77543 h 98364"/>
                <a:gd name="connsiteX255" fmla="*/ 592055 w 971740"/>
                <a:gd name="connsiteY255" fmla="*/ 75743 h 98364"/>
                <a:gd name="connsiteX256" fmla="*/ 601904 w 971740"/>
                <a:gd name="connsiteY256" fmla="*/ 69599 h 98364"/>
                <a:gd name="connsiteX257" fmla="*/ 603771 w 971740"/>
                <a:gd name="connsiteY257" fmla="*/ 76324 h 98364"/>
                <a:gd name="connsiteX258" fmla="*/ 603771 w 971740"/>
                <a:gd name="connsiteY258" fmla="*/ 76324 h 98364"/>
                <a:gd name="connsiteX259" fmla="*/ 603771 w 971740"/>
                <a:gd name="connsiteY259" fmla="*/ 76324 h 98364"/>
                <a:gd name="connsiteX260" fmla="*/ 601151 w 971740"/>
                <a:gd name="connsiteY260" fmla="*/ 52426 h 98364"/>
                <a:gd name="connsiteX261" fmla="*/ 599675 w 971740"/>
                <a:gd name="connsiteY261" fmla="*/ 61636 h 98364"/>
                <a:gd name="connsiteX262" fmla="*/ 593579 w 971740"/>
                <a:gd name="connsiteY262" fmla="*/ 68008 h 98364"/>
                <a:gd name="connsiteX263" fmla="*/ 584121 w 971740"/>
                <a:gd name="connsiteY263" fmla="*/ 70333 h 98364"/>
                <a:gd name="connsiteX264" fmla="*/ 575958 w 971740"/>
                <a:gd name="connsiteY264" fmla="*/ 67875 h 98364"/>
                <a:gd name="connsiteX265" fmla="*/ 573176 w 971740"/>
                <a:gd name="connsiteY265" fmla="*/ 61732 h 98364"/>
                <a:gd name="connsiteX266" fmla="*/ 574453 w 971740"/>
                <a:gd name="connsiteY266" fmla="*/ 57360 h 98364"/>
                <a:gd name="connsiteX267" fmla="*/ 578091 w 971740"/>
                <a:gd name="connsiteY267" fmla="*/ 54369 h 98364"/>
                <a:gd name="connsiteX268" fmla="*/ 586121 w 971740"/>
                <a:gd name="connsiteY268" fmla="*/ 52530 h 98364"/>
                <a:gd name="connsiteX269" fmla="*/ 601161 w 971740"/>
                <a:gd name="connsiteY269" fmla="*/ 49054 h 98364"/>
                <a:gd name="connsiteX270" fmla="*/ 601161 w 971740"/>
                <a:gd name="connsiteY270" fmla="*/ 52426 h 98364"/>
                <a:gd name="connsiteX271" fmla="*/ 601151 w 971740"/>
                <a:gd name="connsiteY271" fmla="*/ 52426 h 98364"/>
                <a:gd name="connsiteX272" fmla="*/ 633955 w 971740"/>
                <a:gd name="connsiteY272" fmla="*/ 76324 h 98364"/>
                <a:gd name="connsiteX273" fmla="*/ 633955 w 971740"/>
                <a:gd name="connsiteY273" fmla="*/ 46653 h 98364"/>
                <a:gd name="connsiteX274" fmla="*/ 638223 w 971740"/>
                <a:gd name="connsiteY274" fmla="*/ 32480 h 98364"/>
                <a:gd name="connsiteX275" fmla="*/ 648376 w 971740"/>
                <a:gd name="connsiteY275" fmla="*/ 28747 h 98364"/>
                <a:gd name="connsiteX276" fmla="*/ 654796 w 971740"/>
                <a:gd name="connsiteY276" fmla="*/ 30404 h 98364"/>
                <a:gd name="connsiteX277" fmla="*/ 658606 w 971740"/>
                <a:gd name="connsiteY277" fmla="*/ 34862 h 98364"/>
                <a:gd name="connsiteX278" fmla="*/ 659673 w 971740"/>
                <a:gd name="connsiteY278" fmla="*/ 43282 h 98364"/>
                <a:gd name="connsiteX279" fmla="*/ 659673 w 971740"/>
                <a:gd name="connsiteY279" fmla="*/ 76333 h 98364"/>
                <a:gd name="connsiteX280" fmla="*/ 668884 w 971740"/>
                <a:gd name="connsiteY280" fmla="*/ 76333 h 98364"/>
                <a:gd name="connsiteX281" fmla="*/ 668884 w 971740"/>
                <a:gd name="connsiteY281" fmla="*/ 42920 h 98364"/>
                <a:gd name="connsiteX282" fmla="*/ 668369 w 971740"/>
                <a:gd name="connsiteY282" fmla="*/ 33976 h 98364"/>
                <a:gd name="connsiteX283" fmla="*/ 665502 w 971740"/>
                <a:gd name="connsiteY283" fmla="*/ 27165 h 98364"/>
                <a:gd name="connsiteX284" fmla="*/ 659340 w 971740"/>
                <a:gd name="connsiteY284" fmla="*/ 22536 h 98364"/>
                <a:gd name="connsiteX285" fmla="*/ 650319 w 971740"/>
                <a:gd name="connsiteY285" fmla="*/ 20783 h 98364"/>
                <a:gd name="connsiteX286" fmla="*/ 633032 w 971740"/>
                <a:gd name="connsiteY286" fmla="*/ 29728 h 98364"/>
                <a:gd name="connsiteX287" fmla="*/ 633032 w 971740"/>
                <a:gd name="connsiteY287" fmla="*/ 22003 h 98364"/>
                <a:gd name="connsiteX288" fmla="*/ 624745 w 971740"/>
                <a:gd name="connsiteY288" fmla="*/ 22003 h 98364"/>
                <a:gd name="connsiteX289" fmla="*/ 624745 w 971740"/>
                <a:gd name="connsiteY289" fmla="*/ 76333 h 98364"/>
                <a:gd name="connsiteX290" fmla="*/ 633955 w 971740"/>
                <a:gd name="connsiteY290" fmla="*/ 76333 h 98364"/>
                <a:gd name="connsiteX291" fmla="*/ 633955 w 971740"/>
                <a:gd name="connsiteY291" fmla="*/ 76324 h 98364"/>
                <a:gd name="connsiteX292" fmla="*/ 692277 w 971740"/>
                <a:gd name="connsiteY292" fmla="*/ 11906 h 98364"/>
                <a:gd name="connsiteX293" fmla="*/ 692277 w 971740"/>
                <a:gd name="connsiteY293" fmla="*/ 1324 h 98364"/>
                <a:gd name="connsiteX294" fmla="*/ 683066 w 971740"/>
                <a:gd name="connsiteY294" fmla="*/ 1324 h 98364"/>
                <a:gd name="connsiteX295" fmla="*/ 683066 w 971740"/>
                <a:gd name="connsiteY295" fmla="*/ 11906 h 98364"/>
                <a:gd name="connsiteX296" fmla="*/ 692277 w 971740"/>
                <a:gd name="connsiteY296" fmla="*/ 11906 h 98364"/>
                <a:gd name="connsiteX297" fmla="*/ 692277 w 971740"/>
                <a:gd name="connsiteY297" fmla="*/ 11906 h 98364"/>
                <a:gd name="connsiteX298" fmla="*/ 692277 w 971740"/>
                <a:gd name="connsiteY298" fmla="*/ 76324 h 98364"/>
                <a:gd name="connsiteX299" fmla="*/ 692277 w 971740"/>
                <a:gd name="connsiteY299" fmla="*/ 21993 h 98364"/>
                <a:gd name="connsiteX300" fmla="*/ 683066 w 971740"/>
                <a:gd name="connsiteY300" fmla="*/ 21993 h 98364"/>
                <a:gd name="connsiteX301" fmla="*/ 683066 w 971740"/>
                <a:gd name="connsiteY301" fmla="*/ 76324 h 98364"/>
                <a:gd name="connsiteX302" fmla="*/ 692277 w 971740"/>
                <a:gd name="connsiteY302" fmla="*/ 76324 h 98364"/>
                <a:gd name="connsiteX303" fmla="*/ 692277 w 971740"/>
                <a:gd name="connsiteY303" fmla="*/ 76324 h 98364"/>
                <a:gd name="connsiteX304" fmla="*/ 749513 w 971740"/>
                <a:gd name="connsiteY304" fmla="*/ 76324 h 98364"/>
                <a:gd name="connsiteX305" fmla="*/ 749513 w 971740"/>
                <a:gd name="connsiteY305" fmla="*/ 68389 h 98364"/>
                <a:gd name="connsiteX306" fmla="*/ 724395 w 971740"/>
                <a:gd name="connsiteY306" fmla="*/ 68389 h 98364"/>
                <a:gd name="connsiteX307" fmla="*/ 712775 w 971740"/>
                <a:gd name="connsiteY307" fmla="*/ 68856 h 98364"/>
                <a:gd name="connsiteX308" fmla="*/ 718461 w 971740"/>
                <a:gd name="connsiteY308" fmla="*/ 62560 h 98364"/>
                <a:gd name="connsiteX309" fmla="*/ 747874 w 971740"/>
                <a:gd name="connsiteY309" fmla="*/ 28080 h 98364"/>
                <a:gd name="connsiteX310" fmla="*/ 747874 w 971740"/>
                <a:gd name="connsiteY310" fmla="*/ 21993 h 98364"/>
                <a:gd name="connsiteX311" fmla="*/ 703469 w 971740"/>
                <a:gd name="connsiteY311" fmla="*/ 21993 h 98364"/>
                <a:gd name="connsiteX312" fmla="*/ 703469 w 971740"/>
                <a:gd name="connsiteY312" fmla="*/ 29461 h 98364"/>
                <a:gd name="connsiteX313" fmla="*/ 725624 w 971740"/>
                <a:gd name="connsiteY313" fmla="*/ 29461 h 98364"/>
                <a:gd name="connsiteX314" fmla="*/ 736006 w 971740"/>
                <a:gd name="connsiteY314" fmla="*/ 29156 h 98364"/>
                <a:gd name="connsiteX315" fmla="*/ 701421 w 971740"/>
                <a:gd name="connsiteY315" fmla="*/ 68856 h 98364"/>
                <a:gd name="connsiteX316" fmla="*/ 701421 w 971740"/>
                <a:gd name="connsiteY316" fmla="*/ 76324 h 98364"/>
                <a:gd name="connsiteX317" fmla="*/ 749513 w 971740"/>
                <a:gd name="connsiteY317" fmla="*/ 76324 h 98364"/>
                <a:gd name="connsiteX318" fmla="*/ 749513 w 971740"/>
                <a:gd name="connsiteY318" fmla="*/ 76324 h 98364"/>
                <a:gd name="connsiteX319" fmla="*/ 795966 w 971740"/>
                <a:gd name="connsiteY319" fmla="*/ 76324 h 98364"/>
                <a:gd name="connsiteX320" fmla="*/ 805586 w 971740"/>
                <a:gd name="connsiteY320" fmla="*/ 76324 h 98364"/>
                <a:gd name="connsiteX321" fmla="*/ 803262 w 971740"/>
                <a:gd name="connsiteY321" fmla="*/ 69790 h 98364"/>
                <a:gd name="connsiteX322" fmla="*/ 802672 w 971740"/>
                <a:gd name="connsiteY322" fmla="*/ 53549 h 98364"/>
                <a:gd name="connsiteX323" fmla="*/ 802672 w 971740"/>
                <a:gd name="connsiteY323" fmla="*/ 41272 h 98364"/>
                <a:gd name="connsiteX324" fmla="*/ 802205 w 971740"/>
                <a:gd name="connsiteY324" fmla="*/ 32775 h 98364"/>
                <a:gd name="connsiteX325" fmla="*/ 799338 w 971740"/>
                <a:gd name="connsiteY325" fmla="*/ 26508 h 98364"/>
                <a:gd name="connsiteX326" fmla="*/ 792947 w 971740"/>
                <a:gd name="connsiteY326" fmla="*/ 22393 h 98364"/>
                <a:gd name="connsiteX327" fmla="*/ 781631 w 971740"/>
                <a:gd name="connsiteY327" fmla="*/ 20755 h 98364"/>
                <a:gd name="connsiteX328" fmla="*/ 769306 w 971740"/>
                <a:gd name="connsiteY328" fmla="*/ 22670 h 98364"/>
                <a:gd name="connsiteX329" fmla="*/ 761171 w 971740"/>
                <a:gd name="connsiteY329" fmla="*/ 28137 h 98364"/>
                <a:gd name="connsiteX330" fmla="*/ 757133 w 971740"/>
                <a:gd name="connsiteY330" fmla="*/ 37471 h 98364"/>
                <a:gd name="connsiteX331" fmla="*/ 766134 w 971740"/>
                <a:gd name="connsiteY331" fmla="*/ 38700 h 98364"/>
                <a:gd name="connsiteX332" fmla="*/ 770715 w 971740"/>
                <a:gd name="connsiteY332" fmla="*/ 30642 h 98364"/>
                <a:gd name="connsiteX333" fmla="*/ 780307 w 971740"/>
                <a:gd name="connsiteY333" fmla="*/ 28365 h 98364"/>
                <a:gd name="connsiteX334" fmla="*/ 790804 w 971740"/>
                <a:gd name="connsiteY334" fmla="*/ 31490 h 98364"/>
                <a:gd name="connsiteX335" fmla="*/ 793404 w 971740"/>
                <a:gd name="connsiteY335" fmla="*/ 39414 h 98364"/>
                <a:gd name="connsiteX336" fmla="*/ 793356 w 971740"/>
                <a:gd name="connsiteY336" fmla="*/ 41824 h 98364"/>
                <a:gd name="connsiteX337" fmla="*/ 776926 w 971740"/>
                <a:gd name="connsiteY337" fmla="*/ 44996 h 98364"/>
                <a:gd name="connsiteX338" fmla="*/ 768744 w 971740"/>
                <a:gd name="connsiteY338" fmla="*/ 46377 h 98364"/>
                <a:gd name="connsiteX339" fmla="*/ 762124 w 971740"/>
                <a:gd name="connsiteY339" fmla="*/ 49397 h 98364"/>
                <a:gd name="connsiteX340" fmla="*/ 757361 w 971740"/>
                <a:gd name="connsiteY340" fmla="*/ 54693 h 98364"/>
                <a:gd name="connsiteX341" fmla="*/ 755552 w 971740"/>
                <a:gd name="connsiteY341" fmla="*/ 61989 h 98364"/>
                <a:gd name="connsiteX342" fmla="*/ 760362 w 971740"/>
                <a:gd name="connsiteY342" fmla="*/ 73162 h 98364"/>
                <a:gd name="connsiteX343" fmla="*/ 774125 w 971740"/>
                <a:gd name="connsiteY343" fmla="*/ 77543 h 98364"/>
                <a:gd name="connsiteX344" fmla="*/ 784269 w 971740"/>
                <a:gd name="connsiteY344" fmla="*/ 75743 h 98364"/>
                <a:gd name="connsiteX345" fmla="*/ 794118 w 971740"/>
                <a:gd name="connsiteY345" fmla="*/ 69599 h 98364"/>
                <a:gd name="connsiteX346" fmla="*/ 795966 w 971740"/>
                <a:gd name="connsiteY346" fmla="*/ 76324 h 98364"/>
                <a:gd name="connsiteX347" fmla="*/ 795966 w 971740"/>
                <a:gd name="connsiteY347" fmla="*/ 76324 h 98364"/>
                <a:gd name="connsiteX348" fmla="*/ 795966 w 971740"/>
                <a:gd name="connsiteY348" fmla="*/ 76324 h 98364"/>
                <a:gd name="connsiteX349" fmla="*/ 793366 w 971740"/>
                <a:gd name="connsiteY349" fmla="*/ 52426 h 98364"/>
                <a:gd name="connsiteX350" fmla="*/ 791880 w 971740"/>
                <a:gd name="connsiteY350" fmla="*/ 61636 h 98364"/>
                <a:gd name="connsiteX351" fmla="*/ 785793 w 971740"/>
                <a:gd name="connsiteY351" fmla="*/ 68008 h 98364"/>
                <a:gd name="connsiteX352" fmla="*/ 776326 w 971740"/>
                <a:gd name="connsiteY352" fmla="*/ 70333 h 98364"/>
                <a:gd name="connsiteX353" fmla="*/ 768172 w 971740"/>
                <a:gd name="connsiteY353" fmla="*/ 67875 h 98364"/>
                <a:gd name="connsiteX354" fmla="*/ 765381 w 971740"/>
                <a:gd name="connsiteY354" fmla="*/ 61732 h 98364"/>
                <a:gd name="connsiteX355" fmla="*/ 766667 w 971740"/>
                <a:gd name="connsiteY355" fmla="*/ 57360 h 98364"/>
                <a:gd name="connsiteX356" fmla="*/ 770296 w 971740"/>
                <a:gd name="connsiteY356" fmla="*/ 54369 h 98364"/>
                <a:gd name="connsiteX357" fmla="*/ 778335 w 971740"/>
                <a:gd name="connsiteY357" fmla="*/ 52530 h 98364"/>
                <a:gd name="connsiteX358" fmla="*/ 793375 w 971740"/>
                <a:gd name="connsiteY358" fmla="*/ 49054 h 98364"/>
                <a:gd name="connsiteX359" fmla="*/ 793375 w 971740"/>
                <a:gd name="connsiteY359" fmla="*/ 52426 h 98364"/>
                <a:gd name="connsiteX360" fmla="*/ 793366 w 971740"/>
                <a:gd name="connsiteY360" fmla="*/ 52426 h 98364"/>
                <a:gd name="connsiteX361" fmla="*/ 833009 w 971740"/>
                <a:gd name="connsiteY361" fmla="*/ 68447 h 98364"/>
                <a:gd name="connsiteX362" fmla="*/ 829866 w 971740"/>
                <a:gd name="connsiteY362" fmla="*/ 67780 h 98364"/>
                <a:gd name="connsiteX363" fmla="*/ 828275 w 971740"/>
                <a:gd name="connsiteY363" fmla="*/ 65989 h 98364"/>
                <a:gd name="connsiteX364" fmla="*/ 827789 w 971740"/>
                <a:gd name="connsiteY364" fmla="*/ 60922 h 98364"/>
                <a:gd name="connsiteX365" fmla="*/ 827789 w 971740"/>
                <a:gd name="connsiteY365" fmla="*/ 29156 h 98364"/>
                <a:gd name="connsiteX366" fmla="*/ 837057 w 971740"/>
                <a:gd name="connsiteY366" fmla="*/ 29156 h 98364"/>
                <a:gd name="connsiteX367" fmla="*/ 837057 w 971740"/>
                <a:gd name="connsiteY367" fmla="*/ 21993 h 98364"/>
                <a:gd name="connsiteX368" fmla="*/ 827789 w 971740"/>
                <a:gd name="connsiteY368" fmla="*/ 21993 h 98364"/>
                <a:gd name="connsiteX369" fmla="*/ 827789 w 971740"/>
                <a:gd name="connsiteY369" fmla="*/ 3010 h 98364"/>
                <a:gd name="connsiteX370" fmla="*/ 818636 w 971740"/>
                <a:gd name="connsiteY370" fmla="*/ 8534 h 98364"/>
                <a:gd name="connsiteX371" fmla="*/ 818636 w 971740"/>
                <a:gd name="connsiteY371" fmla="*/ 21993 h 98364"/>
                <a:gd name="connsiteX372" fmla="*/ 811882 w 971740"/>
                <a:gd name="connsiteY372" fmla="*/ 21993 h 98364"/>
                <a:gd name="connsiteX373" fmla="*/ 811882 w 971740"/>
                <a:gd name="connsiteY373" fmla="*/ 29156 h 98364"/>
                <a:gd name="connsiteX374" fmla="*/ 818636 w 971740"/>
                <a:gd name="connsiteY374" fmla="*/ 29156 h 98364"/>
                <a:gd name="connsiteX375" fmla="*/ 818636 w 971740"/>
                <a:gd name="connsiteY375" fmla="*/ 60408 h 98364"/>
                <a:gd name="connsiteX376" fmla="*/ 819760 w 971740"/>
                <a:gd name="connsiteY376" fmla="*/ 71285 h 98364"/>
                <a:gd name="connsiteX377" fmla="*/ 823646 w 971740"/>
                <a:gd name="connsiteY377" fmla="*/ 75457 h 98364"/>
                <a:gd name="connsiteX378" fmla="*/ 831418 w 971740"/>
                <a:gd name="connsiteY378" fmla="*/ 77048 h 98364"/>
                <a:gd name="connsiteX379" fmla="*/ 838371 w 971740"/>
                <a:gd name="connsiteY379" fmla="*/ 76228 h 98364"/>
                <a:gd name="connsiteX380" fmla="*/ 837038 w 971740"/>
                <a:gd name="connsiteY380" fmla="*/ 68094 h 98364"/>
                <a:gd name="connsiteX381" fmla="*/ 833009 w 971740"/>
                <a:gd name="connsiteY381" fmla="*/ 68447 h 98364"/>
                <a:gd name="connsiteX382" fmla="*/ 833009 w 971740"/>
                <a:gd name="connsiteY382" fmla="*/ 68447 h 98364"/>
                <a:gd name="connsiteX383" fmla="*/ 833009 w 971740"/>
                <a:gd name="connsiteY383" fmla="*/ 68447 h 98364"/>
                <a:gd name="connsiteX384" fmla="*/ 855316 w 971740"/>
                <a:gd name="connsiteY384" fmla="*/ 11906 h 98364"/>
                <a:gd name="connsiteX385" fmla="*/ 855316 w 971740"/>
                <a:gd name="connsiteY385" fmla="*/ 1324 h 98364"/>
                <a:gd name="connsiteX386" fmla="*/ 846106 w 971740"/>
                <a:gd name="connsiteY386" fmla="*/ 1324 h 98364"/>
                <a:gd name="connsiteX387" fmla="*/ 846106 w 971740"/>
                <a:gd name="connsiteY387" fmla="*/ 11906 h 98364"/>
                <a:gd name="connsiteX388" fmla="*/ 855316 w 971740"/>
                <a:gd name="connsiteY388" fmla="*/ 11906 h 98364"/>
                <a:gd name="connsiteX389" fmla="*/ 855316 w 971740"/>
                <a:gd name="connsiteY389" fmla="*/ 11906 h 98364"/>
                <a:gd name="connsiteX390" fmla="*/ 855316 w 971740"/>
                <a:gd name="connsiteY390" fmla="*/ 76324 h 98364"/>
                <a:gd name="connsiteX391" fmla="*/ 855316 w 971740"/>
                <a:gd name="connsiteY391" fmla="*/ 21993 h 98364"/>
                <a:gd name="connsiteX392" fmla="*/ 846106 w 971740"/>
                <a:gd name="connsiteY392" fmla="*/ 21993 h 98364"/>
                <a:gd name="connsiteX393" fmla="*/ 846106 w 971740"/>
                <a:gd name="connsiteY393" fmla="*/ 76324 h 98364"/>
                <a:gd name="connsiteX394" fmla="*/ 855316 w 971740"/>
                <a:gd name="connsiteY394" fmla="*/ 76324 h 98364"/>
                <a:gd name="connsiteX395" fmla="*/ 855316 w 971740"/>
                <a:gd name="connsiteY395" fmla="*/ 76324 h 98364"/>
                <a:gd name="connsiteX396" fmla="*/ 872938 w 971740"/>
                <a:gd name="connsiteY396" fmla="*/ 70228 h 98364"/>
                <a:gd name="connsiteX397" fmla="*/ 891388 w 971740"/>
                <a:gd name="connsiteY397" fmla="*/ 77553 h 98364"/>
                <a:gd name="connsiteX398" fmla="*/ 904504 w 971740"/>
                <a:gd name="connsiteY398" fmla="*/ 74219 h 98364"/>
                <a:gd name="connsiteX399" fmla="*/ 913667 w 971740"/>
                <a:gd name="connsiteY399" fmla="*/ 64884 h 98364"/>
                <a:gd name="connsiteX400" fmla="*/ 916810 w 971740"/>
                <a:gd name="connsiteY400" fmla="*/ 48396 h 98364"/>
                <a:gd name="connsiteX401" fmla="*/ 909704 w 971740"/>
                <a:gd name="connsiteY401" fmla="*/ 28108 h 98364"/>
                <a:gd name="connsiteX402" fmla="*/ 891388 w 971740"/>
                <a:gd name="connsiteY402" fmla="*/ 20774 h 98364"/>
                <a:gd name="connsiteX403" fmla="*/ 874300 w 971740"/>
                <a:gd name="connsiteY403" fmla="*/ 26813 h 98364"/>
                <a:gd name="connsiteX404" fmla="*/ 865908 w 971740"/>
                <a:gd name="connsiteY404" fmla="*/ 49168 h 98364"/>
                <a:gd name="connsiteX405" fmla="*/ 872938 w 971740"/>
                <a:gd name="connsiteY405" fmla="*/ 70228 h 98364"/>
                <a:gd name="connsiteX406" fmla="*/ 872938 w 971740"/>
                <a:gd name="connsiteY406" fmla="*/ 70228 h 98364"/>
                <a:gd name="connsiteX407" fmla="*/ 879929 w 971740"/>
                <a:gd name="connsiteY407" fmla="*/ 33557 h 98364"/>
                <a:gd name="connsiteX408" fmla="*/ 891388 w 971740"/>
                <a:gd name="connsiteY408" fmla="*/ 28384 h 98364"/>
                <a:gd name="connsiteX409" fmla="*/ 902760 w 971740"/>
                <a:gd name="connsiteY409" fmla="*/ 33576 h 98364"/>
                <a:gd name="connsiteX410" fmla="*/ 907342 w 971740"/>
                <a:gd name="connsiteY410" fmla="*/ 48844 h 98364"/>
                <a:gd name="connsiteX411" fmla="*/ 902780 w 971740"/>
                <a:gd name="connsiteY411" fmla="*/ 64760 h 98364"/>
                <a:gd name="connsiteX412" fmla="*/ 891378 w 971740"/>
                <a:gd name="connsiteY412" fmla="*/ 69980 h 98364"/>
                <a:gd name="connsiteX413" fmla="*/ 879920 w 971740"/>
                <a:gd name="connsiteY413" fmla="*/ 64779 h 98364"/>
                <a:gd name="connsiteX414" fmla="*/ 875357 w 971740"/>
                <a:gd name="connsiteY414" fmla="*/ 49149 h 98364"/>
                <a:gd name="connsiteX415" fmla="*/ 879929 w 971740"/>
                <a:gd name="connsiteY415" fmla="*/ 33557 h 98364"/>
                <a:gd name="connsiteX416" fmla="*/ 879929 w 971740"/>
                <a:gd name="connsiteY416" fmla="*/ 33557 h 98364"/>
                <a:gd name="connsiteX417" fmla="*/ 936812 w 971740"/>
                <a:gd name="connsiteY417" fmla="*/ 76324 h 98364"/>
                <a:gd name="connsiteX418" fmla="*/ 936812 w 971740"/>
                <a:gd name="connsiteY418" fmla="*/ 46653 h 98364"/>
                <a:gd name="connsiteX419" fmla="*/ 941080 w 971740"/>
                <a:gd name="connsiteY419" fmla="*/ 32480 h 98364"/>
                <a:gd name="connsiteX420" fmla="*/ 951233 w 971740"/>
                <a:gd name="connsiteY420" fmla="*/ 28747 h 98364"/>
                <a:gd name="connsiteX421" fmla="*/ 957653 w 971740"/>
                <a:gd name="connsiteY421" fmla="*/ 30404 h 98364"/>
                <a:gd name="connsiteX422" fmla="*/ 961463 w 971740"/>
                <a:gd name="connsiteY422" fmla="*/ 34862 h 98364"/>
                <a:gd name="connsiteX423" fmla="*/ 962530 w 971740"/>
                <a:gd name="connsiteY423" fmla="*/ 43282 h 98364"/>
                <a:gd name="connsiteX424" fmla="*/ 962530 w 971740"/>
                <a:gd name="connsiteY424" fmla="*/ 76333 h 98364"/>
                <a:gd name="connsiteX425" fmla="*/ 971740 w 971740"/>
                <a:gd name="connsiteY425" fmla="*/ 76333 h 98364"/>
                <a:gd name="connsiteX426" fmla="*/ 971740 w 971740"/>
                <a:gd name="connsiteY426" fmla="*/ 42920 h 98364"/>
                <a:gd name="connsiteX427" fmla="*/ 971226 w 971740"/>
                <a:gd name="connsiteY427" fmla="*/ 33976 h 98364"/>
                <a:gd name="connsiteX428" fmla="*/ 968359 w 971740"/>
                <a:gd name="connsiteY428" fmla="*/ 27165 h 98364"/>
                <a:gd name="connsiteX429" fmla="*/ 962187 w 971740"/>
                <a:gd name="connsiteY429" fmla="*/ 22536 h 98364"/>
                <a:gd name="connsiteX430" fmla="*/ 953167 w 971740"/>
                <a:gd name="connsiteY430" fmla="*/ 20783 h 98364"/>
                <a:gd name="connsiteX431" fmla="*/ 935879 w 971740"/>
                <a:gd name="connsiteY431" fmla="*/ 29728 h 98364"/>
                <a:gd name="connsiteX432" fmla="*/ 935879 w 971740"/>
                <a:gd name="connsiteY432" fmla="*/ 22003 h 98364"/>
                <a:gd name="connsiteX433" fmla="*/ 927592 w 971740"/>
                <a:gd name="connsiteY433" fmla="*/ 22003 h 98364"/>
                <a:gd name="connsiteX434" fmla="*/ 927592 w 971740"/>
                <a:gd name="connsiteY434" fmla="*/ 76333 h 98364"/>
                <a:gd name="connsiteX435" fmla="*/ 936812 w 971740"/>
                <a:gd name="connsiteY435" fmla="*/ 76333 h 98364"/>
                <a:gd name="connsiteX436" fmla="*/ 936812 w 971740"/>
                <a:gd name="connsiteY436" fmla="*/ 76324 h 9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971740" h="98364">
                  <a:moveTo>
                    <a:pt x="48530" y="64294"/>
                  </a:moveTo>
                  <a:cubicBezTo>
                    <a:pt x="44672" y="67504"/>
                    <a:pt x="39967" y="69104"/>
                    <a:pt x="34414" y="69104"/>
                  </a:cubicBezTo>
                  <a:cubicBezTo>
                    <a:pt x="29842" y="69104"/>
                    <a:pt x="25594" y="67932"/>
                    <a:pt x="21679" y="65580"/>
                  </a:cubicBezTo>
                  <a:cubicBezTo>
                    <a:pt x="17755" y="63227"/>
                    <a:pt x="14869" y="59665"/>
                    <a:pt x="13011" y="54912"/>
                  </a:cubicBezTo>
                  <a:cubicBezTo>
                    <a:pt x="11154" y="50149"/>
                    <a:pt x="10220" y="44587"/>
                    <a:pt x="10220" y="38205"/>
                  </a:cubicBezTo>
                  <a:cubicBezTo>
                    <a:pt x="10220" y="33271"/>
                    <a:pt x="11011" y="28461"/>
                    <a:pt x="12573" y="23803"/>
                  </a:cubicBezTo>
                  <a:cubicBezTo>
                    <a:pt x="14145" y="19145"/>
                    <a:pt x="16859" y="15440"/>
                    <a:pt x="20736" y="12678"/>
                  </a:cubicBezTo>
                  <a:cubicBezTo>
                    <a:pt x="24603" y="9916"/>
                    <a:pt x="29423" y="8534"/>
                    <a:pt x="35185" y="8534"/>
                  </a:cubicBezTo>
                  <a:cubicBezTo>
                    <a:pt x="40196" y="8534"/>
                    <a:pt x="44358" y="9782"/>
                    <a:pt x="47673" y="12278"/>
                  </a:cubicBezTo>
                  <a:cubicBezTo>
                    <a:pt x="50978" y="14764"/>
                    <a:pt x="53502" y="18745"/>
                    <a:pt x="55245" y="24193"/>
                  </a:cubicBezTo>
                  <a:lnTo>
                    <a:pt x="65018" y="21898"/>
                  </a:lnTo>
                  <a:cubicBezTo>
                    <a:pt x="63008" y="14964"/>
                    <a:pt x="59436" y="9601"/>
                    <a:pt x="54321" y="5782"/>
                  </a:cubicBezTo>
                  <a:cubicBezTo>
                    <a:pt x="49206" y="1972"/>
                    <a:pt x="42891" y="48"/>
                    <a:pt x="35395" y="48"/>
                  </a:cubicBezTo>
                  <a:cubicBezTo>
                    <a:pt x="28775" y="48"/>
                    <a:pt x="22717" y="1553"/>
                    <a:pt x="17212" y="4582"/>
                  </a:cubicBezTo>
                  <a:cubicBezTo>
                    <a:pt x="11697" y="7591"/>
                    <a:pt x="7449" y="12011"/>
                    <a:pt x="4477" y="17831"/>
                  </a:cubicBezTo>
                  <a:cubicBezTo>
                    <a:pt x="1495" y="23651"/>
                    <a:pt x="0" y="30461"/>
                    <a:pt x="0" y="38272"/>
                  </a:cubicBezTo>
                  <a:cubicBezTo>
                    <a:pt x="0" y="45434"/>
                    <a:pt x="1324" y="52130"/>
                    <a:pt x="3972" y="58369"/>
                  </a:cubicBezTo>
                  <a:cubicBezTo>
                    <a:pt x="6610" y="64608"/>
                    <a:pt x="10468" y="69380"/>
                    <a:pt x="15535" y="72666"/>
                  </a:cubicBezTo>
                  <a:cubicBezTo>
                    <a:pt x="20603" y="75962"/>
                    <a:pt x="27175" y="77610"/>
                    <a:pt x="35252" y="77610"/>
                  </a:cubicBezTo>
                  <a:cubicBezTo>
                    <a:pt x="43063" y="77610"/>
                    <a:pt x="49673" y="75467"/>
                    <a:pt x="55083" y="71190"/>
                  </a:cubicBezTo>
                  <a:cubicBezTo>
                    <a:pt x="60484" y="66913"/>
                    <a:pt x="64227" y="60693"/>
                    <a:pt x="66313" y="52540"/>
                  </a:cubicBezTo>
                  <a:lnTo>
                    <a:pt x="56388" y="50035"/>
                  </a:lnTo>
                  <a:cubicBezTo>
                    <a:pt x="54988" y="56331"/>
                    <a:pt x="52378" y="61093"/>
                    <a:pt x="48530" y="64294"/>
                  </a:cubicBezTo>
                  <a:lnTo>
                    <a:pt x="48530" y="64294"/>
                  </a:lnTo>
                  <a:close/>
                  <a:moveTo>
                    <a:pt x="121177" y="76324"/>
                  </a:moveTo>
                  <a:lnTo>
                    <a:pt x="121177" y="21993"/>
                  </a:lnTo>
                  <a:lnTo>
                    <a:pt x="111966" y="21993"/>
                  </a:lnTo>
                  <a:lnTo>
                    <a:pt x="111966" y="51102"/>
                  </a:lnTo>
                  <a:cubicBezTo>
                    <a:pt x="111966" y="55740"/>
                    <a:pt x="111462" y="59274"/>
                    <a:pt x="110461" y="61713"/>
                  </a:cubicBezTo>
                  <a:cubicBezTo>
                    <a:pt x="109452" y="64160"/>
                    <a:pt x="107737" y="66084"/>
                    <a:pt x="105318" y="67494"/>
                  </a:cubicBezTo>
                  <a:cubicBezTo>
                    <a:pt x="102899" y="68913"/>
                    <a:pt x="100308" y="69618"/>
                    <a:pt x="97546" y="69618"/>
                  </a:cubicBezTo>
                  <a:cubicBezTo>
                    <a:pt x="94783" y="69618"/>
                    <a:pt x="92459" y="68932"/>
                    <a:pt x="90592" y="67542"/>
                  </a:cubicBezTo>
                  <a:cubicBezTo>
                    <a:pt x="88716" y="66161"/>
                    <a:pt x="87487" y="64256"/>
                    <a:pt x="86906" y="61836"/>
                  </a:cubicBezTo>
                  <a:cubicBezTo>
                    <a:pt x="86525" y="60160"/>
                    <a:pt x="86344" y="56921"/>
                    <a:pt x="86344" y="52111"/>
                  </a:cubicBezTo>
                  <a:lnTo>
                    <a:pt x="86344" y="21984"/>
                  </a:lnTo>
                  <a:lnTo>
                    <a:pt x="77133" y="21984"/>
                  </a:lnTo>
                  <a:lnTo>
                    <a:pt x="77133" y="55645"/>
                  </a:lnTo>
                  <a:cubicBezTo>
                    <a:pt x="77133" y="59560"/>
                    <a:pt x="77324" y="62427"/>
                    <a:pt x="77695" y="64237"/>
                  </a:cubicBezTo>
                  <a:cubicBezTo>
                    <a:pt x="78238" y="66923"/>
                    <a:pt x="79191" y="69199"/>
                    <a:pt x="80534" y="71066"/>
                  </a:cubicBezTo>
                  <a:cubicBezTo>
                    <a:pt x="81877" y="72923"/>
                    <a:pt x="83944" y="74466"/>
                    <a:pt x="86725" y="75695"/>
                  </a:cubicBezTo>
                  <a:cubicBezTo>
                    <a:pt x="89506" y="76924"/>
                    <a:pt x="92497" y="77533"/>
                    <a:pt x="95698" y="77533"/>
                  </a:cubicBezTo>
                  <a:cubicBezTo>
                    <a:pt x="102965" y="77533"/>
                    <a:pt x="108709" y="74466"/>
                    <a:pt x="112938" y="68323"/>
                  </a:cubicBezTo>
                  <a:lnTo>
                    <a:pt x="112938" y="76305"/>
                  </a:lnTo>
                  <a:lnTo>
                    <a:pt x="121177" y="76305"/>
                  </a:lnTo>
                  <a:lnTo>
                    <a:pt x="121177" y="76324"/>
                  </a:lnTo>
                  <a:close/>
                  <a:moveTo>
                    <a:pt x="144609" y="76324"/>
                  </a:moveTo>
                  <a:lnTo>
                    <a:pt x="144609" y="1324"/>
                  </a:lnTo>
                  <a:lnTo>
                    <a:pt x="135398" y="1324"/>
                  </a:lnTo>
                  <a:lnTo>
                    <a:pt x="135398" y="76324"/>
                  </a:lnTo>
                  <a:lnTo>
                    <a:pt x="144609" y="76324"/>
                  </a:lnTo>
                  <a:lnTo>
                    <a:pt x="144609" y="76324"/>
                  </a:lnTo>
                  <a:close/>
                  <a:moveTo>
                    <a:pt x="174946" y="68447"/>
                  </a:moveTo>
                  <a:cubicBezTo>
                    <a:pt x="173584" y="68447"/>
                    <a:pt x="172536" y="68228"/>
                    <a:pt x="171802" y="67780"/>
                  </a:cubicBezTo>
                  <a:cubicBezTo>
                    <a:pt x="171069" y="67332"/>
                    <a:pt x="170536" y="66742"/>
                    <a:pt x="170212" y="65989"/>
                  </a:cubicBezTo>
                  <a:cubicBezTo>
                    <a:pt x="169888" y="65237"/>
                    <a:pt x="169726" y="63551"/>
                    <a:pt x="169726" y="60922"/>
                  </a:cubicBezTo>
                  <a:lnTo>
                    <a:pt x="169726" y="29156"/>
                  </a:lnTo>
                  <a:lnTo>
                    <a:pt x="178984" y="29156"/>
                  </a:lnTo>
                  <a:lnTo>
                    <a:pt x="178984" y="21993"/>
                  </a:lnTo>
                  <a:lnTo>
                    <a:pt x="169726" y="21993"/>
                  </a:lnTo>
                  <a:lnTo>
                    <a:pt x="169726" y="3010"/>
                  </a:lnTo>
                  <a:lnTo>
                    <a:pt x="160572" y="8534"/>
                  </a:lnTo>
                  <a:lnTo>
                    <a:pt x="160572" y="21993"/>
                  </a:lnTo>
                  <a:lnTo>
                    <a:pt x="153819" y="21993"/>
                  </a:lnTo>
                  <a:lnTo>
                    <a:pt x="153819" y="29156"/>
                  </a:lnTo>
                  <a:lnTo>
                    <a:pt x="160572" y="29156"/>
                  </a:lnTo>
                  <a:lnTo>
                    <a:pt x="160572" y="60408"/>
                  </a:lnTo>
                  <a:cubicBezTo>
                    <a:pt x="160572" y="65932"/>
                    <a:pt x="160944" y="69561"/>
                    <a:pt x="161696" y="71285"/>
                  </a:cubicBezTo>
                  <a:cubicBezTo>
                    <a:pt x="162449" y="73009"/>
                    <a:pt x="163744" y="74400"/>
                    <a:pt x="165583" y="75457"/>
                  </a:cubicBezTo>
                  <a:cubicBezTo>
                    <a:pt x="167421" y="76514"/>
                    <a:pt x="170012" y="77048"/>
                    <a:pt x="173355" y="77048"/>
                  </a:cubicBezTo>
                  <a:cubicBezTo>
                    <a:pt x="175403" y="77048"/>
                    <a:pt x="177717" y="76771"/>
                    <a:pt x="180308" y="76228"/>
                  </a:cubicBezTo>
                  <a:lnTo>
                    <a:pt x="178975" y="68094"/>
                  </a:lnTo>
                  <a:cubicBezTo>
                    <a:pt x="177317" y="68323"/>
                    <a:pt x="175965" y="68447"/>
                    <a:pt x="174946" y="68447"/>
                  </a:cubicBezTo>
                  <a:lnTo>
                    <a:pt x="174946" y="68447"/>
                  </a:lnTo>
                  <a:lnTo>
                    <a:pt x="174946" y="68447"/>
                  </a:lnTo>
                  <a:close/>
                  <a:moveTo>
                    <a:pt x="231829" y="76324"/>
                  </a:moveTo>
                  <a:lnTo>
                    <a:pt x="231829" y="21993"/>
                  </a:lnTo>
                  <a:lnTo>
                    <a:pt x="222618" y="21993"/>
                  </a:lnTo>
                  <a:lnTo>
                    <a:pt x="222618" y="51102"/>
                  </a:lnTo>
                  <a:cubicBezTo>
                    <a:pt x="222618" y="55740"/>
                    <a:pt x="222113" y="59274"/>
                    <a:pt x="221113" y="61713"/>
                  </a:cubicBezTo>
                  <a:cubicBezTo>
                    <a:pt x="220104" y="64160"/>
                    <a:pt x="218389" y="66084"/>
                    <a:pt x="215970" y="67494"/>
                  </a:cubicBezTo>
                  <a:cubicBezTo>
                    <a:pt x="213551" y="68913"/>
                    <a:pt x="210960" y="69618"/>
                    <a:pt x="208197" y="69618"/>
                  </a:cubicBezTo>
                  <a:cubicBezTo>
                    <a:pt x="205435" y="69618"/>
                    <a:pt x="203111" y="68932"/>
                    <a:pt x="201235" y="67542"/>
                  </a:cubicBezTo>
                  <a:cubicBezTo>
                    <a:pt x="199358" y="66161"/>
                    <a:pt x="198130" y="64256"/>
                    <a:pt x="197549" y="61836"/>
                  </a:cubicBezTo>
                  <a:cubicBezTo>
                    <a:pt x="197168" y="60160"/>
                    <a:pt x="196987" y="56921"/>
                    <a:pt x="196987" y="52111"/>
                  </a:cubicBezTo>
                  <a:lnTo>
                    <a:pt x="196987" y="21984"/>
                  </a:lnTo>
                  <a:lnTo>
                    <a:pt x="187776" y="21984"/>
                  </a:lnTo>
                  <a:lnTo>
                    <a:pt x="187776" y="55645"/>
                  </a:lnTo>
                  <a:cubicBezTo>
                    <a:pt x="187776" y="59560"/>
                    <a:pt x="187966" y="62427"/>
                    <a:pt x="188338" y="64237"/>
                  </a:cubicBezTo>
                  <a:cubicBezTo>
                    <a:pt x="188881" y="66923"/>
                    <a:pt x="189833" y="69199"/>
                    <a:pt x="191176" y="71066"/>
                  </a:cubicBezTo>
                  <a:cubicBezTo>
                    <a:pt x="192519" y="72923"/>
                    <a:pt x="194586" y="74466"/>
                    <a:pt x="197368" y="75695"/>
                  </a:cubicBezTo>
                  <a:cubicBezTo>
                    <a:pt x="200139" y="76924"/>
                    <a:pt x="203140" y="77533"/>
                    <a:pt x="206340" y="77533"/>
                  </a:cubicBezTo>
                  <a:cubicBezTo>
                    <a:pt x="213608" y="77533"/>
                    <a:pt x="219351" y="74466"/>
                    <a:pt x="223580" y="68323"/>
                  </a:cubicBezTo>
                  <a:lnTo>
                    <a:pt x="223580" y="76305"/>
                  </a:lnTo>
                  <a:lnTo>
                    <a:pt x="231829" y="76305"/>
                  </a:lnTo>
                  <a:lnTo>
                    <a:pt x="231829" y="76324"/>
                  </a:lnTo>
                  <a:close/>
                  <a:moveTo>
                    <a:pt x="255365" y="76324"/>
                  </a:moveTo>
                  <a:lnTo>
                    <a:pt x="255365" y="47882"/>
                  </a:lnTo>
                  <a:cubicBezTo>
                    <a:pt x="255365" y="43996"/>
                    <a:pt x="255880" y="40415"/>
                    <a:pt x="256899" y="37138"/>
                  </a:cubicBezTo>
                  <a:cubicBezTo>
                    <a:pt x="257585" y="34985"/>
                    <a:pt x="258718" y="33309"/>
                    <a:pt x="260328" y="32099"/>
                  </a:cubicBezTo>
                  <a:cubicBezTo>
                    <a:pt x="261928" y="30890"/>
                    <a:pt x="263738" y="30289"/>
                    <a:pt x="265748" y="30289"/>
                  </a:cubicBezTo>
                  <a:cubicBezTo>
                    <a:pt x="267995" y="30289"/>
                    <a:pt x="270253" y="30947"/>
                    <a:pt x="272501" y="32280"/>
                  </a:cubicBezTo>
                  <a:lnTo>
                    <a:pt x="275673" y="23746"/>
                  </a:lnTo>
                  <a:cubicBezTo>
                    <a:pt x="272463" y="21765"/>
                    <a:pt x="269310" y="20783"/>
                    <a:pt x="266205" y="20783"/>
                  </a:cubicBezTo>
                  <a:cubicBezTo>
                    <a:pt x="264052" y="20783"/>
                    <a:pt x="262090" y="21393"/>
                    <a:pt x="260299" y="22622"/>
                  </a:cubicBezTo>
                  <a:cubicBezTo>
                    <a:pt x="258509" y="23851"/>
                    <a:pt x="256556" y="26384"/>
                    <a:pt x="254441" y="30242"/>
                  </a:cubicBezTo>
                  <a:lnTo>
                    <a:pt x="254441" y="22012"/>
                  </a:lnTo>
                  <a:lnTo>
                    <a:pt x="246155" y="22012"/>
                  </a:lnTo>
                  <a:lnTo>
                    <a:pt x="246155" y="76343"/>
                  </a:lnTo>
                  <a:lnTo>
                    <a:pt x="255365" y="76343"/>
                  </a:lnTo>
                  <a:lnTo>
                    <a:pt x="255365" y="76324"/>
                  </a:lnTo>
                  <a:close/>
                  <a:moveTo>
                    <a:pt x="318449" y="76324"/>
                  </a:moveTo>
                  <a:lnTo>
                    <a:pt x="328070" y="76324"/>
                  </a:lnTo>
                  <a:cubicBezTo>
                    <a:pt x="326908" y="74238"/>
                    <a:pt x="326136" y="72066"/>
                    <a:pt x="325745" y="69790"/>
                  </a:cubicBezTo>
                  <a:cubicBezTo>
                    <a:pt x="325345" y="67532"/>
                    <a:pt x="325155" y="62112"/>
                    <a:pt x="325155" y="53549"/>
                  </a:cubicBezTo>
                  <a:lnTo>
                    <a:pt x="325155" y="41272"/>
                  </a:lnTo>
                  <a:cubicBezTo>
                    <a:pt x="325155" y="37176"/>
                    <a:pt x="325003" y="34347"/>
                    <a:pt x="324698" y="32775"/>
                  </a:cubicBezTo>
                  <a:cubicBezTo>
                    <a:pt x="324155" y="30251"/>
                    <a:pt x="323193" y="28165"/>
                    <a:pt x="321831" y="26508"/>
                  </a:cubicBezTo>
                  <a:cubicBezTo>
                    <a:pt x="320469" y="24860"/>
                    <a:pt x="318335" y="23489"/>
                    <a:pt x="315439" y="22393"/>
                  </a:cubicBezTo>
                  <a:cubicBezTo>
                    <a:pt x="312544" y="21298"/>
                    <a:pt x="308772" y="20755"/>
                    <a:pt x="304133" y="20755"/>
                  </a:cubicBezTo>
                  <a:cubicBezTo>
                    <a:pt x="299456" y="20755"/>
                    <a:pt x="295351" y="21384"/>
                    <a:pt x="291808" y="22670"/>
                  </a:cubicBezTo>
                  <a:cubicBezTo>
                    <a:pt x="288255" y="23946"/>
                    <a:pt x="285550" y="25775"/>
                    <a:pt x="283674" y="28137"/>
                  </a:cubicBezTo>
                  <a:cubicBezTo>
                    <a:pt x="281797" y="30509"/>
                    <a:pt x="280454" y="33623"/>
                    <a:pt x="279635" y="37471"/>
                  </a:cubicBezTo>
                  <a:lnTo>
                    <a:pt x="288636" y="38700"/>
                  </a:lnTo>
                  <a:cubicBezTo>
                    <a:pt x="289627" y="34852"/>
                    <a:pt x="291151" y="32156"/>
                    <a:pt x="293218" y="30642"/>
                  </a:cubicBezTo>
                  <a:cubicBezTo>
                    <a:pt x="295275" y="29127"/>
                    <a:pt x="298475" y="28365"/>
                    <a:pt x="302809" y="28365"/>
                  </a:cubicBezTo>
                  <a:cubicBezTo>
                    <a:pt x="307448" y="28365"/>
                    <a:pt x="310944" y="29404"/>
                    <a:pt x="313296" y="31490"/>
                  </a:cubicBezTo>
                  <a:cubicBezTo>
                    <a:pt x="315039" y="33023"/>
                    <a:pt x="315906" y="35662"/>
                    <a:pt x="315906" y="39414"/>
                  </a:cubicBezTo>
                  <a:cubicBezTo>
                    <a:pt x="315906" y="39757"/>
                    <a:pt x="315887" y="40557"/>
                    <a:pt x="315859" y="41824"/>
                  </a:cubicBezTo>
                  <a:cubicBezTo>
                    <a:pt x="312344" y="43053"/>
                    <a:pt x="306876" y="44101"/>
                    <a:pt x="299437" y="44996"/>
                  </a:cubicBezTo>
                  <a:cubicBezTo>
                    <a:pt x="295789" y="45434"/>
                    <a:pt x="293065" y="45901"/>
                    <a:pt x="291255" y="46377"/>
                  </a:cubicBezTo>
                  <a:cubicBezTo>
                    <a:pt x="288798" y="47054"/>
                    <a:pt x="286588" y="48073"/>
                    <a:pt x="284636" y="49397"/>
                  </a:cubicBezTo>
                  <a:cubicBezTo>
                    <a:pt x="282673" y="50730"/>
                    <a:pt x="281083" y="52483"/>
                    <a:pt x="279873" y="54693"/>
                  </a:cubicBezTo>
                  <a:cubicBezTo>
                    <a:pt x="278663" y="56883"/>
                    <a:pt x="278054" y="59322"/>
                    <a:pt x="278054" y="61989"/>
                  </a:cubicBezTo>
                  <a:cubicBezTo>
                    <a:pt x="278054" y="66523"/>
                    <a:pt x="279664" y="70247"/>
                    <a:pt x="282864" y="73162"/>
                  </a:cubicBezTo>
                  <a:cubicBezTo>
                    <a:pt x="286064" y="76086"/>
                    <a:pt x="290655" y="77543"/>
                    <a:pt x="296628" y="77543"/>
                  </a:cubicBezTo>
                  <a:cubicBezTo>
                    <a:pt x="300238" y="77543"/>
                    <a:pt x="303628" y="76933"/>
                    <a:pt x="306781" y="75743"/>
                  </a:cubicBezTo>
                  <a:cubicBezTo>
                    <a:pt x="309934" y="74552"/>
                    <a:pt x="313220" y="72504"/>
                    <a:pt x="316630" y="69599"/>
                  </a:cubicBezTo>
                  <a:cubicBezTo>
                    <a:pt x="316878" y="72171"/>
                    <a:pt x="317487" y="74409"/>
                    <a:pt x="318449" y="76324"/>
                  </a:cubicBezTo>
                  <a:lnTo>
                    <a:pt x="318449" y="76324"/>
                  </a:lnTo>
                  <a:lnTo>
                    <a:pt x="318449" y="76324"/>
                  </a:lnTo>
                  <a:close/>
                  <a:moveTo>
                    <a:pt x="315840" y="52426"/>
                  </a:moveTo>
                  <a:cubicBezTo>
                    <a:pt x="315840" y="56483"/>
                    <a:pt x="315344" y="59550"/>
                    <a:pt x="314354" y="61636"/>
                  </a:cubicBezTo>
                  <a:cubicBezTo>
                    <a:pt x="313058" y="64332"/>
                    <a:pt x="311029" y="66456"/>
                    <a:pt x="308267" y="68008"/>
                  </a:cubicBezTo>
                  <a:cubicBezTo>
                    <a:pt x="305505" y="69561"/>
                    <a:pt x="302352" y="70333"/>
                    <a:pt x="298799" y="70333"/>
                  </a:cubicBezTo>
                  <a:cubicBezTo>
                    <a:pt x="295218" y="70333"/>
                    <a:pt x="292494" y="69513"/>
                    <a:pt x="290636" y="67875"/>
                  </a:cubicBezTo>
                  <a:cubicBezTo>
                    <a:pt x="288779" y="66237"/>
                    <a:pt x="287846" y="64189"/>
                    <a:pt x="287846" y="61732"/>
                  </a:cubicBezTo>
                  <a:cubicBezTo>
                    <a:pt x="287846" y="60131"/>
                    <a:pt x="288274" y="58674"/>
                    <a:pt x="289122" y="57360"/>
                  </a:cubicBezTo>
                  <a:cubicBezTo>
                    <a:pt x="289970" y="56045"/>
                    <a:pt x="291189" y="55045"/>
                    <a:pt x="292751" y="54369"/>
                  </a:cubicBezTo>
                  <a:cubicBezTo>
                    <a:pt x="294323" y="53692"/>
                    <a:pt x="296999" y="53073"/>
                    <a:pt x="300780" y="52530"/>
                  </a:cubicBezTo>
                  <a:cubicBezTo>
                    <a:pt x="307467" y="51568"/>
                    <a:pt x="312477" y="50416"/>
                    <a:pt x="315820" y="49054"/>
                  </a:cubicBezTo>
                  <a:lnTo>
                    <a:pt x="315820" y="52426"/>
                  </a:lnTo>
                  <a:lnTo>
                    <a:pt x="315840" y="52426"/>
                  </a:lnTo>
                  <a:close/>
                  <a:moveTo>
                    <a:pt x="348425" y="76324"/>
                  </a:moveTo>
                  <a:lnTo>
                    <a:pt x="348425" y="1324"/>
                  </a:lnTo>
                  <a:lnTo>
                    <a:pt x="339214" y="1324"/>
                  </a:lnTo>
                  <a:lnTo>
                    <a:pt x="339214" y="76324"/>
                  </a:lnTo>
                  <a:lnTo>
                    <a:pt x="348425" y="76324"/>
                  </a:lnTo>
                  <a:lnTo>
                    <a:pt x="348425" y="76324"/>
                  </a:lnTo>
                  <a:close/>
                  <a:moveTo>
                    <a:pt x="394268" y="58522"/>
                  </a:moveTo>
                  <a:cubicBezTo>
                    <a:pt x="397135" y="64418"/>
                    <a:pt x="401345" y="69075"/>
                    <a:pt x="406908" y="72485"/>
                  </a:cubicBezTo>
                  <a:cubicBezTo>
                    <a:pt x="412471" y="75895"/>
                    <a:pt x="418776" y="77600"/>
                    <a:pt x="425844" y="77600"/>
                  </a:cubicBezTo>
                  <a:cubicBezTo>
                    <a:pt x="432359" y="77600"/>
                    <a:pt x="438426" y="76057"/>
                    <a:pt x="444056" y="72971"/>
                  </a:cubicBezTo>
                  <a:cubicBezTo>
                    <a:pt x="449685" y="69894"/>
                    <a:pt x="454028" y="65342"/>
                    <a:pt x="457095" y="59341"/>
                  </a:cubicBezTo>
                  <a:cubicBezTo>
                    <a:pt x="460162" y="53330"/>
                    <a:pt x="461696" y="46530"/>
                    <a:pt x="461696" y="38919"/>
                  </a:cubicBezTo>
                  <a:cubicBezTo>
                    <a:pt x="461696" y="31423"/>
                    <a:pt x="460238" y="24708"/>
                    <a:pt x="457324" y="18793"/>
                  </a:cubicBezTo>
                  <a:cubicBezTo>
                    <a:pt x="454400" y="12878"/>
                    <a:pt x="450171" y="8268"/>
                    <a:pt x="444608" y="4953"/>
                  </a:cubicBezTo>
                  <a:cubicBezTo>
                    <a:pt x="439045" y="1638"/>
                    <a:pt x="432807" y="0"/>
                    <a:pt x="425882" y="0"/>
                  </a:cubicBezTo>
                  <a:cubicBezTo>
                    <a:pt x="415309" y="0"/>
                    <a:pt x="406679" y="3515"/>
                    <a:pt x="399993" y="10554"/>
                  </a:cubicBezTo>
                  <a:cubicBezTo>
                    <a:pt x="393306" y="17602"/>
                    <a:pt x="389963" y="27346"/>
                    <a:pt x="389963" y="39795"/>
                  </a:cubicBezTo>
                  <a:cubicBezTo>
                    <a:pt x="389963" y="46368"/>
                    <a:pt x="391401" y="52616"/>
                    <a:pt x="394268" y="58522"/>
                  </a:cubicBezTo>
                  <a:lnTo>
                    <a:pt x="394268" y="58522"/>
                  </a:lnTo>
                  <a:close/>
                  <a:moveTo>
                    <a:pt x="407794" y="15764"/>
                  </a:moveTo>
                  <a:cubicBezTo>
                    <a:pt x="412861" y="10944"/>
                    <a:pt x="418900" y="8525"/>
                    <a:pt x="425929" y="8525"/>
                  </a:cubicBezTo>
                  <a:cubicBezTo>
                    <a:pt x="430863" y="8525"/>
                    <a:pt x="435331" y="9782"/>
                    <a:pt x="439303" y="12278"/>
                  </a:cubicBezTo>
                  <a:cubicBezTo>
                    <a:pt x="443274" y="14792"/>
                    <a:pt x="446284" y="18317"/>
                    <a:pt x="448351" y="22870"/>
                  </a:cubicBezTo>
                  <a:cubicBezTo>
                    <a:pt x="450418" y="27422"/>
                    <a:pt x="451447" y="32747"/>
                    <a:pt x="451447" y="38862"/>
                  </a:cubicBezTo>
                  <a:cubicBezTo>
                    <a:pt x="451447" y="48511"/>
                    <a:pt x="449037" y="55969"/>
                    <a:pt x="444208" y="61217"/>
                  </a:cubicBezTo>
                  <a:cubicBezTo>
                    <a:pt x="439379" y="66475"/>
                    <a:pt x="433235" y="69094"/>
                    <a:pt x="425758" y="69094"/>
                  </a:cubicBezTo>
                  <a:cubicBezTo>
                    <a:pt x="418424" y="69094"/>
                    <a:pt x="412328" y="66504"/>
                    <a:pt x="407470" y="61293"/>
                  </a:cubicBezTo>
                  <a:cubicBezTo>
                    <a:pt x="402612" y="56093"/>
                    <a:pt x="400174" y="48978"/>
                    <a:pt x="400174" y="39938"/>
                  </a:cubicBezTo>
                  <a:cubicBezTo>
                    <a:pt x="400202" y="28651"/>
                    <a:pt x="402736" y="20593"/>
                    <a:pt x="407794" y="15764"/>
                  </a:cubicBezTo>
                  <a:lnTo>
                    <a:pt x="407794" y="15764"/>
                  </a:lnTo>
                  <a:close/>
                  <a:moveTo>
                    <a:pt x="482413" y="76324"/>
                  </a:moveTo>
                  <a:lnTo>
                    <a:pt x="482413" y="47882"/>
                  </a:lnTo>
                  <a:cubicBezTo>
                    <a:pt x="482413" y="43996"/>
                    <a:pt x="482927" y="40415"/>
                    <a:pt x="483946" y="37138"/>
                  </a:cubicBezTo>
                  <a:cubicBezTo>
                    <a:pt x="484622" y="34985"/>
                    <a:pt x="485765" y="33309"/>
                    <a:pt x="487366" y="32099"/>
                  </a:cubicBezTo>
                  <a:cubicBezTo>
                    <a:pt x="488966" y="30890"/>
                    <a:pt x="490776" y="30289"/>
                    <a:pt x="492785" y="30289"/>
                  </a:cubicBezTo>
                  <a:cubicBezTo>
                    <a:pt x="495033" y="30289"/>
                    <a:pt x="497291" y="30947"/>
                    <a:pt x="499539" y="32280"/>
                  </a:cubicBezTo>
                  <a:lnTo>
                    <a:pt x="502710" y="23746"/>
                  </a:lnTo>
                  <a:cubicBezTo>
                    <a:pt x="499501" y="21765"/>
                    <a:pt x="496348" y="20783"/>
                    <a:pt x="493252" y="20783"/>
                  </a:cubicBezTo>
                  <a:cubicBezTo>
                    <a:pt x="491099" y="20783"/>
                    <a:pt x="489128" y="21393"/>
                    <a:pt x="487337" y="22622"/>
                  </a:cubicBezTo>
                  <a:cubicBezTo>
                    <a:pt x="485546" y="23851"/>
                    <a:pt x="483594" y="26384"/>
                    <a:pt x="481489" y="30242"/>
                  </a:cubicBezTo>
                  <a:lnTo>
                    <a:pt x="481489" y="22012"/>
                  </a:lnTo>
                  <a:lnTo>
                    <a:pt x="473202" y="22012"/>
                  </a:lnTo>
                  <a:lnTo>
                    <a:pt x="473202" y="76343"/>
                  </a:lnTo>
                  <a:lnTo>
                    <a:pt x="482413" y="76343"/>
                  </a:lnTo>
                  <a:lnTo>
                    <a:pt x="482413" y="76324"/>
                  </a:lnTo>
                  <a:close/>
                  <a:moveTo>
                    <a:pt x="512293" y="93993"/>
                  </a:moveTo>
                  <a:cubicBezTo>
                    <a:pt x="516284" y="96907"/>
                    <a:pt x="521513" y="98365"/>
                    <a:pt x="527990" y="98365"/>
                  </a:cubicBezTo>
                  <a:cubicBezTo>
                    <a:pt x="533448" y="98365"/>
                    <a:pt x="538048" y="97346"/>
                    <a:pt x="541772" y="95298"/>
                  </a:cubicBezTo>
                  <a:cubicBezTo>
                    <a:pt x="545516" y="93250"/>
                    <a:pt x="548240" y="90459"/>
                    <a:pt x="549954" y="86935"/>
                  </a:cubicBezTo>
                  <a:cubicBezTo>
                    <a:pt x="551678" y="83401"/>
                    <a:pt x="552545" y="77410"/>
                    <a:pt x="552545" y="68951"/>
                  </a:cubicBezTo>
                  <a:lnTo>
                    <a:pt x="552545" y="21984"/>
                  </a:lnTo>
                  <a:lnTo>
                    <a:pt x="544049" y="21984"/>
                  </a:lnTo>
                  <a:lnTo>
                    <a:pt x="544049" y="28537"/>
                  </a:lnTo>
                  <a:cubicBezTo>
                    <a:pt x="539887" y="23346"/>
                    <a:pt x="534600" y="20764"/>
                    <a:pt x="528190" y="20764"/>
                  </a:cubicBezTo>
                  <a:cubicBezTo>
                    <a:pt x="523380" y="20764"/>
                    <a:pt x="519198" y="21955"/>
                    <a:pt x="515636" y="24346"/>
                  </a:cubicBezTo>
                  <a:cubicBezTo>
                    <a:pt x="512074" y="26727"/>
                    <a:pt x="509349" y="30108"/>
                    <a:pt x="507482" y="34490"/>
                  </a:cubicBezTo>
                  <a:cubicBezTo>
                    <a:pt x="505606" y="38881"/>
                    <a:pt x="504663" y="43663"/>
                    <a:pt x="504663" y="48844"/>
                  </a:cubicBezTo>
                  <a:cubicBezTo>
                    <a:pt x="504663" y="56388"/>
                    <a:pt x="506711" y="62846"/>
                    <a:pt x="510807" y="68237"/>
                  </a:cubicBezTo>
                  <a:cubicBezTo>
                    <a:pt x="514902" y="73628"/>
                    <a:pt x="520684" y="76324"/>
                    <a:pt x="528152" y="76324"/>
                  </a:cubicBezTo>
                  <a:cubicBezTo>
                    <a:pt x="534153" y="76324"/>
                    <a:pt x="539163" y="73952"/>
                    <a:pt x="543192" y="69209"/>
                  </a:cubicBezTo>
                  <a:cubicBezTo>
                    <a:pt x="543220" y="75219"/>
                    <a:pt x="542992" y="79153"/>
                    <a:pt x="542525" y="81029"/>
                  </a:cubicBezTo>
                  <a:cubicBezTo>
                    <a:pt x="541706" y="84096"/>
                    <a:pt x="540134" y="86477"/>
                    <a:pt x="537820" y="88192"/>
                  </a:cubicBezTo>
                  <a:cubicBezTo>
                    <a:pt x="535505" y="89897"/>
                    <a:pt x="532209" y="90745"/>
                    <a:pt x="527952" y="90745"/>
                  </a:cubicBezTo>
                  <a:cubicBezTo>
                    <a:pt x="523989" y="90745"/>
                    <a:pt x="520875" y="89887"/>
                    <a:pt x="518589" y="88192"/>
                  </a:cubicBezTo>
                  <a:cubicBezTo>
                    <a:pt x="516884" y="86925"/>
                    <a:pt x="515845" y="84915"/>
                    <a:pt x="515474" y="82153"/>
                  </a:cubicBezTo>
                  <a:lnTo>
                    <a:pt x="506511" y="80820"/>
                  </a:lnTo>
                  <a:cubicBezTo>
                    <a:pt x="506368" y="86687"/>
                    <a:pt x="508302" y="91078"/>
                    <a:pt x="512293" y="93993"/>
                  </a:cubicBezTo>
                  <a:lnTo>
                    <a:pt x="512293" y="93993"/>
                  </a:lnTo>
                  <a:close/>
                  <a:moveTo>
                    <a:pt x="518436" y="33366"/>
                  </a:moveTo>
                  <a:cubicBezTo>
                    <a:pt x="521303" y="30042"/>
                    <a:pt x="524780" y="28384"/>
                    <a:pt x="528876" y="28384"/>
                  </a:cubicBezTo>
                  <a:cubicBezTo>
                    <a:pt x="533038" y="28384"/>
                    <a:pt x="536591" y="30080"/>
                    <a:pt x="539534" y="33452"/>
                  </a:cubicBezTo>
                  <a:cubicBezTo>
                    <a:pt x="542487" y="36824"/>
                    <a:pt x="543963" y="41843"/>
                    <a:pt x="543963" y="48492"/>
                  </a:cubicBezTo>
                  <a:cubicBezTo>
                    <a:pt x="543963" y="55445"/>
                    <a:pt x="542535" y="60560"/>
                    <a:pt x="539667" y="63808"/>
                  </a:cubicBezTo>
                  <a:cubicBezTo>
                    <a:pt x="536800" y="67056"/>
                    <a:pt x="533257" y="68694"/>
                    <a:pt x="529028" y="68694"/>
                  </a:cubicBezTo>
                  <a:cubicBezTo>
                    <a:pt x="524770" y="68694"/>
                    <a:pt x="521218" y="67056"/>
                    <a:pt x="518389" y="63779"/>
                  </a:cubicBezTo>
                  <a:cubicBezTo>
                    <a:pt x="515560" y="60503"/>
                    <a:pt x="514150" y="55302"/>
                    <a:pt x="514150" y="48177"/>
                  </a:cubicBezTo>
                  <a:cubicBezTo>
                    <a:pt x="514131" y="41634"/>
                    <a:pt x="515569" y="36700"/>
                    <a:pt x="518436" y="33366"/>
                  </a:cubicBezTo>
                  <a:lnTo>
                    <a:pt x="518436" y="33366"/>
                  </a:lnTo>
                  <a:close/>
                  <a:moveTo>
                    <a:pt x="603771" y="76324"/>
                  </a:moveTo>
                  <a:lnTo>
                    <a:pt x="613391" y="76324"/>
                  </a:lnTo>
                  <a:cubicBezTo>
                    <a:pt x="612229" y="74238"/>
                    <a:pt x="611448" y="72066"/>
                    <a:pt x="611057" y="69790"/>
                  </a:cubicBezTo>
                  <a:cubicBezTo>
                    <a:pt x="610667" y="67532"/>
                    <a:pt x="610467" y="62112"/>
                    <a:pt x="610467" y="53549"/>
                  </a:cubicBezTo>
                  <a:lnTo>
                    <a:pt x="610467" y="41272"/>
                  </a:lnTo>
                  <a:cubicBezTo>
                    <a:pt x="610467" y="37176"/>
                    <a:pt x="610314" y="34347"/>
                    <a:pt x="610010" y="32775"/>
                  </a:cubicBezTo>
                  <a:cubicBezTo>
                    <a:pt x="609457" y="30251"/>
                    <a:pt x="608505" y="28165"/>
                    <a:pt x="607143" y="26508"/>
                  </a:cubicBezTo>
                  <a:cubicBezTo>
                    <a:pt x="605771" y="24860"/>
                    <a:pt x="603647" y="23489"/>
                    <a:pt x="600742" y="22393"/>
                  </a:cubicBezTo>
                  <a:cubicBezTo>
                    <a:pt x="597837" y="21298"/>
                    <a:pt x="594074" y="20755"/>
                    <a:pt x="589436" y="20755"/>
                  </a:cubicBezTo>
                  <a:cubicBezTo>
                    <a:pt x="584759" y="20755"/>
                    <a:pt x="580644" y="21384"/>
                    <a:pt x="577101" y="22670"/>
                  </a:cubicBezTo>
                  <a:cubicBezTo>
                    <a:pt x="573557" y="23946"/>
                    <a:pt x="570843" y="25775"/>
                    <a:pt x="568966" y="28137"/>
                  </a:cubicBezTo>
                  <a:cubicBezTo>
                    <a:pt x="567090" y="30509"/>
                    <a:pt x="565737" y="33623"/>
                    <a:pt x="564918" y="37471"/>
                  </a:cubicBezTo>
                  <a:lnTo>
                    <a:pt x="573919" y="38700"/>
                  </a:lnTo>
                  <a:cubicBezTo>
                    <a:pt x="574910" y="34852"/>
                    <a:pt x="576434" y="32156"/>
                    <a:pt x="578491" y="30642"/>
                  </a:cubicBezTo>
                  <a:cubicBezTo>
                    <a:pt x="580558" y="29127"/>
                    <a:pt x="583759" y="28365"/>
                    <a:pt x="588093" y="28365"/>
                  </a:cubicBezTo>
                  <a:cubicBezTo>
                    <a:pt x="592722" y="28365"/>
                    <a:pt x="596227" y="29404"/>
                    <a:pt x="598580" y="31490"/>
                  </a:cubicBezTo>
                  <a:cubicBezTo>
                    <a:pt x="600323" y="33023"/>
                    <a:pt x="601189" y="35662"/>
                    <a:pt x="601189" y="39414"/>
                  </a:cubicBezTo>
                  <a:cubicBezTo>
                    <a:pt x="601189" y="39757"/>
                    <a:pt x="601170" y="40557"/>
                    <a:pt x="601132" y="41824"/>
                  </a:cubicBezTo>
                  <a:cubicBezTo>
                    <a:pt x="597618" y="43053"/>
                    <a:pt x="592150" y="44101"/>
                    <a:pt x="584711" y="44996"/>
                  </a:cubicBezTo>
                  <a:cubicBezTo>
                    <a:pt x="581054" y="45434"/>
                    <a:pt x="578329" y="45901"/>
                    <a:pt x="576529" y="46377"/>
                  </a:cubicBezTo>
                  <a:cubicBezTo>
                    <a:pt x="574072" y="47054"/>
                    <a:pt x="571862" y="48073"/>
                    <a:pt x="569900" y="49397"/>
                  </a:cubicBezTo>
                  <a:cubicBezTo>
                    <a:pt x="567938" y="50730"/>
                    <a:pt x="566357" y="52483"/>
                    <a:pt x="565147" y="54693"/>
                  </a:cubicBezTo>
                  <a:cubicBezTo>
                    <a:pt x="563937" y="56883"/>
                    <a:pt x="563337" y="59322"/>
                    <a:pt x="563337" y="61989"/>
                  </a:cubicBezTo>
                  <a:cubicBezTo>
                    <a:pt x="563337" y="66523"/>
                    <a:pt x="564937" y="70247"/>
                    <a:pt x="568147" y="73162"/>
                  </a:cubicBezTo>
                  <a:cubicBezTo>
                    <a:pt x="571348" y="76086"/>
                    <a:pt x="575929" y="77543"/>
                    <a:pt x="581901" y="77543"/>
                  </a:cubicBezTo>
                  <a:cubicBezTo>
                    <a:pt x="585521" y="77543"/>
                    <a:pt x="588902" y="76933"/>
                    <a:pt x="592055" y="75743"/>
                  </a:cubicBezTo>
                  <a:cubicBezTo>
                    <a:pt x="595208" y="74552"/>
                    <a:pt x="598494" y="72504"/>
                    <a:pt x="601904" y="69599"/>
                  </a:cubicBezTo>
                  <a:cubicBezTo>
                    <a:pt x="602199" y="72171"/>
                    <a:pt x="602809" y="74409"/>
                    <a:pt x="603771" y="76324"/>
                  </a:cubicBezTo>
                  <a:lnTo>
                    <a:pt x="603771" y="76324"/>
                  </a:lnTo>
                  <a:lnTo>
                    <a:pt x="603771" y="76324"/>
                  </a:lnTo>
                  <a:close/>
                  <a:moveTo>
                    <a:pt x="601151" y="52426"/>
                  </a:moveTo>
                  <a:cubicBezTo>
                    <a:pt x="601151" y="56483"/>
                    <a:pt x="600656" y="59550"/>
                    <a:pt x="599675" y="61636"/>
                  </a:cubicBezTo>
                  <a:cubicBezTo>
                    <a:pt x="598370" y="64332"/>
                    <a:pt x="596341" y="66456"/>
                    <a:pt x="593579" y="68008"/>
                  </a:cubicBezTo>
                  <a:cubicBezTo>
                    <a:pt x="590817" y="69561"/>
                    <a:pt x="587664" y="70333"/>
                    <a:pt x="584121" y="70333"/>
                  </a:cubicBezTo>
                  <a:cubicBezTo>
                    <a:pt x="580539" y="70333"/>
                    <a:pt x="577815" y="69513"/>
                    <a:pt x="575958" y="67875"/>
                  </a:cubicBezTo>
                  <a:cubicBezTo>
                    <a:pt x="574100" y="66237"/>
                    <a:pt x="573176" y="64189"/>
                    <a:pt x="573176" y="61732"/>
                  </a:cubicBezTo>
                  <a:cubicBezTo>
                    <a:pt x="573176" y="60131"/>
                    <a:pt x="573596" y="58674"/>
                    <a:pt x="574453" y="57360"/>
                  </a:cubicBezTo>
                  <a:cubicBezTo>
                    <a:pt x="575310" y="56045"/>
                    <a:pt x="576520" y="55045"/>
                    <a:pt x="578091" y="54369"/>
                  </a:cubicBezTo>
                  <a:cubicBezTo>
                    <a:pt x="579653" y="53692"/>
                    <a:pt x="582330" y="53073"/>
                    <a:pt x="586121" y="52530"/>
                  </a:cubicBezTo>
                  <a:cubicBezTo>
                    <a:pt x="592807" y="51568"/>
                    <a:pt x="597827" y="50416"/>
                    <a:pt x="601161" y="49054"/>
                  </a:cubicBezTo>
                  <a:lnTo>
                    <a:pt x="601161" y="52426"/>
                  </a:lnTo>
                  <a:lnTo>
                    <a:pt x="601151" y="52426"/>
                  </a:lnTo>
                  <a:close/>
                  <a:moveTo>
                    <a:pt x="633955" y="76324"/>
                  </a:moveTo>
                  <a:lnTo>
                    <a:pt x="633955" y="46653"/>
                  </a:lnTo>
                  <a:cubicBezTo>
                    <a:pt x="633955" y="39700"/>
                    <a:pt x="635375" y="34966"/>
                    <a:pt x="638223" y="32480"/>
                  </a:cubicBezTo>
                  <a:cubicBezTo>
                    <a:pt x="641071" y="29994"/>
                    <a:pt x="644452" y="28747"/>
                    <a:pt x="648376" y="28747"/>
                  </a:cubicBezTo>
                  <a:cubicBezTo>
                    <a:pt x="650834" y="28747"/>
                    <a:pt x="652967" y="29299"/>
                    <a:pt x="654796" y="30404"/>
                  </a:cubicBezTo>
                  <a:cubicBezTo>
                    <a:pt x="656615" y="31518"/>
                    <a:pt x="657892" y="32995"/>
                    <a:pt x="658606" y="34862"/>
                  </a:cubicBezTo>
                  <a:cubicBezTo>
                    <a:pt x="659321" y="36719"/>
                    <a:pt x="659673" y="39519"/>
                    <a:pt x="659673" y="43282"/>
                  </a:cubicBezTo>
                  <a:lnTo>
                    <a:pt x="659673" y="76333"/>
                  </a:lnTo>
                  <a:lnTo>
                    <a:pt x="668884" y="76333"/>
                  </a:lnTo>
                  <a:lnTo>
                    <a:pt x="668884" y="42920"/>
                  </a:lnTo>
                  <a:cubicBezTo>
                    <a:pt x="668884" y="38662"/>
                    <a:pt x="668712" y="35671"/>
                    <a:pt x="668369" y="33976"/>
                  </a:cubicBezTo>
                  <a:cubicBezTo>
                    <a:pt x="667817" y="31347"/>
                    <a:pt x="666874" y="29070"/>
                    <a:pt x="665502" y="27165"/>
                  </a:cubicBezTo>
                  <a:cubicBezTo>
                    <a:pt x="664131" y="25260"/>
                    <a:pt x="662083" y="23717"/>
                    <a:pt x="659340" y="22536"/>
                  </a:cubicBezTo>
                  <a:cubicBezTo>
                    <a:pt x="656596" y="21365"/>
                    <a:pt x="653587" y="20783"/>
                    <a:pt x="650319" y="20783"/>
                  </a:cubicBezTo>
                  <a:cubicBezTo>
                    <a:pt x="642776" y="20783"/>
                    <a:pt x="637022" y="23765"/>
                    <a:pt x="633032" y="29728"/>
                  </a:cubicBezTo>
                  <a:lnTo>
                    <a:pt x="633032" y="22003"/>
                  </a:lnTo>
                  <a:lnTo>
                    <a:pt x="624745" y="22003"/>
                  </a:lnTo>
                  <a:lnTo>
                    <a:pt x="624745" y="76333"/>
                  </a:lnTo>
                  <a:lnTo>
                    <a:pt x="633955" y="76333"/>
                  </a:lnTo>
                  <a:lnTo>
                    <a:pt x="633955" y="76324"/>
                  </a:lnTo>
                  <a:close/>
                  <a:moveTo>
                    <a:pt x="692277" y="11906"/>
                  </a:moveTo>
                  <a:lnTo>
                    <a:pt x="692277" y="1324"/>
                  </a:lnTo>
                  <a:lnTo>
                    <a:pt x="683066" y="1324"/>
                  </a:lnTo>
                  <a:lnTo>
                    <a:pt x="683066" y="11906"/>
                  </a:lnTo>
                  <a:lnTo>
                    <a:pt x="692277" y="11906"/>
                  </a:lnTo>
                  <a:lnTo>
                    <a:pt x="692277" y="11906"/>
                  </a:lnTo>
                  <a:close/>
                  <a:moveTo>
                    <a:pt x="692277" y="76324"/>
                  </a:moveTo>
                  <a:lnTo>
                    <a:pt x="692277" y="21993"/>
                  </a:lnTo>
                  <a:lnTo>
                    <a:pt x="683066" y="21993"/>
                  </a:lnTo>
                  <a:lnTo>
                    <a:pt x="683066" y="76324"/>
                  </a:lnTo>
                  <a:lnTo>
                    <a:pt x="692277" y="76324"/>
                  </a:lnTo>
                  <a:lnTo>
                    <a:pt x="692277" y="76324"/>
                  </a:lnTo>
                  <a:close/>
                  <a:moveTo>
                    <a:pt x="749513" y="76324"/>
                  </a:moveTo>
                  <a:lnTo>
                    <a:pt x="749513" y="68389"/>
                  </a:lnTo>
                  <a:lnTo>
                    <a:pt x="724395" y="68389"/>
                  </a:lnTo>
                  <a:cubicBezTo>
                    <a:pt x="720776" y="68389"/>
                    <a:pt x="716909" y="68551"/>
                    <a:pt x="712775" y="68856"/>
                  </a:cubicBezTo>
                  <a:lnTo>
                    <a:pt x="718461" y="62560"/>
                  </a:lnTo>
                  <a:lnTo>
                    <a:pt x="747874" y="28080"/>
                  </a:lnTo>
                  <a:lnTo>
                    <a:pt x="747874" y="21993"/>
                  </a:lnTo>
                  <a:lnTo>
                    <a:pt x="703469" y="21993"/>
                  </a:lnTo>
                  <a:lnTo>
                    <a:pt x="703469" y="29461"/>
                  </a:lnTo>
                  <a:lnTo>
                    <a:pt x="725624" y="29461"/>
                  </a:lnTo>
                  <a:cubicBezTo>
                    <a:pt x="728615" y="29461"/>
                    <a:pt x="732082" y="29356"/>
                    <a:pt x="736006" y="29156"/>
                  </a:cubicBezTo>
                  <a:lnTo>
                    <a:pt x="701421" y="68856"/>
                  </a:lnTo>
                  <a:lnTo>
                    <a:pt x="701421" y="76324"/>
                  </a:lnTo>
                  <a:lnTo>
                    <a:pt x="749513" y="76324"/>
                  </a:lnTo>
                  <a:lnTo>
                    <a:pt x="749513" y="76324"/>
                  </a:lnTo>
                  <a:close/>
                  <a:moveTo>
                    <a:pt x="795966" y="76324"/>
                  </a:moveTo>
                  <a:lnTo>
                    <a:pt x="805586" y="76324"/>
                  </a:lnTo>
                  <a:cubicBezTo>
                    <a:pt x="804424" y="74238"/>
                    <a:pt x="803653" y="72066"/>
                    <a:pt x="803262" y="69790"/>
                  </a:cubicBezTo>
                  <a:cubicBezTo>
                    <a:pt x="802872" y="67532"/>
                    <a:pt x="802672" y="62112"/>
                    <a:pt x="802672" y="53549"/>
                  </a:cubicBezTo>
                  <a:lnTo>
                    <a:pt x="802672" y="41272"/>
                  </a:lnTo>
                  <a:cubicBezTo>
                    <a:pt x="802672" y="37176"/>
                    <a:pt x="802510" y="34347"/>
                    <a:pt x="802205" y="32775"/>
                  </a:cubicBezTo>
                  <a:cubicBezTo>
                    <a:pt x="801653" y="30251"/>
                    <a:pt x="800710" y="28165"/>
                    <a:pt x="799338" y="26508"/>
                  </a:cubicBezTo>
                  <a:cubicBezTo>
                    <a:pt x="797966" y="24860"/>
                    <a:pt x="795842" y="23489"/>
                    <a:pt x="792947" y="22393"/>
                  </a:cubicBezTo>
                  <a:cubicBezTo>
                    <a:pt x="790042" y="21298"/>
                    <a:pt x="786279" y="20755"/>
                    <a:pt x="781631" y="20755"/>
                  </a:cubicBezTo>
                  <a:cubicBezTo>
                    <a:pt x="776964" y="20755"/>
                    <a:pt x="772849" y="21384"/>
                    <a:pt x="769306" y="22670"/>
                  </a:cubicBezTo>
                  <a:cubicBezTo>
                    <a:pt x="765753" y="23946"/>
                    <a:pt x="763048" y="25775"/>
                    <a:pt x="761171" y="28137"/>
                  </a:cubicBezTo>
                  <a:cubicBezTo>
                    <a:pt x="759295" y="30509"/>
                    <a:pt x="757952" y="33623"/>
                    <a:pt x="757133" y="37471"/>
                  </a:cubicBezTo>
                  <a:lnTo>
                    <a:pt x="766134" y="38700"/>
                  </a:lnTo>
                  <a:cubicBezTo>
                    <a:pt x="767125" y="34852"/>
                    <a:pt x="768648" y="32156"/>
                    <a:pt x="770715" y="30642"/>
                  </a:cubicBezTo>
                  <a:cubicBezTo>
                    <a:pt x="772782" y="29127"/>
                    <a:pt x="775973" y="28365"/>
                    <a:pt x="780307" y="28365"/>
                  </a:cubicBezTo>
                  <a:cubicBezTo>
                    <a:pt x="784946" y="28365"/>
                    <a:pt x="788441" y="29404"/>
                    <a:pt x="790804" y="31490"/>
                  </a:cubicBezTo>
                  <a:cubicBezTo>
                    <a:pt x="792547" y="33023"/>
                    <a:pt x="793404" y="35662"/>
                    <a:pt x="793404" y="39414"/>
                  </a:cubicBezTo>
                  <a:cubicBezTo>
                    <a:pt x="793404" y="39757"/>
                    <a:pt x="793385" y="40557"/>
                    <a:pt x="793356" y="41824"/>
                  </a:cubicBezTo>
                  <a:cubicBezTo>
                    <a:pt x="789842" y="43053"/>
                    <a:pt x="784365" y="44101"/>
                    <a:pt x="776926" y="44996"/>
                  </a:cubicBezTo>
                  <a:cubicBezTo>
                    <a:pt x="773278" y="45434"/>
                    <a:pt x="770544" y="45901"/>
                    <a:pt x="768744" y="46377"/>
                  </a:cubicBezTo>
                  <a:cubicBezTo>
                    <a:pt x="766286" y="47054"/>
                    <a:pt x="764086" y="48073"/>
                    <a:pt x="762124" y="49397"/>
                  </a:cubicBezTo>
                  <a:cubicBezTo>
                    <a:pt x="760162" y="50730"/>
                    <a:pt x="758571" y="52483"/>
                    <a:pt x="757361" y="54693"/>
                  </a:cubicBezTo>
                  <a:cubicBezTo>
                    <a:pt x="756152" y="56883"/>
                    <a:pt x="755552" y="59322"/>
                    <a:pt x="755552" y="61989"/>
                  </a:cubicBezTo>
                  <a:cubicBezTo>
                    <a:pt x="755552" y="66523"/>
                    <a:pt x="757152" y="70247"/>
                    <a:pt x="760362" y="73162"/>
                  </a:cubicBezTo>
                  <a:cubicBezTo>
                    <a:pt x="763572" y="76086"/>
                    <a:pt x="768153" y="77543"/>
                    <a:pt x="774125" y="77543"/>
                  </a:cubicBezTo>
                  <a:cubicBezTo>
                    <a:pt x="777735" y="77543"/>
                    <a:pt x="781117" y="76933"/>
                    <a:pt x="784269" y="75743"/>
                  </a:cubicBezTo>
                  <a:cubicBezTo>
                    <a:pt x="787422" y="74552"/>
                    <a:pt x="790708" y="72504"/>
                    <a:pt x="794118" y="69599"/>
                  </a:cubicBezTo>
                  <a:cubicBezTo>
                    <a:pt x="794395" y="72171"/>
                    <a:pt x="795014" y="74409"/>
                    <a:pt x="795966" y="76324"/>
                  </a:cubicBezTo>
                  <a:lnTo>
                    <a:pt x="795966" y="76324"/>
                  </a:lnTo>
                  <a:lnTo>
                    <a:pt x="795966" y="76324"/>
                  </a:lnTo>
                  <a:close/>
                  <a:moveTo>
                    <a:pt x="793366" y="52426"/>
                  </a:moveTo>
                  <a:cubicBezTo>
                    <a:pt x="793366" y="56483"/>
                    <a:pt x="792861" y="59550"/>
                    <a:pt x="791880" y="61636"/>
                  </a:cubicBezTo>
                  <a:cubicBezTo>
                    <a:pt x="790585" y="64332"/>
                    <a:pt x="788556" y="66456"/>
                    <a:pt x="785793" y="68008"/>
                  </a:cubicBezTo>
                  <a:cubicBezTo>
                    <a:pt x="783031" y="69561"/>
                    <a:pt x="779869" y="70333"/>
                    <a:pt x="776326" y="70333"/>
                  </a:cubicBezTo>
                  <a:cubicBezTo>
                    <a:pt x="772744" y="70333"/>
                    <a:pt x="770030" y="69513"/>
                    <a:pt x="768172" y="67875"/>
                  </a:cubicBezTo>
                  <a:cubicBezTo>
                    <a:pt x="766315" y="66237"/>
                    <a:pt x="765381" y="64189"/>
                    <a:pt x="765381" y="61732"/>
                  </a:cubicBezTo>
                  <a:cubicBezTo>
                    <a:pt x="765381" y="60131"/>
                    <a:pt x="765810" y="58674"/>
                    <a:pt x="766667" y="57360"/>
                  </a:cubicBezTo>
                  <a:cubicBezTo>
                    <a:pt x="767515" y="56045"/>
                    <a:pt x="768725" y="55045"/>
                    <a:pt x="770296" y="54369"/>
                  </a:cubicBezTo>
                  <a:cubicBezTo>
                    <a:pt x="771868" y="53692"/>
                    <a:pt x="774544" y="53073"/>
                    <a:pt x="778335" y="52530"/>
                  </a:cubicBezTo>
                  <a:cubicBezTo>
                    <a:pt x="785012" y="51568"/>
                    <a:pt x="790032" y="50416"/>
                    <a:pt x="793375" y="49054"/>
                  </a:cubicBezTo>
                  <a:lnTo>
                    <a:pt x="793375" y="52426"/>
                  </a:lnTo>
                  <a:lnTo>
                    <a:pt x="793366" y="52426"/>
                  </a:lnTo>
                  <a:close/>
                  <a:moveTo>
                    <a:pt x="833009" y="68447"/>
                  </a:moveTo>
                  <a:cubicBezTo>
                    <a:pt x="831637" y="68447"/>
                    <a:pt x="830599" y="68228"/>
                    <a:pt x="829866" y="67780"/>
                  </a:cubicBezTo>
                  <a:cubicBezTo>
                    <a:pt x="829132" y="67332"/>
                    <a:pt x="828599" y="66742"/>
                    <a:pt x="828275" y="65989"/>
                  </a:cubicBezTo>
                  <a:cubicBezTo>
                    <a:pt x="827951" y="65237"/>
                    <a:pt x="827789" y="63551"/>
                    <a:pt x="827789" y="60922"/>
                  </a:cubicBezTo>
                  <a:lnTo>
                    <a:pt x="827789" y="29156"/>
                  </a:lnTo>
                  <a:lnTo>
                    <a:pt x="837057" y="29156"/>
                  </a:lnTo>
                  <a:lnTo>
                    <a:pt x="837057" y="21993"/>
                  </a:lnTo>
                  <a:lnTo>
                    <a:pt x="827789" y="21993"/>
                  </a:lnTo>
                  <a:lnTo>
                    <a:pt x="827789" y="3010"/>
                  </a:lnTo>
                  <a:lnTo>
                    <a:pt x="818636" y="8534"/>
                  </a:lnTo>
                  <a:lnTo>
                    <a:pt x="818636" y="21993"/>
                  </a:lnTo>
                  <a:lnTo>
                    <a:pt x="811882" y="21993"/>
                  </a:lnTo>
                  <a:lnTo>
                    <a:pt x="811882" y="29156"/>
                  </a:lnTo>
                  <a:lnTo>
                    <a:pt x="818636" y="29156"/>
                  </a:lnTo>
                  <a:lnTo>
                    <a:pt x="818636" y="60408"/>
                  </a:lnTo>
                  <a:cubicBezTo>
                    <a:pt x="818636" y="65932"/>
                    <a:pt x="819007" y="69561"/>
                    <a:pt x="819760" y="71285"/>
                  </a:cubicBezTo>
                  <a:cubicBezTo>
                    <a:pt x="820503" y="73009"/>
                    <a:pt x="821807" y="74400"/>
                    <a:pt x="823646" y="75457"/>
                  </a:cubicBezTo>
                  <a:cubicBezTo>
                    <a:pt x="825484" y="76514"/>
                    <a:pt x="828075" y="77048"/>
                    <a:pt x="831418" y="77048"/>
                  </a:cubicBezTo>
                  <a:cubicBezTo>
                    <a:pt x="833466" y="77048"/>
                    <a:pt x="835781" y="76771"/>
                    <a:pt x="838371" y="76228"/>
                  </a:cubicBezTo>
                  <a:lnTo>
                    <a:pt x="837038" y="68094"/>
                  </a:lnTo>
                  <a:cubicBezTo>
                    <a:pt x="835381" y="68323"/>
                    <a:pt x="834028" y="68447"/>
                    <a:pt x="833009" y="68447"/>
                  </a:cubicBezTo>
                  <a:lnTo>
                    <a:pt x="833009" y="68447"/>
                  </a:lnTo>
                  <a:lnTo>
                    <a:pt x="833009" y="68447"/>
                  </a:lnTo>
                  <a:close/>
                  <a:moveTo>
                    <a:pt x="855316" y="11906"/>
                  </a:moveTo>
                  <a:lnTo>
                    <a:pt x="855316" y="1324"/>
                  </a:lnTo>
                  <a:lnTo>
                    <a:pt x="846106" y="1324"/>
                  </a:lnTo>
                  <a:lnTo>
                    <a:pt x="846106" y="11906"/>
                  </a:lnTo>
                  <a:lnTo>
                    <a:pt x="855316" y="11906"/>
                  </a:lnTo>
                  <a:lnTo>
                    <a:pt x="855316" y="11906"/>
                  </a:lnTo>
                  <a:close/>
                  <a:moveTo>
                    <a:pt x="855316" y="76324"/>
                  </a:moveTo>
                  <a:lnTo>
                    <a:pt x="855316" y="21993"/>
                  </a:lnTo>
                  <a:lnTo>
                    <a:pt x="846106" y="21993"/>
                  </a:lnTo>
                  <a:lnTo>
                    <a:pt x="846106" y="76324"/>
                  </a:lnTo>
                  <a:lnTo>
                    <a:pt x="855316" y="76324"/>
                  </a:lnTo>
                  <a:lnTo>
                    <a:pt x="855316" y="76324"/>
                  </a:lnTo>
                  <a:close/>
                  <a:moveTo>
                    <a:pt x="872938" y="70228"/>
                  </a:moveTo>
                  <a:cubicBezTo>
                    <a:pt x="877624" y="75105"/>
                    <a:pt x="883777" y="77553"/>
                    <a:pt x="891388" y="77553"/>
                  </a:cubicBezTo>
                  <a:cubicBezTo>
                    <a:pt x="896122" y="77553"/>
                    <a:pt x="900494" y="76438"/>
                    <a:pt x="904504" y="74219"/>
                  </a:cubicBezTo>
                  <a:cubicBezTo>
                    <a:pt x="908514" y="72000"/>
                    <a:pt x="911562" y="68885"/>
                    <a:pt x="913667" y="64884"/>
                  </a:cubicBezTo>
                  <a:cubicBezTo>
                    <a:pt x="915762" y="60884"/>
                    <a:pt x="916810" y="55378"/>
                    <a:pt x="916810" y="48396"/>
                  </a:cubicBezTo>
                  <a:cubicBezTo>
                    <a:pt x="916810" y="39767"/>
                    <a:pt x="914438" y="33004"/>
                    <a:pt x="909704" y="28108"/>
                  </a:cubicBezTo>
                  <a:cubicBezTo>
                    <a:pt x="904961" y="23212"/>
                    <a:pt x="898855" y="20774"/>
                    <a:pt x="891388" y="20774"/>
                  </a:cubicBezTo>
                  <a:cubicBezTo>
                    <a:pt x="884663" y="20774"/>
                    <a:pt x="878967" y="22784"/>
                    <a:pt x="874300" y="26813"/>
                  </a:cubicBezTo>
                  <a:cubicBezTo>
                    <a:pt x="868699" y="31652"/>
                    <a:pt x="865908" y="39100"/>
                    <a:pt x="865908" y="49168"/>
                  </a:cubicBezTo>
                  <a:cubicBezTo>
                    <a:pt x="865908" y="58322"/>
                    <a:pt x="868251" y="65351"/>
                    <a:pt x="872938" y="70228"/>
                  </a:cubicBezTo>
                  <a:lnTo>
                    <a:pt x="872938" y="70228"/>
                  </a:lnTo>
                  <a:close/>
                  <a:moveTo>
                    <a:pt x="879929" y="33557"/>
                  </a:moveTo>
                  <a:cubicBezTo>
                    <a:pt x="882958" y="30108"/>
                    <a:pt x="886787" y="28384"/>
                    <a:pt x="891388" y="28384"/>
                  </a:cubicBezTo>
                  <a:cubicBezTo>
                    <a:pt x="895912" y="28384"/>
                    <a:pt x="899712" y="30118"/>
                    <a:pt x="902760" y="33576"/>
                  </a:cubicBezTo>
                  <a:cubicBezTo>
                    <a:pt x="905808" y="37043"/>
                    <a:pt x="907342" y="42129"/>
                    <a:pt x="907342" y="48844"/>
                  </a:cubicBezTo>
                  <a:cubicBezTo>
                    <a:pt x="907342" y="55978"/>
                    <a:pt x="905818" y="61284"/>
                    <a:pt x="902780" y="64760"/>
                  </a:cubicBezTo>
                  <a:cubicBezTo>
                    <a:pt x="899751" y="68237"/>
                    <a:pt x="895941" y="69980"/>
                    <a:pt x="891378" y="69980"/>
                  </a:cubicBezTo>
                  <a:cubicBezTo>
                    <a:pt x="886778" y="69980"/>
                    <a:pt x="882948" y="68247"/>
                    <a:pt x="879920" y="64779"/>
                  </a:cubicBezTo>
                  <a:cubicBezTo>
                    <a:pt x="876881" y="61322"/>
                    <a:pt x="875357" y="56112"/>
                    <a:pt x="875357" y="49149"/>
                  </a:cubicBezTo>
                  <a:cubicBezTo>
                    <a:pt x="875367" y="42196"/>
                    <a:pt x="876881" y="36995"/>
                    <a:pt x="879929" y="33557"/>
                  </a:cubicBezTo>
                  <a:lnTo>
                    <a:pt x="879929" y="33557"/>
                  </a:lnTo>
                  <a:close/>
                  <a:moveTo>
                    <a:pt x="936812" y="76324"/>
                  </a:moveTo>
                  <a:lnTo>
                    <a:pt x="936812" y="46653"/>
                  </a:lnTo>
                  <a:cubicBezTo>
                    <a:pt x="936812" y="39700"/>
                    <a:pt x="938232" y="34966"/>
                    <a:pt x="941080" y="32480"/>
                  </a:cubicBezTo>
                  <a:cubicBezTo>
                    <a:pt x="943928" y="29994"/>
                    <a:pt x="947309" y="28747"/>
                    <a:pt x="951233" y="28747"/>
                  </a:cubicBezTo>
                  <a:cubicBezTo>
                    <a:pt x="953691" y="28747"/>
                    <a:pt x="955824" y="29299"/>
                    <a:pt x="957653" y="30404"/>
                  </a:cubicBezTo>
                  <a:cubicBezTo>
                    <a:pt x="959472" y="31518"/>
                    <a:pt x="960749" y="32995"/>
                    <a:pt x="961463" y="34862"/>
                  </a:cubicBezTo>
                  <a:cubicBezTo>
                    <a:pt x="962177" y="36719"/>
                    <a:pt x="962530" y="39519"/>
                    <a:pt x="962530" y="43282"/>
                  </a:cubicBezTo>
                  <a:lnTo>
                    <a:pt x="962530" y="76333"/>
                  </a:lnTo>
                  <a:lnTo>
                    <a:pt x="971740" y="76333"/>
                  </a:lnTo>
                  <a:lnTo>
                    <a:pt x="971740" y="42920"/>
                  </a:lnTo>
                  <a:cubicBezTo>
                    <a:pt x="971740" y="38662"/>
                    <a:pt x="971569" y="35671"/>
                    <a:pt x="971226" y="33976"/>
                  </a:cubicBezTo>
                  <a:cubicBezTo>
                    <a:pt x="970674" y="31347"/>
                    <a:pt x="969731" y="29070"/>
                    <a:pt x="968359" y="27165"/>
                  </a:cubicBezTo>
                  <a:cubicBezTo>
                    <a:pt x="966988" y="25260"/>
                    <a:pt x="964940" y="23717"/>
                    <a:pt x="962187" y="22536"/>
                  </a:cubicBezTo>
                  <a:cubicBezTo>
                    <a:pt x="959444" y="21365"/>
                    <a:pt x="956443" y="20783"/>
                    <a:pt x="953167" y="20783"/>
                  </a:cubicBezTo>
                  <a:cubicBezTo>
                    <a:pt x="945623" y="20783"/>
                    <a:pt x="939870" y="23765"/>
                    <a:pt x="935879" y="29728"/>
                  </a:cubicBezTo>
                  <a:lnTo>
                    <a:pt x="935879" y="22003"/>
                  </a:lnTo>
                  <a:lnTo>
                    <a:pt x="927592" y="22003"/>
                  </a:lnTo>
                  <a:lnTo>
                    <a:pt x="927592" y="76333"/>
                  </a:lnTo>
                  <a:lnTo>
                    <a:pt x="936812" y="76333"/>
                  </a:lnTo>
                  <a:lnTo>
                    <a:pt x="936812" y="76324"/>
                  </a:lnTo>
                  <a:close/>
                </a:path>
              </a:pathLst>
            </a:custGeom>
            <a:grpFill/>
            <a:ln w="9525" cap="flat">
              <a:noFill/>
              <a:prstDash val="solid"/>
              <a:miter/>
            </a:ln>
          </p:spPr>
          <p:txBody>
            <a:bodyPr rtlCol="0" anchor="ctr"/>
            <a:lstStyle/>
            <a:p>
              <a:endParaRPr lang="en-GB"/>
            </a:p>
          </p:txBody>
        </p:sp>
      </p:grpSp>
      <p:sp>
        <p:nvSpPr>
          <p:cNvPr id="45" name="TextBox 44">
            <a:extLst>
              <a:ext uri="{FF2B5EF4-FFF2-40B4-BE49-F238E27FC236}">
                <a16:creationId xmlns:a16="http://schemas.microsoft.com/office/drawing/2014/main" id="{28C91CC0-32D0-449E-A02A-0B21533DFBE8}"/>
              </a:ext>
            </a:extLst>
          </p:cNvPr>
          <p:cNvSpPr txBox="1"/>
          <p:nvPr/>
        </p:nvSpPr>
        <p:spPr>
          <a:xfrm>
            <a:off x="0" y="6581001"/>
            <a:ext cx="4090598" cy="261610"/>
          </a:xfrm>
          <a:prstGeom prst="rect">
            <a:avLst/>
          </a:prstGeom>
          <a:noFill/>
        </p:spPr>
        <p:txBody>
          <a:bodyPr wrap="square" rtlCol="0">
            <a:spAutoFit/>
          </a:bodyPr>
          <a:lstStyle/>
          <a:p>
            <a:r>
              <a:rPr lang="en-GB" sz="1100" dirty="0"/>
              <a:t>UNESCO logo </a:t>
            </a:r>
            <a:r>
              <a:rPr lang="en-GB" sz="1100" dirty="0">
                <a:hlinkClick r:id="rId2"/>
              </a:rPr>
              <a:t>from Wikimedia Commons</a:t>
            </a:r>
            <a:r>
              <a:rPr lang="en-GB" sz="1100" dirty="0"/>
              <a:t>, public domain</a:t>
            </a:r>
          </a:p>
        </p:txBody>
      </p:sp>
    </p:spTree>
    <p:extLst>
      <p:ext uri="{BB962C8B-B14F-4D97-AF65-F5344CB8AC3E}">
        <p14:creationId xmlns:p14="http://schemas.microsoft.com/office/powerpoint/2010/main" val="2651355226"/>
      </p:ext>
    </p:extLst>
  </p:cSld>
  <p:clrMapOvr>
    <a:masterClrMapping/>
  </p:clrMapOvr>
</p:sld>
</file>

<file path=ppt/slides/slide9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1CB1B8-1721-47FA-B572-5758F5F74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313" y="0"/>
            <a:ext cx="8756550" cy="9437614"/>
          </a:xfrm>
          <a:prstGeom prst="rect">
            <a:avLst/>
          </a:prstGeom>
        </p:spPr>
      </p:pic>
      <p:sp>
        <p:nvSpPr>
          <p:cNvPr id="6" name="TextBox 5">
            <a:extLst>
              <a:ext uri="{FF2B5EF4-FFF2-40B4-BE49-F238E27FC236}">
                <a16:creationId xmlns:a16="http://schemas.microsoft.com/office/drawing/2014/main" id="{7EA9FE53-DD22-458B-B5E8-1ABE8B5A298F}"/>
              </a:ext>
            </a:extLst>
          </p:cNvPr>
          <p:cNvSpPr txBox="1"/>
          <p:nvPr/>
        </p:nvSpPr>
        <p:spPr>
          <a:xfrm>
            <a:off x="-4579" y="6396335"/>
            <a:ext cx="2898386" cy="461665"/>
          </a:xfrm>
          <a:prstGeom prst="rect">
            <a:avLst/>
          </a:prstGeom>
          <a:noFill/>
        </p:spPr>
        <p:txBody>
          <a:bodyPr wrap="square" rtlCol="0">
            <a:spAutoFit/>
          </a:bodyPr>
          <a:lstStyle/>
          <a:p>
            <a:r>
              <a:rPr lang="en-GB" sz="1200" dirty="0"/>
              <a:t>excerpt from Recommendation on Open Science </a:t>
            </a:r>
            <a:r>
              <a:rPr lang="en-GB" sz="1200" dirty="0">
                <a:hlinkClick r:id="rId4"/>
              </a:rPr>
              <a:t>from UNESCO</a:t>
            </a:r>
            <a:r>
              <a:rPr lang="en-GB" sz="1200" dirty="0"/>
              <a:t>, fair use</a:t>
            </a:r>
          </a:p>
        </p:txBody>
      </p:sp>
      <p:sp>
        <p:nvSpPr>
          <p:cNvPr id="8" name="Rectangle 7">
            <a:extLst>
              <a:ext uri="{FF2B5EF4-FFF2-40B4-BE49-F238E27FC236}">
                <a16:creationId xmlns:a16="http://schemas.microsoft.com/office/drawing/2014/main" id="{88EE344D-2759-4137-AB75-0E000789643F}"/>
              </a:ext>
            </a:extLst>
          </p:cNvPr>
          <p:cNvSpPr/>
          <p:nvPr/>
        </p:nvSpPr>
        <p:spPr>
          <a:xfrm>
            <a:off x="3090314" y="0"/>
            <a:ext cx="8756550" cy="6858000"/>
          </a:xfrm>
          <a:prstGeom prst="rect">
            <a:avLst/>
          </a:prstGeom>
          <a:solidFill>
            <a:schemeClr val="bg1">
              <a:alpha val="8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62F39688-DF58-48F2-9EF7-7721CD604473}"/>
              </a:ext>
            </a:extLst>
          </p:cNvPr>
          <p:cNvGrpSpPr/>
          <p:nvPr/>
        </p:nvGrpSpPr>
        <p:grpSpPr>
          <a:xfrm>
            <a:off x="1666201" y="2473569"/>
            <a:ext cx="8859598" cy="1910862"/>
            <a:chOff x="999510" y="2473569"/>
            <a:chExt cx="10192977" cy="1910862"/>
          </a:xfrm>
        </p:grpSpPr>
        <p:sp>
          <p:nvSpPr>
            <p:cNvPr id="9" name="Rectangle: Rounded Corners 8">
              <a:extLst>
                <a:ext uri="{FF2B5EF4-FFF2-40B4-BE49-F238E27FC236}">
                  <a16:creationId xmlns:a16="http://schemas.microsoft.com/office/drawing/2014/main" id="{FCA265DD-8B05-435F-B70C-F0B9677193A5}"/>
                </a:ext>
              </a:extLst>
            </p:cNvPr>
            <p:cNvSpPr/>
            <p:nvPr/>
          </p:nvSpPr>
          <p:spPr>
            <a:xfrm>
              <a:off x="999510" y="2473569"/>
              <a:ext cx="10192977" cy="1910862"/>
            </a:xfrm>
            <a:prstGeom prst="roundRect">
              <a:avLst/>
            </a:prstGeom>
            <a:solidFill>
              <a:schemeClr val="bg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6367358-B5BD-4FEF-932A-1499E9FA2E3B}"/>
                </a:ext>
              </a:extLst>
            </p:cNvPr>
            <p:cNvSpPr txBox="1"/>
            <p:nvPr/>
          </p:nvSpPr>
          <p:spPr>
            <a:xfrm>
              <a:off x="1049454" y="2644170"/>
              <a:ext cx="10093091" cy="1569660"/>
            </a:xfrm>
            <a:prstGeom prst="rect">
              <a:avLst/>
            </a:prstGeom>
            <a:noFill/>
          </p:spPr>
          <p:txBody>
            <a:bodyPr wrap="square" rtlCol="0">
              <a:spAutoFit/>
            </a:bodyPr>
            <a:lstStyle/>
            <a:p>
              <a:pPr algn="ctr"/>
              <a:r>
                <a:rPr lang="en-GB" sz="3200" dirty="0"/>
                <a:t>“…dialogue with </a:t>
              </a:r>
              <a:r>
                <a:rPr lang="en-GB" sz="3200" b="1" dirty="0">
                  <a:solidFill>
                    <a:schemeClr val="tx2"/>
                  </a:solidFill>
                </a:rPr>
                <a:t>other knowledge systems</a:t>
              </a:r>
              <a:r>
                <a:rPr lang="en-GB" sz="3200" dirty="0"/>
                <a:t>… knowledge holders </a:t>
              </a:r>
              <a:r>
                <a:rPr lang="en-GB" sz="3200" b="1" dirty="0">
                  <a:solidFill>
                    <a:schemeClr val="tx2"/>
                  </a:solidFill>
                </a:rPr>
                <a:t>beyond the traditional scientific community</a:t>
              </a:r>
              <a:r>
                <a:rPr lang="en-GB" sz="3200" dirty="0"/>
                <a:t>”</a:t>
              </a:r>
            </a:p>
          </p:txBody>
        </p:sp>
      </p:grpSp>
    </p:spTree>
    <p:custDataLst>
      <p:tags r:id="rId1"/>
    </p:custDataLst>
    <p:extLst>
      <p:ext uri="{BB962C8B-B14F-4D97-AF65-F5344CB8AC3E}">
        <p14:creationId xmlns:p14="http://schemas.microsoft.com/office/powerpoint/2010/main" val="289411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62.667%" fill="hold" nodeType="withEffect">
                                  <p:stCondLst>
                                    <p:cond delay="0"/>
                                  </p:stCondLst>
                                  <p:childTnLst>
                                    <p:animMotion origin="layout" path="M -2.08333E-7 -2.96296E-6 L -2.08333E-7 -0.35162 " pathEditMode="relative" rAng="0" ptsTypes="AA">
                                      <p:cBhvr>
                                        <p:cTn id="6" dur="2000" fill="hold"/>
                                        <p:tgtEl>
                                          <p:spTgt spid="5"/>
                                        </p:tgtEl>
                                        <p:attrNameLst>
                                          <p:attrName>ppt_x</p:attrName>
                                          <p:attrName>ppt_y</p:attrName>
                                        </p:attrNameLst>
                                      </p:cBhvr>
                                      <p:rCtr x="0%" y="-17.59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A9BA0B-2205-4E6C-AACB-99B04E046407}"/>
              </a:ext>
            </a:extLst>
          </p:cNvPr>
          <p:cNvSpPr txBox="1"/>
          <p:nvPr/>
        </p:nvSpPr>
        <p:spPr>
          <a:xfrm>
            <a:off x="1173890" y="2014151"/>
            <a:ext cx="6895071" cy="1200329"/>
          </a:xfrm>
          <a:prstGeom prst="rect">
            <a:avLst/>
          </a:prstGeom>
          <a:noFill/>
        </p:spPr>
        <p:txBody>
          <a:bodyPr wrap="square" rtlCol="0">
            <a:spAutoFit/>
          </a:bodyPr>
          <a:lstStyle/>
          <a:p>
            <a:pPr algn="ctr"/>
            <a:r>
              <a:rPr lang="en-GB" sz="7200" b="1" dirty="0">
                <a:solidFill>
                  <a:schemeClr val="tx2"/>
                </a:solidFill>
              </a:rPr>
              <a:t>citizen science</a:t>
            </a:r>
          </a:p>
        </p:txBody>
      </p:sp>
      <p:sp>
        <p:nvSpPr>
          <p:cNvPr id="5" name="TextBox 4">
            <a:extLst>
              <a:ext uri="{FF2B5EF4-FFF2-40B4-BE49-F238E27FC236}">
                <a16:creationId xmlns:a16="http://schemas.microsoft.com/office/drawing/2014/main" id="{14840CEF-95D3-4746-A572-9247B46D169F}"/>
              </a:ext>
            </a:extLst>
          </p:cNvPr>
          <p:cNvSpPr txBox="1"/>
          <p:nvPr/>
        </p:nvSpPr>
        <p:spPr>
          <a:xfrm>
            <a:off x="4181856" y="3643521"/>
            <a:ext cx="7201847" cy="1200329"/>
          </a:xfrm>
          <a:prstGeom prst="rect">
            <a:avLst/>
          </a:prstGeom>
          <a:noFill/>
        </p:spPr>
        <p:txBody>
          <a:bodyPr wrap="square" rtlCol="0">
            <a:spAutoFit/>
          </a:bodyPr>
          <a:lstStyle/>
          <a:p>
            <a:pPr algn="ctr"/>
            <a:r>
              <a:rPr lang="en-GB" sz="7200" b="1" dirty="0">
                <a:solidFill>
                  <a:schemeClr val="tx2"/>
                </a:solidFill>
              </a:rPr>
              <a:t>methodology</a:t>
            </a:r>
          </a:p>
        </p:txBody>
      </p:sp>
      <p:sp>
        <p:nvSpPr>
          <p:cNvPr id="6" name="TextBox 5">
            <a:extLst>
              <a:ext uri="{FF2B5EF4-FFF2-40B4-BE49-F238E27FC236}">
                <a16:creationId xmlns:a16="http://schemas.microsoft.com/office/drawing/2014/main" id="{B615E495-8B17-4213-95F7-79194612EFC5}"/>
              </a:ext>
            </a:extLst>
          </p:cNvPr>
          <p:cNvSpPr txBox="1"/>
          <p:nvPr/>
        </p:nvSpPr>
        <p:spPr>
          <a:xfrm>
            <a:off x="4773882" y="2828835"/>
            <a:ext cx="1948194" cy="1200329"/>
          </a:xfrm>
          <a:prstGeom prst="rect">
            <a:avLst/>
          </a:prstGeom>
          <a:noFill/>
        </p:spPr>
        <p:txBody>
          <a:bodyPr wrap="square" rtlCol="0">
            <a:spAutoFit/>
          </a:bodyPr>
          <a:lstStyle/>
          <a:p>
            <a:pPr algn="ctr"/>
            <a:r>
              <a:rPr lang="en-GB" sz="7200" dirty="0"/>
              <a:t>as a</a:t>
            </a:r>
          </a:p>
        </p:txBody>
      </p:sp>
    </p:spTree>
    <p:extLst>
      <p:ext uri="{BB962C8B-B14F-4D97-AF65-F5344CB8AC3E}">
        <p14:creationId xmlns:p14="http://schemas.microsoft.com/office/powerpoint/2010/main" val="399733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sld>
</file>

<file path=ppt/slides/slide9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A9BA0B-2205-4E6C-AACB-99B04E046407}"/>
              </a:ext>
            </a:extLst>
          </p:cNvPr>
          <p:cNvSpPr txBox="1"/>
          <p:nvPr/>
        </p:nvSpPr>
        <p:spPr>
          <a:xfrm>
            <a:off x="1173890" y="2014151"/>
            <a:ext cx="6895071" cy="1200329"/>
          </a:xfrm>
          <a:prstGeom prst="rect">
            <a:avLst/>
          </a:prstGeom>
          <a:noFill/>
        </p:spPr>
        <p:txBody>
          <a:bodyPr wrap="square" rtlCol="0">
            <a:spAutoFit/>
          </a:bodyPr>
          <a:lstStyle/>
          <a:p>
            <a:pPr algn="ctr"/>
            <a:r>
              <a:rPr lang="en-GB" sz="7200" b="1" dirty="0">
                <a:solidFill>
                  <a:schemeClr val="tx2"/>
                </a:solidFill>
              </a:rPr>
              <a:t>citizen science</a:t>
            </a:r>
          </a:p>
        </p:txBody>
      </p:sp>
      <p:sp>
        <p:nvSpPr>
          <p:cNvPr id="5" name="TextBox 4">
            <a:extLst>
              <a:ext uri="{FF2B5EF4-FFF2-40B4-BE49-F238E27FC236}">
                <a16:creationId xmlns:a16="http://schemas.microsoft.com/office/drawing/2014/main" id="{14840CEF-95D3-4746-A572-9247B46D169F}"/>
              </a:ext>
            </a:extLst>
          </p:cNvPr>
          <p:cNvSpPr txBox="1"/>
          <p:nvPr/>
        </p:nvSpPr>
        <p:spPr>
          <a:xfrm>
            <a:off x="4401312" y="3643521"/>
            <a:ext cx="6689783" cy="1200329"/>
          </a:xfrm>
          <a:prstGeom prst="rect">
            <a:avLst/>
          </a:prstGeom>
          <a:noFill/>
        </p:spPr>
        <p:txBody>
          <a:bodyPr wrap="square" rtlCol="0">
            <a:spAutoFit/>
          </a:bodyPr>
          <a:lstStyle/>
          <a:p>
            <a:pPr algn="ctr"/>
            <a:r>
              <a:rPr lang="en-GB" sz="7200" b="1" dirty="0">
                <a:solidFill>
                  <a:schemeClr val="tx2"/>
                </a:solidFill>
              </a:rPr>
              <a:t>collaboration</a:t>
            </a:r>
          </a:p>
        </p:txBody>
      </p:sp>
      <p:sp>
        <p:nvSpPr>
          <p:cNvPr id="7" name="TextBox 6">
            <a:extLst>
              <a:ext uri="{FF2B5EF4-FFF2-40B4-BE49-F238E27FC236}">
                <a16:creationId xmlns:a16="http://schemas.microsoft.com/office/drawing/2014/main" id="{C94BFCD8-B7A3-956C-4EEF-61C60ADBB5D8}"/>
              </a:ext>
            </a:extLst>
          </p:cNvPr>
          <p:cNvSpPr txBox="1"/>
          <p:nvPr/>
        </p:nvSpPr>
        <p:spPr>
          <a:xfrm>
            <a:off x="4773882" y="2828835"/>
            <a:ext cx="1948194" cy="1200329"/>
          </a:xfrm>
          <a:prstGeom prst="rect">
            <a:avLst/>
          </a:prstGeom>
          <a:noFill/>
        </p:spPr>
        <p:txBody>
          <a:bodyPr wrap="square" rtlCol="0">
            <a:spAutoFit/>
          </a:bodyPr>
          <a:lstStyle/>
          <a:p>
            <a:pPr algn="ctr"/>
            <a:r>
              <a:rPr lang="en-GB" sz="7200" dirty="0"/>
              <a:t>as a</a:t>
            </a:r>
          </a:p>
        </p:txBody>
      </p:sp>
      <p:sp>
        <p:nvSpPr>
          <p:cNvPr id="2" name="TextBox 1">
            <a:extLst>
              <a:ext uri="{FF2B5EF4-FFF2-40B4-BE49-F238E27FC236}">
                <a16:creationId xmlns:a16="http://schemas.microsoft.com/office/drawing/2014/main" id="{1FBCBD26-27D0-27FD-7833-4C0927281ACE}"/>
              </a:ext>
            </a:extLst>
          </p:cNvPr>
          <p:cNvSpPr txBox="1"/>
          <p:nvPr/>
        </p:nvSpPr>
        <p:spPr>
          <a:xfrm>
            <a:off x="1333042" y="4998086"/>
            <a:ext cx="10102468" cy="1200329"/>
          </a:xfrm>
          <a:prstGeom prst="rect">
            <a:avLst/>
          </a:prstGeom>
          <a:noFill/>
        </p:spPr>
        <p:txBody>
          <a:bodyPr wrap="square" rtlCol="0">
            <a:spAutoFit/>
          </a:bodyPr>
          <a:lstStyle/>
          <a:p>
            <a:r>
              <a:rPr lang="en-GB" sz="7200" dirty="0"/>
              <a:t>…built on open research</a:t>
            </a:r>
          </a:p>
        </p:txBody>
      </p:sp>
    </p:spTree>
    <p:extLst>
      <p:ext uri="{BB962C8B-B14F-4D97-AF65-F5344CB8AC3E}">
        <p14:creationId xmlns:p14="http://schemas.microsoft.com/office/powerpoint/2010/main" val="355488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purl.oclc.org/ooxml/drawingml/main" xmlns:r="http://purl.oclc.org/ooxml/officeDocument/relationships" xmlns:p="http://purl.oclc.org/ooxml/presentationml/main">
  <p:tag name="TIMING" val="|2.9"/>
</p:tagLst>
</file>

<file path=ppt/tags/tag10.xml><?xml version="1.0" encoding="utf-8"?>
<p:tagLst xmlns:a="http://purl.oclc.org/ooxml/drawingml/main" xmlns:r="http://purl.oclc.org/ooxml/officeDocument/relationships" xmlns:p="http://purl.oclc.org/ooxml/presentationml/main">
  <p:tag name="TIMING" val="|0.7|13.9"/>
</p:tagLst>
</file>

<file path=ppt/tags/tag11.xml><?xml version="1.0" encoding="utf-8"?>
<p:tagLst xmlns:a="http://purl.oclc.org/ooxml/drawingml/main" xmlns:r="http://purl.oclc.org/ooxml/officeDocument/relationships" xmlns:p="http://purl.oclc.org/ooxml/presentationml/main">
  <p:tag name="TIMING" val="|1.7|1.2"/>
</p:tagLst>
</file>

<file path=ppt/tags/tag12.xml><?xml version="1.0" encoding="utf-8"?>
<p:tagLst xmlns:a="http://purl.oclc.org/ooxml/drawingml/main" xmlns:r="http://purl.oclc.org/ooxml/officeDocument/relationships" xmlns:p="http://purl.oclc.org/ooxml/presentationml/main">
  <p:tag name="TIMING" val="|5.1"/>
</p:tagLst>
</file>

<file path=ppt/tags/tag13.xml><?xml version="1.0" encoding="utf-8"?>
<p:tagLst xmlns:a="http://purl.oclc.org/ooxml/drawingml/main" xmlns:r="http://purl.oclc.org/ooxml/officeDocument/relationships" xmlns:p="http://purl.oclc.org/ooxml/presentationml/main">
  <p:tag name="TIMING" val="|15.1"/>
</p:tagLst>
</file>

<file path=ppt/tags/tag14.xml><?xml version="1.0" encoding="utf-8"?>
<p:tagLst xmlns:a="http://purl.oclc.org/ooxml/drawingml/main" xmlns:r="http://purl.oclc.org/ooxml/officeDocument/relationships" xmlns:p="http://purl.oclc.org/ooxml/presentationml/main">
  <p:tag name="TIMING" val="|1.7|1.2"/>
</p:tagLst>
</file>

<file path=ppt/tags/tag15.xml><?xml version="1.0" encoding="utf-8"?>
<p:tagLst xmlns:a="http://purl.oclc.org/ooxml/drawingml/main" xmlns:r="http://purl.oclc.org/ooxml/officeDocument/relationships" xmlns:p="http://purl.oclc.org/ooxml/presentationml/main">
  <p:tag name="TIMING" val="|2.8"/>
</p:tagLst>
</file>

<file path=ppt/tags/tag16.xml><?xml version="1.0" encoding="utf-8"?>
<p:tagLst xmlns:a="http://purl.oclc.org/ooxml/drawingml/main" xmlns:r="http://purl.oclc.org/ooxml/officeDocument/relationships" xmlns:p="http://purl.oclc.org/ooxml/presentationml/main">
  <p:tag name="TIMING" val="|2.1|2.5|4.4"/>
</p:tagLst>
</file>

<file path=ppt/tags/tag17.xml><?xml version="1.0" encoding="utf-8"?>
<p:tagLst xmlns:a="http://purl.oclc.org/ooxml/drawingml/main" xmlns:r="http://purl.oclc.org/ooxml/officeDocument/relationships" xmlns:p="http://purl.oclc.org/ooxml/presentationml/main">
  <p:tag name="TIMING" val="|2.9"/>
</p:tagLst>
</file>

<file path=ppt/tags/tag18.xml><?xml version="1.0" encoding="utf-8"?>
<p:tagLst xmlns:a="http://purl.oclc.org/ooxml/drawingml/main" xmlns:r="http://purl.oclc.org/ooxml/officeDocument/relationships" xmlns:p="http://purl.oclc.org/ooxml/presentationml/main">
  <p:tag name="TIMING" val="|34.7"/>
</p:tagLst>
</file>

<file path=ppt/tags/tag19.xml><?xml version="1.0" encoding="utf-8"?>
<p:tagLst xmlns:a="http://purl.oclc.org/ooxml/drawingml/main" xmlns:r="http://purl.oclc.org/ooxml/officeDocument/relationships" xmlns:p="http://purl.oclc.org/ooxml/presentationml/main">
  <p:tag name="TIMING" val="|4.8|7.2|5.1|6.6"/>
</p:tagLst>
</file>

<file path=ppt/tags/tag2.xml><?xml version="1.0" encoding="utf-8"?>
<p:tagLst xmlns:a="http://purl.oclc.org/ooxml/drawingml/main" xmlns:r="http://purl.oclc.org/ooxml/officeDocument/relationships" xmlns:p="http://purl.oclc.org/ooxml/presentationml/main">
  <p:tag name="TIMING" val="|3.1|0.9|0.9|1.3"/>
</p:tagLst>
</file>

<file path=ppt/tags/tag20.xml><?xml version="1.0" encoding="utf-8"?>
<p:tagLst xmlns:a="http://purl.oclc.org/ooxml/drawingml/main" xmlns:r="http://purl.oclc.org/ooxml/officeDocument/relationships" xmlns:p="http://purl.oclc.org/ooxml/presentationml/main">
  <p:tag name="TIMING" val="|28.5|1.5"/>
</p:tagLst>
</file>

<file path=ppt/tags/tag21.xml><?xml version="1.0" encoding="utf-8"?>
<p:tagLst xmlns:a="http://purl.oclc.org/ooxml/drawingml/main" xmlns:r="http://purl.oclc.org/ooxml/officeDocument/relationships" xmlns:p="http://purl.oclc.org/ooxml/presentationml/main">
  <p:tag name="TIMING" val="|5.3"/>
</p:tagLst>
</file>

<file path=ppt/tags/tag22.xml><?xml version="1.0" encoding="utf-8"?>
<p:tagLst xmlns:a="http://purl.oclc.org/ooxml/drawingml/main" xmlns:r="http://purl.oclc.org/ooxml/officeDocument/relationships" xmlns:p="http://purl.oclc.org/ooxml/presentationml/main">
  <p:tag name="TIMING" val="|0.9|9.3"/>
</p:tagLst>
</file>

<file path=ppt/tags/tag23.xml><?xml version="1.0" encoding="utf-8"?>
<p:tagLst xmlns:a="http://purl.oclc.org/ooxml/drawingml/main" xmlns:r="http://purl.oclc.org/ooxml/officeDocument/relationships" xmlns:p="http://purl.oclc.org/ooxml/presentationml/main">
  <p:tag name="TIMING" val="|8.1"/>
</p:tagLst>
</file>

<file path=ppt/tags/tag24.xml><?xml version="1.0" encoding="utf-8"?>
<p:tagLst xmlns:a="http://purl.oclc.org/ooxml/drawingml/main" xmlns:r="http://purl.oclc.org/ooxml/officeDocument/relationships" xmlns:p="http://purl.oclc.org/ooxml/presentationml/main">
  <p:tag name="TIMING" val="|3.9|4.1|4.9|0|7.9"/>
</p:tagLst>
</file>

<file path=ppt/tags/tag25.xml><?xml version="1.0" encoding="utf-8"?>
<p:tagLst xmlns:a="http://purl.oclc.org/ooxml/drawingml/main" xmlns:r="http://purl.oclc.org/ooxml/officeDocument/relationships" xmlns:p="http://purl.oclc.org/ooxml/presentationml/main">
  <p:tag name="TIMING" val="|4|8.6"/>
</p:tagLst>
</file>

<file path=ppt/tags/tag26.xml><?xml version="1.0" encoding="utf-8"?>
<p:tagLst xmlns:a="http://purl.oclc.org/ooxml/drawingml/main" xmlns:r="http://purl.oclc.org/ooxml/officeDocument/relationships" xmlns:p="http://purl.oclc.org/ooxml/presentationml/main">
  <p:tag name="TIMING" val="|0.4"/>
</p:tagLst>
</file>

<file path=ppt/tags/tag3.xml><?xml version="1.0" encoding="utf-8"?>
<p:tagLst xmlns:a="http://purl.oclc.org/ooxml/drawingml/main" xmlns:r="http://purl.oclc.org/ooxml/officeDocument/relationships" xmlns:p="http://purl.oclc.org/ooxml/presentationml/main">
  <p:tag name="TIMING" val="|4|8.6"/>
</p:tagLst>
</file>

<file path=ppt/tags/tag4.xml><?xml version="1.0" encoding="utf-8"?>
<p:tagLst xmlns:a="http://purl.oclc.org/ooxml/drawingml/main" xmlns:r="http://purl.oclc.org/ooxml/officeDocument/relationships" xmlns:p="http://purl.oclc.org/ooxml/presentationml/main">
  <p:tag name="TIMING" val="|4|12.4"/>
</p:tagLst>
</file>

<file path=ppt/tags/tag5.xml><?xml version="1.0" encoding="utf-8"?>
<p:tagLst xmlns:a="http://purl.oclc.org/ooxml/drawingml/main" xmlns:r="http://purl.oclc.org/ooxml/officeDocument/relationships" xmlns:p="http://purl.oclc.org/ooxml/presentationml/main">
  <p:tag name="TIMING" val="|1.7|1.2"/>
</p:tagLst>
</file>

<file path=ppt/tags/tag6.xml><?xml version="1.0" encoding="utf-8"?>
<p:tagLst xmlns:a="http://purl.oclc.org/ooxml/drawingml/main" xmlns:r="http://purl.oclc.org/ooxml/officeDocument/relationships" xmlns:p="http://purl.oclc.org/ooxml/presentationml/main">
  <p:tag name="TIMING" val="|1.7|1.2"/>
</p:tagLst>
</file>

<file path=ppt/tags/tag7.xml><?xml version="1.0" encoding="utf-8"?>
<p:tagLst xmlns:a="http://purl.oclc.org/ooxml/drawingml/main" xmlns:r="http://purl.oclc.org/ooxml/officeDocument/relationships" xmlns:p="http://purl.oclc.org/ooxml/presentationml/main">
  <p:tag name="TIMING" val="|5.1"/>
</p:tagLst>
</file>

<file path=ppt/tags/tag8.xml><?xml version="1.0" encoding="utf-8"?>
<p:tagLst xmlns:a="http://purl.oclc.org/ooxml/drawingml/main" xmlns:r="http://purl.oclc.org/ooxml/officeDocument/relationships" xmlns:p="http://purl.oclc.org/ooxml/presentationml/main">
  <p:tag name="TIMING" val="|5.3"/>
</p:tagLst>
</file>

<file path=ppt/tags/tag9.xml><?xml version="1.0" encoding="utf-8"?>
<p:tagLst xmlns:a="http://purl.oclc.org/ooxml/drawingml/main" xmlns:r="http://purl.oclc.org/ooxml/officeDocument/relationships" xmlns:p="http://purl.oclc.org/ooxml/presentationml/main">
  <p:tag name="TIMING" val="|5.8"/>
</p:tagLst>
</file>

<file path=ppt/theme/theme1.xml><?xml version="1.0" encoding="utf-8"?>
<a:theme xmlns:a="http://purl.oclc.org/ooxml/drawingml/main" name="Pen 1">
  <a:themeElements>
    <a:clrScheme name="Pen 1">
      <a:dk1>
        <a:srgbClr val="F0F0F0"/>
      </a:dk1>
      <a:lt1>
        <a:srgbClr val="191919"/>
      </a:lt1>
      <a:dk2>
        <a:srgbClr val="FFC000"/>
      </a:dk2>
      <a:lt2>
        <a:srgbClr val="191919"/>
      </a:lt2>
      <a:accent1>
        <a:srgbClr val="5B9BD5"/>
      </a:accent1>
      <a:accent2>
        <a:srgbClr val="ED7D31"/>
      </a:accent2>
      <a:accent3>
        <a:srgbClr val="F0F0F0"/>
      </a:accent3>
      <a:accent4>
        <a:srgbClr val="FFC000"/>
      </a:accent4>
      <a:accent5>
        <a:srgbClr val="FF5050"/>
      </a:accent5>
      <a:accent6>
        <a:srgbClr val="70AD47"/>
      </a:accent6>
      <a:hlink>
        <a:srgbClr val="0A7DF5"/>
      </a:hlink>
      <a:folHlink>
        <a:srgbClr val="AA5F87"/>
      </a:folHlink>
    </a:clrScheme>
    <a:fontScheme name="Pen 1">
      <a:majorFont>
        <a:latin typeface="Metropolis"/>
        <a:ea typeface="Taipei Sans TC Beta"/>
        <a:cs typeface=""/>
      </a:majorFont>
      <a:minorFont>
        <a:latin typeface="Metropolis"/>
        <a:ea typeface="Taipei Sans TC Beta"/>
        <a:cs typeface=""/>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purl.oclc.org/ooxml/drawingml/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purl.oclc.org/ooxml/officeDocument/extendedProperties" xmlns:vt="http://purl.oclc.org/ooxml/officeDocument/docPropsVTypes">
  <TotalTime>5652</TotalTime>
  <Words>4543</Words>
  <Application>Microsoft Office PowerPoint</Application>
  <PresentationFormat>Widescreen</PresentationFormat>
  <Paragraphs>445</Paragraphs>
  <Slides>155</Slides>
  <Notes>85</Notes>
  <HiddenSlides>11</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155</vt:i4>
      </vt:variant>
    </vt:vector>
  </HeadingPairs>
  <TitlesOfParts>
    <vt:vector size="160" baseType="lpstr">
      <vt:lpstr>Arial</vt:lpstr>
      <vt:lpstr>Calibri</vt:lpstr>
      <vt:lpstr>Metropolis</vt:lpstr>
      <vt:lpstr>Ruji's Handwriting Font v.2.0</vt:lpstr>
      <vt:lpstr>Pen 1</vt:lpstr>
      <vt:lpstr>Embedding open &amp; participatory research into research training</vt:lpstr>
      <vt:lpstr>PowerPoint Presentation</vt:lpstr>
      <vt:lpstr>1 open science</vt:lpstr>
      <vt:lpstr>PowerPoint Presentation</vt:lpstr>
      <vt:lpstr>UNESCO  Recommendation on  Open Science</vt:lpstr>
      <vt:lpstr>PowerPoint Presentation</vt:lpstr>
      <vt:lpstr>PowerPoint Presentation</vt:lpstr>
      <vt:lpstr>PowerPoint Presentation</vt:lpstr>
      <vt:lpstr>PowerPoint Presentation</vt:lpstr>
      <vt:lpstr>PowerPoint Presentation</vt:lpstr>
      <vt:lpstr>science</vt:lpstr>
      <vt:lpstr>intellectual generosity</vt:lpstr>
      <vt:lpstr>intellectual humility</vt:lpstr>
      <vt:lpstr>PowerPoint Presentation</vt:lpstr>
      <vt:lpstr>PowerPoint Presentation</vt:lpstr>
      <vt:lpstr>PowerPoint Presentation</vt:lpstr>
      <vt:lpstr>PowerPoint Presentation</vt:lpstr>
      <vt:lpstr>2 citizen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50+</vt:lpstr>
      <vt:lpstr>citizen science</vt:lpstr>
      <vt:lpstr>PowerPoint Presentation</vt:lpstr>
      <vt:lpstr>authority-driven citizen science</vt:lpstr>
      <vt:lpstr>PowerPoint Presentation</vt:lpstr>
      <vt:lpstr>PowerPoint Presentation</vt:lpstr>
      <vt:lpstr>PowerPoint Presentation</vt:lpstr>
      <vt:lpstr>PowerPoint Presentation</vt:lpstr>
      <vt:lpstr>PowerPoint Presentation</vt:lpstr>
      <vt:lpstr>350+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social-movement citizen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UNESCO  Recommendation on  Open Science</vt:lpstr>
      <vt:lpstr>PowerPoint Presentation</vt:lpstr>
      <vt:lpstr>PowerPoint Presentation</vt:lpstr>
      <vt:lpstr>PowerPoint Presentation</vt:lpstr>
      <vt:lpstr>PowerPoint Presentation</vt:lpstr>
      <vt:lpstr>3 Wikipedia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put learning in context</vt:lpstr>
      <vt:lpstr>PowerPoint Presentation</vt:lpstr>
      <vt:lpstr>PowerPoint Presentation</vt:lpstr>
      <vt:lpstr>PowerPoint Presentation</vt:lpstr>
      <vt:lpstr>PowerPoint Presentation</vt:lpstr>
      <vt:lpstr>PowerPoint Presentation</vt:lpstr>
      <vt:lpstr>PowerPoint Presentation</vt:lpstr>
      <vt:lpstr>students are much more motivated</vt:lpstr>
      <vt:lpstr>PowerPoint Presentation</vt:lpstr>
      <vt:lpstr>PowerPoint Presentation</vt:lpstr>
      <vt:lpstr>PowerPoint Presentation</vt:lpstr>
      <vt:lpstr>PowerPoint Presentation</vt:lpstr>
      <vt:lpstr>PowerPoint Presentation</vt:lpstr>
      <vt:lpstr>critical thinking</vt:lpstr>
      <vt:lpstr>4 actions</vt:lpstr>
      <vt:lpstr>PowerPoint Presentation</vt:lpstr>
      <vt:lpstr>PowerPoint Presentation</vt:lpstr>
      <vt:lpstr>PowerPoint Presentation</vt:lpstr>
      <vt:lpstr>PowerPoint Presentation</vt:lpstr>
      <vt:lpstr>how does one use Wikipedia for teaching?</vt:lpstr>
      <vt:lpstr>Wiki Education Foundation</vt:lpstr>
      <vt:lpstr>PowerPoint Presentation</vt:lpstr>
      <vt:lpstr>PowerPoint Presentation</vt:lpstr>
      <vt:lpstr>PowerPoint Presentation</vt:lpstr>
      <vt:lpstr>PowerPoint Presentation</vt:lpstr>
      <vt:lpstr>Two papers</vt:lpstr>
      <vt:lpstr>OER webinar tomorrow!</vt:lpstr>
      <vt:lpstr>FORRT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Participatory Learning and Critical Role of Sharing in Research</dc:title>
  <dc:creator>Pen-Yuan Hsing</dc:creator>
  <cp:lastModifiedBy>Pen-Yuan Hsing</cp:lastModifiedBy>
  <cp:revision>315</cp:revision>
  <dcterms:created xsi:type="dcterms:W3CDTF">2021-03-16T13:53:03Z</dcterms:created>
  <dcterms:modified xsi:type="dcterms:W3CDTF">2023-08-29T13:13:46Z</dcterms:modified>
</cp:coreProperties>
</file>