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2" r:id="rId2"/>
    <p:sldId id="263" r:id="rId3"/>
    <p:sldId id="265" r:id="rId4"/>
    <p:sldId id="264" r:id="rId5"/>
    <p:sldId id="266" r:id="rId6"/>
    <p:sldId id="267" r:id="rId7"/>
    <p:sldId id="268" r:id="rId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C6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-1464" y="-84"/>
      </p:cViewPr>
      <p:guideLst>
        <p:guide orient="horz" pos="4039"/>
        <p:guide pos="2880"/>
        <p:guide pos="7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7EAAAAD-4A41-4E64-9B96-6D22E6CAAD4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9587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AAAAD-4A41-4E64-9B96-6D22E6CAAD4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00138" y="2268204"/>
            <a:ext cx="7772400" cy="705283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00138" y="5008038"/>
            <a:ext cx="3929062" cy="1624337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800"/>
              </a:spcBef>
              <a:buFontTx/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Date</a:t>
            </a:r>
          </a:p>
          <a:p>
            <a:endParaRPr lang="en-US" dirty="0" smtClean="0"/>
          </a:p>
          <a:p>
            <a:r>
              <a:rPr lang="en-US" dirty="0" smtClean="0"/>
              <a:t>Name</a:t>
            </a:r>
          </a:p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104900" y="3146425"/>
            <a:ext cx="7789863" cy="927100"/>
          </a:xfrm>
        </p:spPr>
        <p:txBody>
          <a:bodyPr/>
          <a:lstStyle>
            <a:lvl1pPr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7" name="Picture 6" descr="UW.Wordmark_ctr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454588" y="6408802"/>
            <a:ext cx="2312952" cy="154495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>
            <a:lvl1pPr>
              <a:buClr>
                <a:schemeClr val="accent1"/>
              </a:buClr>
              <a:buSzPct val="120000"/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>
              <a:buSzPct val="90000"/>
              <a:buFont typeface="Courier New" pitchFamily="49" charset="0"/>
              <a:buChar char="o"/>
              <a:defRPr sz="2000">
                <a:solidFill>
                  <a:schemeClr val="bg2">
                    <a:lumMod val="50000"/>
                  </a:schemeClr>
                </a:solidFill>
              </a:defRPr>
            </a:lvl2pPr>
            <a:lvl3pPr>
              <a:buSzPct val="90000"/>
              <a:buFont typeface="Arial" pitchFamily="34" charset="0"/>
              <a:buChar char="─"/>
              <a:defRPr sz="1800">
                <a:solidFill>
                  <a:schemeClr val="bg2">
                    <a:lumMod val="50000"/>
                  </a:schemeClr>
                </a:solidFill>
              </a:defRPr>
            </a:lvl3pPr>
            <a:lvl4pPr>
              <a:buFont typeface="Arial" pitchFamily="34" charset="0"/>
              <a:buChar char="»"/>
              <a:defRPr sz="160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351F2E6-A7BC-496D-9D39-6D142B5688F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0031"/>
            <a:ext cx="4038600" cy="498613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0031"/>
            <a:ext cx="4038600" cy="498613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3D2F3B2-6206-4DB8-B93A-33EB383A23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sub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905"/>
            <a:ext cx="4040188" cy="676895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28800"/>
            <a:ext cx="4040188" cy="42973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40032"/>
            <a:ext cx="4041775" cy="700644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40675"/>
            <a:ext cx="4041775" cy="42854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29E7555-11F8-4BDF-BC63-E2088BBC284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191500" cy="660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2A49F42-FD93-45D5-B0E8-57D633F3B1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3204D3B-C328-45BC-BE43-D61C06300A1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4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E979C44-9693-4F77-B151-87D77CA1F4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0CD2D73-9E59-477E-8035-85B0CAE142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IHME_footer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6402388"/>
            <a:ext cx="9144000" cy="455612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98438"/>
            <a:ext cx="81915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45177"/>
            <a:ext cx="8199120" cy="4950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473825"/>
            <a:ext cx="21336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FEDDC857-C4D2-4F09-8C9E-E72D1CE8627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7" r:id="rId7"/>
    <p:sldLayoutId id="2147483658" r:id="rId8"/>
  </p:sldLayoutIdLst>
  <p:transition>
    <p:fade/>
  </p:transition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</a:defRPr>
      </a:lvl9pPr>
    </p:titleStyle>
    <p:bodyStyle>
      <a:lvl1pPr marL="231775" indent="-231775" algn="l" rtl="0" eaLnBrk="1" fontAlgn="base" hangingPunct="1">
        <a:spcBef>
          <a:spcPct val="45000"/>
        </a:spcBef>
        <a:spcAft>
          <a:spcPct val="0"/>
        </a:spcAft>
        <a:buClr>
          <a:schemeClr val="accent1"/>
        </a:buClr>
        <a:buSzPct val="120000"/>
        <a:buChar char="•"/>
        <a:defRPr sz="2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1pPr>
      <a:lvl2pPr marL="566738" indent="-220663" algn="l" rtl="0" eaLnBrk="1" fontAlgn="base" hangingPunct="1">
        <a:spcBef>
          <a:spcPct val="45000"/>
        </a:spcBef>
        <a:spcAft>
          <a:spcPct val="0"/>
        </a:spcAft>
        <a:buClr>
          <a:schemeClr val="accent1"/>
        </a:buClr>
        <a:buSzPct val="90000"/>
        <a:buFont typeface="Courier New" pitchFamily="49" charset="0"/>
        <a:buChar char="o"/>
        <a:defRPr sz="2000">
          <a:solidFill>
            <a:schemeClr val="bg2">
              <a:lumMod val="50000"/>
            </a:schemeClr>
          </a:solidFill>
          <a:latin typeface="+mn-lt"/>
        </a:defRPr>
      </a:lvl2pPr>
      <a:lvl3pPr marL="912813" indent="-231775" algn="l" rtl="0" eaLnBrk="1" fontAlgn="base" hangingPunct="1">
        <a:spcBef>
          <a:spcPct val="45000"/>
        </a:spcBef>
        <a:spcAft>
          <a:spcPct val="0"/>
        </a:spcAft>
        <a:buClr>
          <a:schemeClr val="accent1"/>
        </a:buClr>
        <a:buSzPct val="90000"/>
        <a:buFont typeface="Arial" pitchFamily="34" charset="0"/>
        <a:buChar char="─"/>
        <a:defRPr sz="1800">
          <a:solidFill>
            <a:schemeClr val="bg2">
              <a:lumMod val="50000"/>
            </a:schemeClr>
          </a:solidFill>
          <a:latin typeface="+mn-lt"/>
        </a:defRPr>
      </a:lvl3pPr>
      <a:lvl4pPr marL="1258888" indent="-231775" algn="l" rtl="0" eaLnBrk="1" fontAlgn="base" hangingPunct="1">
        <a:spcBef>
          <a:spcPct val="45000"/>
        </a:spcBef>
        <a:spcAft>
          <a:spcPct val="0"/>
        </a:spcAft>
        <a:buClr>
          <a:schemeClr val="accent1"/>
        </a:buClr>
        <a:buFont typeface="Arial" pitchFamily="34" charset="0"/>
        <a:buChar char="»"/>
        <a:defRPr sz="1600">
          <a:solidFill>
            <a:schemeClr val="bg2">
              <a:lumMod val="50000"/>
            </a:schemeClr>
          </a:solidFill>
          <a:latin typeface="+mn-lt"/>
        </a:defRPr>
      </a:lvl4pPr>
      <a:lvl5pPr marL="1597025" indent="-223838" algn="l" rtl="0" eaLnBrk="1" fontAlgn="base" hangingPunct="1">
        <a:spcBef>
          <a:spcPct val="45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054225" indent="-223838" algn="l" rtl="0" eaLnBrk="1" fontAlgn="base" hangingPunct="1">
        <a:spcBef>
          <a:spcPct val="45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511425" indent="-223838" algn="l" rtl="0" eaLnBrk="1" fontAlgn="base" hangingPunct="1">
        <a:spcBef>
          <a:spcPct val="45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2968625" indent="-223838" algn="l" rtl="0" eaLnBrk="1" fontAlgn="base" hangingPunct="1">
        <a:spcBef>
          <a:spcPct val="45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3425825" indent="-223838" algn="l" rtl="0" eaLnBrk="1" fontAlgn="base" hangingPunct="1">
        <a:spcBef>
          <a:spcPct val="45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Cause of Death Appendix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December 10</a:t>
            </a:r>
            <a:r>
              <a:rPr lang="en-US" baseline="30000" dirty="0" smtClean="0"/>
              <a:t>th</a:t>
            </a:r>
            <a:r>
              <a:rPr lang="en-US" dirty="0" smtClean="0"/>
              <a:t>, 2012</a:t>
            </a:r>
            <a:endParaRPr lang="en-US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Figures</a:t>
            </a:r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51F2E6-A7BC-496D-9D39-6D142B5688F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56" y="208233"/>
            <a:ext cx="8418827" cy="599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4419601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04D3B-C328-45BC-BE43-D61C06300A1A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31" y="80296"/>
            <a:ext cx="8934073" cy="6260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9437624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04D3B-C328-45BC-BE43-D61C06300A1A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09" y="602389"/>
            <a:ext cx="8969414" cy="532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0333905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04D3B-C328-45BC-BE43-D61C06300A1A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986" y="43887"/>
            <a:ext cx="6564441" cy="6319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7960284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04D3B-C328-45BC-BE43-D61C06300A1A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80957"/>
            <a:ext cx="8351837" cy="623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5072361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04D3B-C328-45BC-BE43-D61C06300A1A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79" y="68609"/>
            <a:ext cx="7765830" cy="6259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6894424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IHME_PPT_Template_1109">
  <a:themeElements>
    <a:clrScheme name="Default Design 14">
      <a:dk1>
        <a:srgbClr val="4C5B52"/>
      </a:dk1>
      <a:lt1>
        <a:srgbClr val="FFFFFF"/>
      </a:lt1>
      <a:dk2>
        <a:srgbClr val="000000"/>
      </a:dk2>
      <a:lt2>
        <a:srgbClr val="808080"/>
      </a:lt2>
      <a:accent1>
        <a:srgbClr val="48AA43"/>
      </a:accent1>
      <a:accent2>
        <a:srgbClr val="333399"/>
      </a:accent2>
      <a:accent3>
        <a:srgbClr val="FFFFFF"/>
      </a:accent3>
      <a:accent4>
        <a:srgbClr val="404C45"/>
      </a:accent4>
      <a:accent5>
        <a:srgbClr val="B1D2B0"/>
      </a:accent5>
      <a:accent6>
        <a:srgbClr val="2D2D8A"/>
      </a:accent6>
      <a:hlink>
        <a:srgbClr val="009999"/>
      </a:hlink>
      <a:folHlink>
        <a:srgbClr val="92C67C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228600" indent="-228600">
          <a:spcBef>
            <a:spcPts val="54"/>
          </a:spcBef>
          <a:buClr>
            <a:schemeClr val="accent1"/>
          </a:buClr>
          <a:buSzPct val="110000"/>
          <a:buFont typeface="Arial" pitchFamily="34" charset="0"/>
          <a:buChar char="•"/>
          <a:defRPr sz="2200" dirty="0" smtClean="0">
            <a:solidFill>
              <a:schemeClr val="bg2">
                <a:lumMod val="50000"/>
              </a:schemeClr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48AA4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1D2B0"/>
        </a:accent5>
        <a:accent6>
          <a:srgbClr val="2D2D8A"/>
        </a:accent6>
        <a:hlink>
          <a:srgbClr val="009999"/>
        </a:hlink>
        <a:folHlink>
          <a:srgbClr val="92C67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4C5B52"/>
        </a:dk1>
        <a:lt1>
          <a:srgbClr val="FFFFFF"/>
        </a:lt1>
        <a:dk2>
          <a:srgbClr val="000000"/>
        </a:dk2>
        <a:lt2>
          <a:srgbClr val="808080"/>
        </a:lt2>
        <a:accent1>
          <a:srgbClr val="48AA43"/>
        </a:accent1>
        <a:accent2>
          <a:srgbClr val="333399"/>
        </a:accent2>
        <a:accent3>
          <a:srgbClr val="FFFFFF"/>
        </a:accent3>
        <a:accent4>
          <a:srgbClr val="404C45"/>
        </a:accent4>
        <a:accent5>
          <a:srgbClr val="B1D2B0"/>
        </a:accent5>
        <a:accent6>
          <a:srgbClr val="2D2D8A"/>
        </a:accent6>
        <a:hlink>
          <a:srgbClr val="009999"/>
        </a:hlink>
        <a:folHlink>
          <a:srgbClr val="92C67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IHME_PPT_Template_1109</Template>
  <TotalTime>5</TotalTime>
  <Words>16</Words>
  <Application>Microsoft Office PowerPoint</Application>
  <PresentationFormat>On-screen Show (4:3)</PresentationFormat>
  <Paragraphs>10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IHME_PPT_Template_1109</vt:lpstr>
      <vt:lpstr>Cause of Death Appendix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Cause of Death Appendix</dc:title>
  <dc:creator>Thomas Fleming</dc:creator>
  <cp:lastModifiedBy>Thomas Fleming</cp:lastModifiedBy>
  <cp:revision>3</cp:revision>
  <dcterms:created xsi:type="dcterms:W3CDTF">2012-12-20T23:47:52Z</dcterms:created>
  <dcterms:modified xsi:type="dcterms:W3CDTF">2012-12-20T23:53:02Z</dcterms:modified>
</cp:coreProperties>
</file>