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5"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hlyD/RPTmlgB9QQo+4KomIYXH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17E377-F6C0-4F27-85DF-B564D3F6B622}">
  <a:tblStyle styleId="{6D17E377-F6C0-4F27-85DF-B564D3F6B62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658FA435-3991-4850-8523-A5111385A374}"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c210e7d61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c210e7d616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g2c210e7d616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c2cd5a20b4_0_18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2c2cd5a20b4_0_18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So where now do we need to go to professionalise a diverse range of data science roles?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The specialist data science roles that have been successful at professionalisation have created awareness through having a clearly named role with a clear career pathway, building a community, and getting institutional and national recognition.</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This is something that has been </a:t>
            </a:r>
            <a:r>
              <a:rPr lang="en-US" sz="1400"/>
              <a:t>achieved</a:t>
            </a:r>
            <a:r>
              <a:rPr lang="en-US" sz="1400"/>
              <a:t> by the Research Software Engineering Community and the Technicians </a:t>
            </a:r>
            <a:r>
              <a:rPr lang="en-US" sz="1400"/>
              <a:t>Commitment</a:t>
            </a:r>
            <a:r>
              <a:rPr lang="en-US" sz="1400"/>
              <a:t> movement in the UK.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These steps are what needs to happen for other specialist data science roles and we have started to move towards this in this project by contributing to defining a diverse range of roles and creating a skills frameworks for research community management.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There are other </a:t>
            </a:r>
            <a:r>
              <a:rPr lang="en-US" sz="1400"/>
              <a:t>community</a:t>
            </a:r>
            <a:r>
              <a:rPr lang="en-US" sz="1400"/>
              <a:t> groups and organisations in the UK that are also working towards the same aim so we are not alone in our mission.    </a:t>
            </a:r>
            <a:endParaRPr sz="1400"/>
          </a:p>
        </p:txBody>
      </p:sp>
      <p:sp>
        <p:nvSpPr>
          <p:cNvPr id="651" name="Google Shape;651;g2c2cd5a20b4_0_18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c2cd5a20b4_0_1826:notes"/>
          <p:cNvSpPr/>
          <p:nvPr>
            <p:ph idx="2" type="sldImg"/>
          </p:nvPr>
        </p:nvSpPr>
        <p:spPr>
          <a:xfrm>
            <a:off x="89584" y="686092"/>
            <a:ext cx="66789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2c2cd5a20b4_0_1826:notes"/>
          <p:cNvSpPr txBox="1"/>
          <p:nvPr>
            <p:ph idx="1" type="body"/>
          </p:nvPr>
        </p:nvSpPr>
        <p:spPr>
          <a:xfrm>
            <a:off x="686282" y="4342817"/>
            <a:ext cx="5485500" cy="411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500"/>
              <a:t>To this end, we have secured funding to do exactly this for the data professionals community - focusing on roles such as data stewards and data wranglers -in our new </a:t>
            </a:r>
            <a:r>
              <a:rPr lang="en-US" sz="1500"/>
              <a:t>project</a:t>
            </a:r>
            <a:r>
              <a:rPr lang="en-US" sz="1500"/>
              <a:t> people in data.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This is a 3 year programme to convene an open community of data professionals and promote a culture that values and priortises data and the people that work in data roles.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You can find out more on our webpage and please dfo fill in our form to connect with us.</a:t>
            </a:r>
            <a:endParaRPr sz="1500"/>
          </a:p>
          <a:p>
            <a:pPr indent="0" lvl="0" marL="0" rtl="0" algn="l">
              <a:spcBef>
                <a:spcPts val="0"/>
              </a:spcBef>
              <a:spcAft>
                <a:spcPts val="0"/>
              </a:spcAft>
              <a:buNone/>
            </a:pPr>
            <a:r>
              <a:t/>
            </a:r>
            <a:endParaRPr sz="1500"/>
          </a:p>
        </p:txBody>
      </p:sp>
      <p:sp>
        <p:nvSpPr>
          <p:cNvPr id="673" name="Google Shape;673;g2c2cd5a20b4_0_1826:notes"/>
          <p:cNvSpPr txBox="1"/>
          <p:nvPr>
            <p:ph idx="12" type="sldNum"/>
          </p:nvPr>
        </p:nvSpPr>
        <p:spPr>
          <a:xfrm>
            <a:off x="3884127" y="8685632"/>
            <a:ext cx="2972400" cy="456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c2cd5a20b4_0_18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2c2cd5a20b4_0_18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g2c2cd5a20b4_0_18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c2cd5a20b4_0_1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2c2cd5a20b4_0_11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500"/>
              <a:t>The role of data scientist is the most well known role in data science and considered to be a trendy job. And this </a:t>
            </a:r>
            <a:r>
              <a:rPr lang="en-US" sz="1500"/>
              <a:t>focus</a:t>
            </a:r>
            <a:r>
              <a:rPr lang="en-US" sz="1500"/>
              <a:t> on one role really leads the narrative and claims all the public awareness about roles or jobs in data science.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Because of the </a:t>
            </a:r>
            <a:r>
              <a:rPr lang="en-US" sz="1500"/>
              <a:t>focus</a:t>
            </a:r>
            <a:r>
              <a:rPr lang="en-US" sz="1500"/>
              <a:t> on one role - a data scientist is also often seen as a unicorn - someone that has all the skills and can do it all. But this unicorn data science is a fictional </a:t>
            </a:r>
            <a:r>
              <a:rPr lang="en-US" sz="1500"/>
              <a:t>character, </a:t>
            </a:r>
            <a:r>
              <a:rPr lang="en-US" sz="1500"/>
              <a:t>a mythical role in data science.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There are just too many data science tasks for one person to have the skills to do and to do well because we need to make sure that the data science we do is of high quality, it produces sustainable outputs, it is interdisciplinary and it embeds equity, diversity, inclusion and accessibility throughout. </a:t>
            </a:r>
            <a:endParaRPr sz="1500"/>
          </a:p>
        </p:txBody>
      </p:sp>
      <p:sp>
        <p:nvSpPr>
          <p:cNvPr id="531" name="Google Shape;531;g2c2cd5a20b4_0_11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c2cd5a20b4_0_1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c2cd5a20b4_0_11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400">
                <a:latin typeface="Arial"/>
                <a:ea typeface="Arial"/>
                <a:cs typeface="Arial"/>
                <a:sym typeface="Arial"/>
              </a:rPr>
              <a:t>So our exploration began in this project with the goal of moving the narrative towards the recognition and professionalisation of diverse set of data roles.</a:t>
            </a:r>
            <a:endParaRPr sz="1400">
              <a:latin typeface="Arial"/>
              <a:ea typeface="Arial"/>
              <a:cs typeface="Arial"/>
              <a:sym typeface="Arial"/>
            </a:endParaRPr>
          </a:p>
          <a:p>
            <a:pPr indent="0" lvl="0" marL="0" rtl="0" algn="l">
              <a:lnSpc>
                <a:spcPct val="115000"/>
              </a:lnSpc>
              <a:spcBef>
                <a:spcPts val="0"/>
              </a:spcBef>
              <a:spcAft>
                <a:spcPts val="0"/>
              </a:spcAft>
              <a:buNone/>
            </a:pPr>
            <a:r>
              <a:t/>
            </a:r>
            <a:endParaRPr sz="1400">
              <a:latin typeface="Arial"/>
              <a:ea typeface="Arial"/>
              <a:cs typeface="Arial"/>
              <a:sym typeface="Arial"/>
            </a:endParaRPr>
          </a:p>
          <a:p>
            <a:pPr indent="0" lvl="0" marL="0" rtl="0" algn="l">
              <a:lnSpc>
                <a:spcPct val="115000"/>
              </a:lnSpc>
              <a:spcBef>
                <a:spcPts val="0"/>
              </a:spcBef>
              <a:spcAft>
                <a:spcPts val="0"/>
              </a:spcAft>
              <a:buNone/>
            </a:pPr>
            <a:r>
              <a:rPr lang="en-US" sz="1400">
                <a:latin typeface="Arial"/>
                <a:ea typeface="Arial"/>
                <a:cs typeface="Arial"/>
                <a:sym typeface="Arial"/>
              </a:rPr>
              <a:t>We knew at the start that:</a:t>
            </a:r>
            <a:endParaRPr sz="1400">
              <a:latin typeface="Arial"/>
              <a:ea typeface="Arial"/>
              <a:cs typeface="Arial"/>
              <a:sym typeface="Arial"/>
            </a:endParaRPr>
          </a:p>
          <a:p>
            <a:pPr indent="0" lvl="0" marL="0" rtl="0" algn="l">
              <a:lnSpc>
                <a:spcPct val="115000"/>
              </a:lnSpc>
              <a:spcBef>
                <a:spcPts val="0"/>
              </a:spcBef>
              <a:spcAft>
                <a:spcPts val="0"/>
              </a:spcAft>
              <a:buNone/>
            </a:pPr>
            <a:r>
              <a:t/>
            </a:r>
            <a:endParaRPr sz="1400">
              <a:latin typeface="Arial"/>
              <a:ea typeface="Arial"/>
              <a:cs typeface="Arial"/>
              <a:sym typeface="Arial"/>
            </a:endParaRPr>
          </a:p>
          <a:p>
            <a:pPr indent="0" lvl="0" marL="0" rtl="0" algn="l">
              <a:lnSpc>
                <a:spcPct val="115000"/>
              </a:lnSpc>
              <a:spcBef>
                <a:spcPts val="0"/>
              </a:spcBef>
              <a:spcAft>
                <a:spcPts val="0"/>
              </a:spcAft>
              <a:buNone/>
            </a:pPr>
            <a:r>
              <a:rPr lang="en-US" sz="1400">
                <a:latin typeface="Arial"/>
                <a:ea typeface="Arial"/>
                <a:cs typeface="Arial"/>
                <a:sym typeface="Arial"/>
              </a:rPr>
              <a:t>Data science skills are in high demand in the UK workforce and demand is only increasing (PostNote 697). UK-based job adverts for Data scientists and Advanced analysts have increased 231% between 2013 and 2018 and a survey in 2021 found 48% of UK businesses (out of 1,045 businesses surveyed) were recruiting for roles requiring data skills that included basic IT skills to computer programming. </a:t>
            </a:r>
            <a:endParaRPr sz="1400">
              <a:latin typeface="Arial"/>
              <a:ea typeface="Arial"/>
              <a:cs typeface="Arial"/>
              <a:sym typeface="Arial"/>
            </a:endParaRPr>
          </a:p>
          <a:p>
            <a:pPr indent="0" lvl="0" marL="0" rtl="0" algn="l">
              <a:lnSpc>
                <a:spcPct val="115000"/>
              </a:lnSpc>
              <a:spcBef>
                <a:spcPts val="0"/>
              </a:spcBef>
              <a:spcAft>
                <a:spcPts val="0"/>
              </a:spcAft>
              <a:buNone/>
            </a:pPr>
            <a:r>
              <a:t/>
            </a:r>
            <a:endParaRPr sz="1400">
              <a:latin typeface="Arial"/>
              <a:ea typeface="Arial"/>
              <a:cs typeface="Arial"/>
              <a:sym typeface="Arial"/>
            </a:endParaRPr>
          </a:p>
          <a:p>
            <a:pPr indent="0" lvl="0" marL="0" rtl="0" algn="l">
              <a:lnSpc>
                <a:spcPct val="115000"/>
              </a:lnSpc>
              <a:spcBef>
                <a:spcPts val="0"/>
              </a:spcBef>
              <a:spcAft>
                <a:spcPts val="0"/>
              </a:spcAft>
              <a:buNone/>
            </a:pPr>
            <a:r>
              <a:rPr lang="en-US" sz="1400">
                <a:latin typeface="Arial"/>
                <a:ea typeface="Arial"/>
                <a:cs typeface="Arial"/>
                <a:sym typeface="Arial"/>
              </a:rPr>
              <a:t>But there is also a reported data skills gap. In the national audit office’s report on challenges in using data across government - it says there is a gap at several levels including data storage, management, architecture, planning and governance. </a:t>
            </a:r>
            <a:endParaRPr sz="1400">
              <a:latin typeface="Arial"/>
              <a:ea typeface="Arial"/>
              <a:cs typeface="Arial"/>
              <a:sym typeface="Arial"/>
            </a:endParaRPr>
          </a:p>
          <a:p>
            <a:pPr indent="0" lvl="0" marL="0" rtl="0" algn="l">
              <a:lnSpc>
                <a:spcPct val="115000"/>
              </a:lnSpc>
              <a:spcBef>
                <a:spcPts val="0"/>
              </a:spcBef>
              <a:spcAft>
                <a:spcPts val="0"/>
              </a:spcAft>
              <a:buNone/>
            </a:pPr>
            <a:r>
              <a:t/>
            </a:r>
            <a:endParaRPr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What was clear is we didn’t know the definitions and job descriptors for a diverse range of data science roles and also it was also not possible to identify what skills are needed for these roles.  </a:t>
            </a:r>
            <a:endParaRPr sz="1400">
              <a:latin typeface="Arial"/>
              <a:ea typeface="Arial"/>
              <a:cs typeface="Arial"/>
              <a:sym typeface="Arial"/>
            </a:endParaRPr>
          </a:p>
        </p:txBody>
      </p:sp>
      <p:sp>
        <p:nvSpPr>
          <p:cNvPr id="543" name="Google Shape;543;g2c2cd5a20b4_0_11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c2cd5a20b4_0_16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2c2cd5a20b4_0_16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So we went then to seek </a:t>
            </a:r>
            <a:r>
              <a:rPr lang="en-US" sz="1400"/>
              <a:t>advice</a:t>
            </a:r>
            <a:r>
              <a:rPr lang="en-US" sz="1400"/>
              <a:t>.</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Our mentor for this project has been Rachel Hilliam, who is the chair for the Alliance for Data Science Professionals.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We have been able to discuss the data science professional standards that have been </a:t>
            </a:r>
            <a:r>
              <a:rPr lang="en-US" sz="1400"/>
              <a:t>drawn</a:t>
            </a:r>
            <a:r>
              <a:rPr lang="en-US" sz="1400"/>
              <a:t> up by the alliance that are starting to move the </a:t>
            </a:r>
            <a:r>
              <a:rPr lang="en-US" sz="1400"/>
              <a:t>narrative</a:t>
            </a:r>
            <a:r>
              <a:rPr lang="en-US" sz="1400"/>
              <a:t> away from data scientist.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The alliances data science professional standards are high level and broad and we have used these standards as a starting </a:t>
            </a:r>
            <a:r>
              <a:rPr lang="en-US" sz="1400"/>
              <a:t>point</a:t>
            </a:r>
            <a:r>
              <a:rPr lang="en-US" sz="1400"/>
              <a:t> to think about how more diverse roles in data science including existing roles that are more professionalised such as research software engineers, and also more emerging roles that need greater recognition and professionalisation such as data stewards and research application managers, fit in to these standards or not, </a:t>
            </a:r>
            <a:r>
              <a:rPr lang="en-US" sz="1400"/>
              <a:t>particularly</a:t>
            </a:r>
            <a:r>
              <a:rPr lang="en-US" sz="1400"/>
              <a:t> how would the standards need to be modified for more specialised data science roles.</a:t>
            </a:r>
            <a:endParaRPr sz="1400"/>
          </a:p>
        </p:txBody>
      </p:sp>
      <p:sp>
        <p:nvSpPr>
          <p:cNvPr id="554" name="Google Shape;554;g2c2cd5a20b4_0_16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c2cd5a20b4_0_17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2c2cd5a20b4_0_17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We knew that there were many other data science roles than a data scientist and that data science is really a team pursuit.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So we then went out into the wider world to talk to people working in data science about what data science roles they had in their organisations and </a:t>
            </a:r>
            <a:r>
              <a:rPr lang="en-US" sz="1400"/>
              <a:t>particularly</a:t>
            </a:r>
            <a:r>
              <a:rPr lang="en-US" sz="1400"/>
              <a:t> those known as research infrastructure roles.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We have spoken to these communities at conferences and workshops.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I was invited to be on the committee of the Hidden Ref, which is a national campaign to improve research culture through improving </a:t>
            </a:r>
            <a:r>
              <a:rPr lang="en-US" sz="1400"/>
              <a:t>recognition</a:t>
            </a:r>
            <a:r>
              <a:rPr lang="en-US" sz="1400"/>
              <a:t> of wider research roles and wider types of research outputs that are entered into the REF - the Research Excellence Framework. I helped to organise the Hidden Ref festival held in Bristol last September and I ran a workshop about hidden research roles where I spoke to people from across the UK about their research roles and career paths.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We also convened an </a:t>
            </a:r>
            <a:r>
              <a:rPr lang="en-US" sz="1400"/>
              <a:t>eclectic</a:t>
            </a:r>
            <a:r>
              <a:rPr lang="en-US" sz="1400"/>
              <a:t> mix of specialist from UK data science organisations at the Turing and we spent the day talking about specialist data science roles, skills and career pathways. </a:t>
            </a:r>
            <a:endParaRPr sz="1400"/>
          </a:p>
        </p:txBody>
      </p:sp>
      <p:sp>
        <p:nvSpPr>
          <p:cNvPr id="567" name="Google Shape;567;g2c2cd5a20b4_0_17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c2cd5a20b4_0_17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2c2cd5a20b4_0_17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It was clear at this point that there are many different types of roles in data science, some more professionalised than others,  and they require a wider variety of skills.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But we wanted to capture how these roles interact and work together in a data science team </a:t>
            </a:r>
            <a:r>
              <a:rPr lang="en-US" sz="1400"/>
              <a:t>approach</a:t>
            </a:r>
            <a:r>
              <a:rPr lang="en-US" sz="1400"/>
              <a:t> so we have spent time talking to the different specialist teams at the Turing. We call these our core capability teams.</a:t>
            </a:r>
            <a:endParaRPr sz="1400"/>
          </a:p>
        </p:txBody>
      </p:sp>
      <p:sp>
        <p:nvSpPr>
          <p:cNvPr id="586" name="Google Shape;586;g2c2cd5a20b4_0_17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c2cd5a20b4_0_18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c2cd5a20b4_0_18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Working with these teams we have written a case study of turing data science teams that include personas for all of the data science roles that we have at turing.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We have based the personas on those developed by Matt forshaw as part of the Bridge AI framework.</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This case study includes an overall umbrella persona for a data science and ai professional, the personas for the different roles in the data science team and also a narrative of how we work in a team.   </a:t>
            </a:r>
            <a:endParaRPr sz="1400"/>
          </a:p>
        </p:txBody>
      </p:sp>
      <p:sp>
        <p:nvSpPr>
          <p:cNvPr id="606" name="Google Shape;606;g2c2cd5a20b4_0_18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c2cd5a20b4_0_17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2c2cd5a20b4_0_17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We then </a:t>
            </a:r>
            <a:r>
              <a:rPr lang="en-US" sz="1400"/>
              <a:t>focused</a:t>
            </a:r>
            <a:r>
              <a:rPr lang="en-US" sz="1400"/>
              <a:t> on our own team and role - Research Community management.</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6" name="Google Shape;616;g2c2cd5a20b4_0_17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c2cd5a20b4_0_1754:notes"/>
          <p:cNvSpPr/>
          <p:nvPr>
            <p:ph idx="2" type="sldImg"/>
          </p:nvPr>
        </p:nvSpPr>
        <p:spPr>
          <a:xfrm>
            <a:off x="89584" y="686092"/>
            <a:ext cx="66789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g2c2cd5a20b4_0_1754:notes"/>
          <p:cNvSpPr txBox="1"/>
          <p:nvPr>
            <p:ph idx="1" type="body"/>
          </p:nvPr>
        </p:nvSpPr>
        <p:spPr>
          <a:xfrm>
            <a:off x="686282" y="4342817"/>
            <a:ext cx="54855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sz="1400"/>
              <a:t>We have written a position paper on research community management that includes a skills framework. You can see here the core areas of the framework that include communications, engagement, strategic development, technical expertise and management skills. </a:t>
            </a:r>
            <a:endParaRPr sz="1400"/>
          </a:p>
          <a:p>
            <a:pPr indent="0" lvl="0" marL="0" rtl="0" algn="l">
              <a:lnSpc>
                <a:spcPct val="100000"/>
              </a:lnSpc>
              <a:spcBef>
                <a:spcPts val="360"/>
              </a:spcBef>
              <a:spcAft>
                <a:spcPts val="0"/>
              </a:spcAft>
              <a:buSzPts val="1400"/>
              <a:buNone/>
            </a:pPr>
            <a:r>
              <a:t/>
            </a:r>
            <a:endParaRPr sz="1400"/>
          </a:p>
          <a:p>
            <a:pPr indent="0" lvl="0" marL="0" rtl="0" algn="l">
              <a:lnSpc>
                <a:spcPct val="100000"/>
              </a:lnSpc>
              <a:spcBef>
                <a:spcPts val="360"/>
              </a:spcBef>
              <a:spcAft>
                <a:spcPts val="0"/>
              </a:spcAft>
              <a:buSzPts val="1400"/>
              <a:buNone/>
            </a:pPr>
            <a:r>
              <a:rPr lang="en-US" sz="1400"/>
              <a:t>We have aligned this with the alliances data science professional standards to show how they relate to each other. </a:t>
            </a:r>
            <a:endParaRPr sz="1400"/>
          </a:p>
          <a:p>
            <a:pPr indent="0" lvl="0" marL="0" rtl="0" algn="l">
              <a:lnSpc>
                <a:spcPct val="100000"/>
              </a:lnSpc>
              <a:spcBef>
                <a:spcPts val="360"/>
              </a:spcBef>
              <a:spcAft>
                <a:spcPts val="0"/>
              </a:spcAft>
              <a:buSzPts val="1400"/>
              <a:buNone/>
            </a:pPr>
            <a:r>
              <a:t/>
            </a:r>
            <a:endParaRPr sz="1400"/>
          </a:p>
          <a:p>
            <a:pPr indent="0" lvl="0" marL="0" rtl="0" algn="l">
              <a:lnSpc>
                <a:spcPct val="100000"/>
              </a:lnSpc>
              <a:spcBef>
                <a:spcPts val="360"/>
              </a:spcBef>
              <a:spcAft>
                <a:spcPts val="0"/>
              </a:spcAft>
              <a:buSzPts val="1400"/>
              <a:buNone/>
            </a:pPr>
            <a:r>
              <a:rPr lang="en-US" sz="1400"/>
              <a:t>For research community managers, we would need to expand part of the alliance framework, you can see the detail of the engagement skill area, which is only partly covered in the alliance standards. </a:t>
            </a:r>
            <a:endParaRPr sz="1400"/>
          </a:p>
          <a:p>
            <a:pPr indent="0" lvl="0" marL="0" rtl="0" algn="l">
              <a:lnSpc>
                <a:spcPct val="100000"/>
              </a:lnSpc>
              <a:spcBef>
                <a:spcPts val="360"/>
              </a:spcBef>
              <a:spcAft>
                <a:spcPts val="0"/>
              </a:spcAft>
              <a:buSzPts val="1400"/>
              <a:buNone/>
            </a:pPr>
            <a:r>
              <a:t/>
            </a:r>
            <a:endParaRPr/>
          </a:p>
        </p:txBody>
      </p:sp>
      <p:sp>
        <p:nvSpPr>
          <p:cNvPr id="638" name="Google Shape;638;g2c2cd5a20b4_0_1754:notes"/>
          <p:cNvSpPr txBox="1"/>
          <p:nvPr>
            <p:ph idx="12" type="sldNum"/>
          </p:nvPr>
        </p:nvSpPr>
        <p:spPr>
          <a:xfrm>
            <a:off x="3884127" y="8685632"/>
            <a:ext cx="2972400" cy="456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21.png"/><Relationship Id="rId4" Type="http://schemas.openxmlformats.org/officeDocument/2006/relationships/image" Target="../media/image3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3.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3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3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3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 name="Shape 13"/>
        <p:cNvGrpSpPr/>
        <p:nvPr/>
      </p:nvGrpSpPr>
      <p:grpSpPr>
        <a:xfrm>
          <a:off x="0" y="0"/>
          <a:ext cx="0" cy="0"/>
          <a:chOff x="0" y="0"/>
          <a:chExt cx="0" cy="0"/>
        </a:xfrm>
      </p:grpSpPr>
      <p:pic>
        <p:nvPicPr>
          <p:cNvPr id="14" name="Google Shape;14;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10"/>
          <p:cNvSpPr txBox="1"/>
          <p:nvPr>
            <p:ph type="title"/>
          </p:nvPr>
        </p:nvSpPr>
        <p:spPr>
          <a:xfrm>
            <a:off x="838200" y="104616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0"/>
          <p:cNvSpPr txBox="1"/>
          <p:nvPr>
            <p:ph idx="1" type="body"/>
          </p:nvPr>
        </p:nvSpPr>
        <p:spPr>
          <a:xfrm>
            <a:off x="838200" y="2506662"/>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Font typeface="Arial Black"/>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pic>
        <p:nvPicPr>
          <p:cNvPr id="58" name="Google Shape;58;p28"/>
          <p:cNvPicPr preferRelativeResize="0"/>
          <p:nvPr/>
        </p:nvPicPr>
        <p:blipFill rotWithShape="1">
          <a:blip r:embed="rId2">
            <a:alphaModFix/>
          </a:blip>
          <a:srcRect b="0" l="0" r="0" t="0"/>
          <a:stretch/>
        </p:blipFill>
        <p:spPr>
          <a:xfrm>
            <a:off x="11510962" y="6176961"/>
            <a:ext cx="681038" cy="681038"/>
          </a:xfrm>
          <a:prstGeom prst="rect">
            <a:avLst/>
          </a:prstGeom>
          <a:noFill/>
          <a:ln>
            <a:noFill/>
          </a:ln>
        </p:spPr>
      </p:pic>
      <p:pic>
        <p:nvPicPr>
          <p:cNvPr id="59" name="Google Shape;59;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 name="Google Shape;60;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8"/>
          <p:cNvSpPr txBox="1"/>
          <p:nvPr>
            <p:ph idx="1" type="body"/>
          </p:nvPr>
        </p:nvSpPr>
        <p:spPr>
          <a:xfrm>
            <a:off x="5183188" y="2049460"/>
            <a:ext cx="6172200" cy="381158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solidFill>
                  <a:schemeClr val="dk1"/>
                </a:solidFill>
              </a:defRPr>
            </a:lvl1pPr>
            <a:lvl2pPr indent="-406400" lvl="1" marL="914400" algn="l">
              <a:lnSpc>
                <a:spcPct val="90000"/>
              </a:lnSpc>
              <a:spcBef>
                <a:spcPts val="500"/>
              </a:spcBef>
              <a:spcAft>
                <a:spcPts val="0"/>
              </a:spcAft>
              <a:buClr>
                <a:schemeClr val="dk1"/>
              </a:buClr>
              <a:buSzPts val="2800"/>
              <a:buFont typeface="Noto Sans Symbols"/>
              <a:buChar char="▪"/>
              <a:defRPr sz="2800">
                <a:solidFill>
                  <a:schemeClr val="dk1"/>
                </a:solidFill>
              </a:defRPr>
            </a:lvl2pPr>
            <a:lvl3pPr indent="-381000" lvl="2" marL="1371600" algn="l">
              <a:lnSpc>
                <a:spcPct val="90000"/>
              </a:lnSpc>
              <a:spcBef>
                <a:spcPts val="500"/>
              </a:spcBef>
              <a:spcAft>
                <a:spcPts val="0"/>
              </a:spcAft>
              <a:buClr>
                <a:schemeClr val="dk1"/>
              </a:buClr>
              <a:buSzPts val="2400"/>
              <a:buFont typeface="Noto Sans Symbols"/>
              <a:buChar char="▪"/>
              <a:defRPr sz="2400">
                <a:solidFill>
                  <a:schemeClr val="dk1"/>
                </a:solidFill>
              </a:defRPr>
            </a:lvl3pPr>
            <a:lvl4pPr indent="-355600" lvl="3" marL="1828800" algn="l">
              <a:lnSpc>
                <a:spcPct val="90000"/>
              </a:lnSpc>
              <a:spcBef>
                <a:spcPts val="500"/>
              </a:spcBef>
              <a:spcAft>
                <a:spcPts val="0"/>
              </a:spcAft>
              <a:buClr>
                <a:schemeClr val="dk1"/>
              </a:buClr>
              <a:buSzPts val="2000"/>
              <a:buFont typeface="Noto Sans Symbols"/>
              <a:buChar char="▪"/>
              <a:defRPr sz="2000">
                <a:solidFill>
                  <a:schemeClr val="dk1"/>
                </a:solidFill>
              </a:defRPr>
            </a:lvl4pPr>
            <a:lvl5pPr indent="-355600" lvl="4" marL="2286000" algn="l">
              <a:lnSpc>
                <a:spcPct val="90000"/>
              </a:lnSpc>
              <a:spcBef>
                <a:spcPts val="500"/>
              </a:spcBef>
              <a:spcAft>
                <a:spcPts val="0"/>
              </a:spcAft>
              <a:buClr>
                <a:schemeClr val="dk1"/>
              </a:buClr>
              <a:buSzPts val="2000"/>
              <a:buFont typeface="Noto Sans Symbols"/>
              <a:buChar char="▪"/>
              <a:defRPr sz="2000">
                <a:solidFill>
                  <a:schemeClr val="dk1"/>
                </a:solidFil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8"/>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400">
                <a:solidFill>
                  <a:schemeClr val="lt1"/>
                </a:solidFill>
                <a:latin typeface="Arial"/>
                <a:ea typeface="Arial"/>
                <a:cs typeface="Arial"/>
                <a:sym typeface="Arial"/>
              </a:defRPr>
            </a:lvl1pPr>
            <a:lvl2pPr indent="0" lvl="1" marL="0" algn="r">
              <a:spcBef>
                <a:spcPts val="0"/>
              </a:spcBef>
              <a:buNone/>
              <a:defRPr b="1" sz="1400">
                <a:solidFill>
                  <a:schemeClr val="lt1"/>
                </a:solidFill>
                <a:latin typeface="Arial"/>
                <a:ea typeface="Arial"/>
                <a:cs typeface="Arial"/>
                <a:sym typeface="Arial"/>
              </a:defRPr>
            </a:lvl2pPr>
            <a:lvl3pPr indent="0" lvl="2" marL="0" algn="r">
              <a:spcBef>
                <a:spcPts val="0"/>
              </a:spcBef>
              <a:buNone/>
              <a:defRPr b="1" sz="1400">
                <a:solidFill>
                  <a:schemeClr val="lt1"/>
                </a:solidFill>
                <a:latin typeface="Arial"/>
                <a:ea typeface="Arial"/>
                <a:cs typeface="Arial"/>
                <a:sym typeface="Arial"/>
              </a:defRPr>
            </a:lvl3pPr>
            <a:lvl4pPr indent="0" lvl="3" marL="0" algn="r">
              <a:spcBef>
                <a:spcPts val="0"/>
              </a:spcBef>
              <a:buNone/>
              <a:defRPr b="1" sz="1400">
                <a:solidFill>
                  <a:schemeClr val="lt1"/>
                </a:solidFill>
                <a:latin typeface="Arial"/>
                <a:ea typeface="Arial"/>
                <a:cs typeface="Arial"/>
                <a:sym typeface="Arial"/>
              </a:defRPr>
            </a:lvl4pPr>
            <a:lvl5pPr indent="0" lvl="4" marL="0" algn="r">
              <a:spcBef>
                <a:spcPts val="0"/>
              </a:spcBef>
              <a:buNone/>
              <a:defRPr b="1" sz="1400">
                <a:solidFill>
                  <a:schemeClr val="lt1"/>
                </a:solidFill>
                <a:latin typeface="Arial"/>
                <a:ea typeface="Arial"/>
                <a:cs typeface="Arial"/>
                <a:sym typeface="Arial"/>
              </a:defRPr>
            </a:lvl5pPr>
            <a:lvl6pPr indent="0" lvl="5" marL="0" algn="r">
              <a:spcBef>
                <a:spcPts val="0"/>
              </a:spcBef>
              <a:buNone/>
              <a:defRPr b="1" sz="1400">
                <a:solidFill>
                  <a:schemeClr val="lt1"/>
                </a:solidFill>
                <a:latin typeface="Arial"/>
                <a:ea typeface="Arial"/>
                <a:cs typeface="Arial"/>
                <a:sym typeface="Arial"/>
              </a:defRPr>
            </a:lvl6pPr>
            <a:lvl7pPr indent="0" lvl="6" marL="0" algn="r">
              <a:spcBef>
                <a:spcPts val="0"/>
              </a:spcBef>
              <a:buNone/>
              <a:defRPr b="1" sz="1400">
                <a:solidFill>
                  <a:schemeClr val="lt1"/>
                </a:solidFill>
                <a:latin typeface="Arial"/>
                <a:ea typeface="Arial"/>
                <a:cs typeface="Arial"/>
                <a:sym typeface="Arial"/>
              </a:defRPr>
            </a:lvl7pPr>
            <a:lvl8pPr indent="0" lvl="7" marL="0" algn="r">
              <a:spcBef>
                <a:spcPts val="0"/>
              </a:spcBef>
              <a:buNone/>
              <a:defRPr b="1" sz="1400">
                <a:solidFill>
                  <a:schemeClr val="lt1"/>
                </a:solidFill>
                <a:latin typeface="Arial"/>
                <a:ea typeface="Arial"/>
                <a:cs typeface="Arial"/>
                <a:sym typeface="Arial"/>
              </a:defRPr>
            </a:lvl8pPr>
            <a:lvl9pPr indent="0" lvl="8" marL="0" algn="r">
              <a:spcBef>
                <a:spcPts val="0"/>
              </a:spcBef>
              <a:buNone/>
              <a:defRPr b="1"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pic>
        <p:nvPicPr>
          <p:cNvPr id="65" name="Google Shape;65;p29"/>
          <p:cNvPicPr preferRelativeResize="0"/>
          <p:nvPr/>
        </p:nvPicPr>
        <p:blipFill rotWithShape="1">
          <a:blip r:embed="rId2">
            <a:alphaModFix/>
          </a:blip>
          <a:srcRect b="0" l="0" r="0" t="0"/>
          <a:stretch/>
        </p:blipFill>
        <p:spPr>
          <a:xfrm>
            <a:off x="11510962" y="6176961"/>
            <a:ext cx="681038" cy="681038"/>
          </a:xfrm>
          <a:prstGeom prst="rect">
            <a:avLst/>
          </a:prstGeom>
          <a:noFill/>
          <a:ln>
            <a:noFill/>
          </a:ln>
        </p:spPr>
      </p:pic>
      <p:pic>
        <p:nvPicPr>
          <p:cNvPr id="66" name="Google Shape;66;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7" name="Google Shape;67;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9"/>
          <p:cNvSpPr/>
          <p:nvPr>
            <p:ph idx="2" type="pic"/>
          </p:nvPr>
        </p:nvSpPr>
        <p:spPr>
          <a:xfrm>
            <a:off x="5183188" y="2057400"/>
            <a:ext cx="6172200" cy="3803650"/>
          </a:xfrm>
          <a:prstGeom prst="rect">
            <a:avLst/>
          </a:prstGeom>
          <a:noFill/>
          <a:ln>
            <a:noFill/>
          </a:ln>
        </p:spPr>
      </p:sp>
      <p:sp>
        <p:nvSpPr>
          <p:cNvPr id="69" name="Google Shape;69;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9"/>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400">
                <a:solidFill>
                  <a:schemeClr val="lt1"/>
                </a:solidFill>
                <a:latin typeface="Arial"/>
                <a:ea typeface="Arial"/>
                <a:cs typeface="Arial"/>
                <a:sym typeface="Arial"/>
              </a:defRPr>
            </a:lvl1pPr>
            <a:lvl2pPr indent="0" lvl="1" marL="0" algn="r">
              <a:spcBef>
                <a:spcPts val="0"/>
              </a:spcBef>
              <a:buNone/>
              <a:defRPr b="1" sz="1400">
                <a:solidFill>
                  <a:schemeClr val="lt1"/>
                </a:solidFill>
                <a:latin typeface="Arial"/>
                <a:ea typeface="Arial"/>
                <a:cs typeface="Arial"/>
                <a:sym typeface="Arial"/>
              </a:defRPr>
            </a:lvl2pPr>
            <a:lvl3pPr indent="0" lvl="2" marL="0" algn="r">
              <a:spcBef>
                <a:spcPts val="0"/>
              </a:spcBef>
              <a:buNone/>
              <a:defRPr b="1" sz="1400">
                <a:solidFill>
                  <a:schemeClr val="lt1"/>
                </a:solidFill>
                <a:latin typeface="Arial"/>
                <a:ea typeface="Arial"/>
                <a:cs typeface="Arial"/>
                <a:sym typeface="Arial"/>
              </a:defRPr>
            </a:lvl3pPr>
            <a:lvl4pPr indent="0" lvl="3" marL="0" algn="r">
              <a:spcBef>
                <a:spcPts val="0"/>
              </a:spcBef>
              <a:buNone/>
              <a:defRPr b="1" sz="1400">
                <a:solidFill>
                  <a:schemeClr val="lt1"/>
                </a:solidFill>
                <a:latin typeface="Arial"/>
                <a:ea typeface="Arial"/>
                <a:cs typeface="Arial"/>
                <a:sym typeface="Arial"/>
              </a:defRPr>
            </a:lvl4pPr>
            <a:lvl5pPr indent="0" lvl="4" marL="0" algn="r">
              <a:spcBef>
                <a:spcPts val="0"/>
              </a:spcBef>
              <a:buNone/>
              <a:defRPr b="1" sz="1400">
                <a:solidFill>
                  <a:schemeClr val="lt1"/>
                </a:solidFill>
                <a:latin typeface="Arial"/>
                <a:ea typeface="Arial"/>
                <a:cs typeface="Arial"/>
                <a:sym typeface="Arial"/>
              </a:defRPr>
            </a:lvl5pPr>
            <a:lvl6pPr indent="0" lvl="5" marL="0" algn="r">
              <a:spcBef>
                <a:spcPts val="0"/>
              </a:spcBef>
              <a:buNone/>
              <a:defRPr b="1" sz="1400">
                <a:solidFill>
                  <a:schemeClr val="lt1"/>
                </a:solidFill>
                <a:latin typeface="Arial"/>
                <a:ea typeface="Arial"/>
                <a:cs typeface="Arial"/>
                <a:sym typeface="Arial"/>
              </a:defRPr>
            </a:lvl6pPr>
            <a:lvl7pPr indent="0" lvl="6" marL="0" algn="r">
              <a:spcBef>
                <a:spcPts val="0"/>
              </a:spcBef>
              <a:buNone/>
              <a:defRPr b="1" sz="1400">
                <a:solidFill>
                  <a:schemeClr val="lt1"/>
                </a:solidFill>
                <a:latin typeface="Arial"/>
                <a:ea typeface="Arial"/>
                <a:cs typeface="Arial"/>
                <a:sym typeface="Arial"/>
              </a:defRPr>
            </a:lvl7pPr>
            <a:lvl8pPr indent="0" lvl="7" marL="0" algn="r">
              <a:spcBef>
                <a:spcPts val="0"/>
              </a:spcBef>
              <a:buNone/>
              <a:defRPr b="1" sz="1400">
                <a:solidFill>
                  <a:schemeClr val="lt1"/>
                </a:solidFill>
                <a:latin typeface="Arial"/>
                <a:ea typeface="Arial"/>
                <a:cs typeface="Arial"/>
                <a:sym typeface="Arial"/>
              </a:defRPr>
            </a:lvl8pPr>
            <a:lvl9pPr indent="0" lvl="8" marL="0" algn="r">
              <a:spcBef>
                <a:spcPts val="0"/>
              </a:spcBef>
              <a:buNone/>
              <a:defRPr b="1"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pic>
        <p:nvPicPr>
          <p:cNvPr id="72" name="Google Shape;72;p30"/>
          <p:cNvPicPr preferRelativeResize="0"/>
          <p:nvPr/>
        </p:nvPicPr>
        <p:blipFill rotWithShape="1">
          <a:blip r:embed="rId2">
            <a:alphaModFix/>
          </a:blip>
          <a:srcRect b="0" l="0" r="0" t="0"/>
          <a:stretch/>
        </p:blipFill>
        <p:spPr>
          <a:xfrm>
            <a:off x="-71719" y="6161540"/>
            <a:ext cx="12344401" cy="736899"/>
          </a:xfrm>
          <a:prstGeom prst="rect">
            <a:avLst/>
          </a:prstGeom>
          <a:noFill/>
          <a:ln>
            <a:noFill/>
          </a:ln>
        </p:spPr>
      </p:pic>
      <p:sp>
        <p:nvSpPr>
          <p:cNvPr id="73" name="Google Shape;73;p30"/>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4079595" y="-1415770"/>
            <a:ext cx="4032810"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55600" lvl="2" marL="1371600" algn="l">
              <a:lnSpc>
                <a:spcPct val="90000"/>
              </a:lnSpc>
              <a:spcBef>
                <a:spcPts val="500"/>
              </a:spcBef>
              <a:spcAft>
                <a:spcPts val="0"/>
              </a:spcAft>
              <a:buClr>
                <a:schemeClr val="dk1"/>
              </a:buClr>
              <a:buSzPts val="2000"/>
              <a:buFont typeface="Noto Sans Symbols"/>
              <a:buChar char="▪"/>
              <a:defRPr>
                <a:solidFill>
                  <a:schemeClr val="dk1"/>
                </a:solidFill>
              </a:defRPr>
            </a:lvl3pPr>
            <a:lvl4pPr indent="-342900" lvl="3" marL="1828800" algn="l">
              <a:lnSpc>
                <a:spcPct val="90000"/>
              </a:lnSpc>
              <a:spcBef>
                <a:spcPts val="500"/>
              </a:spcBef>
              <a:spcAft>
                <a:spcPts val="0"/>
              </a:spcAft>
              <a:buClr>
                <a:schemeClr val="dk1"/>
              </a:buClr>
              <a:buSzPts val="1800"/>
              <a:buFont typeface="Noto Sans Symbols"/>
              <a:buChar char="▪"/>
              <a:defRPr>
                <a:solidFill>
                  <a:schemeClr val="dk1"/>
                </a:solidFill>
              </a:defRPr>
            </a:lvl4pPr>
            <a:lvl5pPr indent="-342900" lvl="4" marL="2286000" algn="l">
              <a:lnSpc>
                <a:spcPct val="90000"/>
              </a:lnSpc>
              <a:spcBef>
                <a:spcPts val="500"/>
              </a:spcBef>
              <a:spcAft>
                <a:spcPts val="0"/>
              </a:spcAft>
              <a:buClr>
                <a:schemeClr val="dk1"/>
              </a:buClr>
              <a:buSzPts val="1800"/>
              <a:buFont typeface="Noto Sans Symbols"/>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400">
                <a:solidFill>
                  <a:schemeClr val="lt1"/>
                </a:solidFill>
                <a:latin typeface="Arial"/>
                <a:ea typeface="Arial"/>
                <a:cs typeface="Arial"/>
                <a:sym typeface="Arial"/>
              </a:defRPr>
            </a:lvl1pPr>
            <a:lvl2pPr indent="0" lvl="1" marL="0" algn="r">
              <a:spcBef>
                <a:spcPts val="0"/>
              </a:spcBef>
              <a:buNone/>
              <a:defRPr b="1" sz="1400">
                <a:solidFill>
                  <a:schemeClr val="lt1"/>
                </a:solidFill>
                <a:latin typeface="Arial"/>
                <a:ea typeface="Arial"/>
                <a:cs typeface="Arial"/>
                <a:sym typeface="Arial"/>
              </a:defRPr>
            </a:lvl2pPr>
            <a:lvl3pPr indent="0" lvl="2" marL="0" algn="r">
              <a:spcBef>
                <a:spcPts val="0"/>
              </a:spcBef>
              <a:buNone/>
              <a:defRPr b="1" sz="1400">
                <a:solidFill>
                  <a:schemeClr val="lt1"/>
                </a:solidFill>
                <a:latin typeface="Arial"/>
                <a:ea typeface="Arial"/>
                <a:cs typeface="Arial"/>
                <a:sym typeface="Arial"/>
              </a:defRPr>
            </a:lvl3pPr>
            <a:lvl4pPr indent="0" lvl="3" marL="0" algn="r">
              <a:spcBef>
                <a:spcPts val="0"/>
              </a:spcBef>
              <a:buNone/>
              <a:defRPr b="1" sz="1400">
                <a:solidFill>
                  <a:schemeClr val="lt1"/>
                </a:solidFill>
                <a:latin typeface="Arial"/>
                <a:ea typeface="Arial"/>
                <a:cs typeface="Arial"/>
                <a:sym typeface="Arial"/>
              </a:defRPr>
            </a:lvl4pPr>
            <a:lvl5pPr indent="0" lvl="4" marL="0" algn="r">
              <a:spcBef>
                <a:spcPts val="0"/>
              </a:spcBef>
              <a:buNone/>
              <a:defRPr b="1" sz="1400">
                <a:solidFill>
                  <a:schemeClr val="lt1"/>
                </a:solidFill>
                <a:latin typeface="Arial"/>
                <a:ea typeface="Arial"/>
                <a:cs typeface="Arial"/>
                <a:sym typeface="Arial"/>
              </a:defRPr>
            </a:lvl5pPr>
            <a:lvl6pPr indent="0" lvl="5" marL="0" algn="r">
              <a:spcBef>
                <a:spcPts val="0"/>
              </a:spcBef>
              <a:buNone/>
              <a:defRPr b="1" sz="1400">
                <a:solidFill>
                  <a:schemeClr val="lt1"/>
                </a:solidFill>
                <a:latin typeface="Arial"/>
                <a:ea typeface="Arial"/>
                <a:cs typeface="Arial"/>
                <a:sym typeface="Arial"/>
              </a:defRPr>
            </a:lvl6pPr>
            <a:lvl7pPr indent="0" lvl="6" marL="0" algn="r">
              <a:spcBef>
                <a:spcPts val="0"/>
              </a:spcBef>
              <a:buNone/>
              <a:defRPr b="1" sz="1400">
                <a:solidFill>
                  <a:schemeClr val="lt1"/>
                </a:solidFill>
                <a:latin typeface="Arial"/>
                <a:ea typeface="Arial"/>
                <a:cs typeface="Arial"/>
                <a:sym typeface="Arial"/>
              </a:defRPr>
            </a:lvl7pPr>
            <a:lvl8pPr indent="0" lvl="7" marL="0" algn="r">
              <a:spcBef>
                <a:spcPts val="0"/>
              </a:spcBef>
              <a:buNone/>
              <a:defRPr b="1" sz="1400">
                <a:solidFill>
                  <a:schemeClr val="lt1"/>
                </a:solidFill>
                <a:latin typeface="Arial"/>
                <a:ea typeface="Arial"/>
                <a:cs typeface="Arial"/>
                <a:sym typeface="Arial"/>
              </a:defRPr>
            </a:lvl8pPr>
            <a:lvl9pPr indent="0" lvl="8" marL="0" algn="r">
              <a:spcBef>
                <a:spcPts val="0"/>
              </a:spcBef>
              <a:buNone/>
              <a:defRPr b="1"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pic>
        <p:nvPicPr>
          <p:cNvPr id="77" name="Google Shape;77;p31"/>
          <p:cNvPicPr preferRelativeResize="0"/>
          <p:nvPr/>
        </p:nvPicPr>
        <p:blipFill rotWithShape="1">
          <a:blip r:embed="rId2">
            <a:alphaModFix/>
          </a:blip>
          <a:srcRect b="0" l="0" r="0" t="0"/>
          <a:stretch/>
        </p:blipFill>
        <p:spPr>
          <a:xfrm>
            <a:off x="-1" y="0"/>
            <a:ext cx="1928661" cy="6915516"/>
          </a:xfrm>
          <a:prstGeom prst="rect">
            <a:avLst/>
          </a:prstGeom>
          <a:noFill/>
          <a:ln>
            <a:noFill/>
          </a:ln>
        </p:spPr>
      </p:pic>
      <p:sp>
        <p:nvSpPr>
          <p:cNvPr id="78" name="Google Shape;78;p31"/>
          <p:cNvSpPr txBox="1"/>
          <p:nvPr>
            <p:ph type="title"/>
          </p:nvPr>
        </p:nvSpPr>
        <p:spPr>
          <a:xfrm rot="5400000">
            <a:off x="7133431" y="1956594"/>
            <a:ext cx="5811838"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55600" lvl="2" marL="1371600" algn="l">
              <a:lnSpc>
                <a:spcPct val="90000"/>
              </a:lnSpc>
              <a:spcBef>
                <a:spcPts val="500"/>
              </a:spcBef>
              <a:spcAft>
                <a:spcPts val="0"/>
              </a:spcAft>
              <a:buClr>
                <a:schemeClr val="dk1"/>
              </a:buClr>
              <a:buSzPts val="2000"/>
              <a:buFont typeface="Noto Sans Symbols"/>
              <a:buChar char="▪"/>
              <a:defRPr>
                <a:solidFill>
                  <a:schemeClr val="dk1"/>
                </a:solidFill>
              </a:defRPr>
            </a:lvl3pPr>
            <a:lvl4pPr indent="-342900" lvl="3" marL="1828800" algn="l">
              <a:lnSpc>
                <a:spcPct val="90000"/>
              </a:lnSpc>
              <a:spcBef>
                <a:spcPts val="500"/>
              </a:spcBef>
              <a:spcAft>
                <a:spcPts val="0"/>
              </a:spcAft>
              <a:buClr>
                <a:schemeClr val="dk1"/>
              </a:buClr>
              <a:buSzPts val="1800"/>
              <a:buFont typeface="Noto Sans Symbols"/>
              <a:buChar char="▪"/>
              <a:defRPr>
                <a:solidFill>
                  <a:schemeClr val="dk1"/>
                </a:solidFill>
              </a:defRPr>
            </a:lvl4pPr>
            <a:lvl5pPr indent="-342900" lvl="4" marL="2286000" algn="l">
              <a:lnSpc>
                <a:spcPct val="90000"/>
              </a:lnSpc>
              <a:spcBef>
                <a:spcPts val="500"/>
              </a:spcBef>
              <a:spcAft>
                <a:spcPts val="0"/>
              </a:spcAft>
              <a:buClr>
                <a:schemeClr val="dk1"/>
              </a:buClr>
              <a:buSzPts val="1800"/>
              <a:buFont typeface="Noto Sans Symbols"/>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81" name="Google Shape;81;p3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82" name="Shape 82"/>
        <p:cNvGrpSpPr/>
        <p:nvPr/>
      </p:nvGrpSpPr>
      <p:grpSpPr>
        <a:xfrm>
          <a:off x="0" y="0"/>
          <a:ext cx="0" cy="0"/>
          <a:chOff x="0" y="0"/>
          <a:chExt cx="0" cy="0"/>
        </a:xfrm>
      </p:grpSpPr>
      <p:pic>
        <p:nvPicPr>
          <p:cNvPr id="83" name="Google Shape;83;p32"/>
          <p:cNvPicPr preferRelativeResize="0"/>
          <p:nvPr/>
        </p:nvPicPr>
        <p:blipFill rotWithShape="1">
          <a:blip r:embed="rId2">
            <a:alphaModFix/>
          </a:blip>
          <a:srcRect b="0" l="0" r="0" t="0"/>
          <a:stretch/>
        </p:blipFill>
        <p:spPr>
          <a:xfrm>
            <a:off x="0" y="0"/>
            <a:ext cx="11559540" cy="6858000"/>
          </a:xfrm>
          <a:prstGeom prst="rect">
            <a:avLst/>
          </a:prstGeom>
          <a:noFill/>
          <a:ln>
            <a:noFill/>
          </a:ln>
        </p:spPr>
      </p:pic>
      <p:pic>
        <p:nvPicPr>
          <p:cNvPr descr="A black and white logo with white text&#10;&#10;Description automatically generated" id="84" name="Google Shape;84;p32"/>
          <p:cNvPicPr preferRelativeResize="0"/>
          <p:nvPr/>
        </p:nvPicPr>
        <p:blipFill rotWithShape="1">
          <a:blip r:embed="rId3">
            <a:alphaModFix/>
          </a:blip>
          <a:srcRect b="0" l="0" r="0" t="0"/>
          <a:stretch/>
        </p:blipFill>
        <p:spPr>
          <a:xfrm>
            <a:off x="838200" y="1046777"/>
            <a:ext cx="2210957" cy="1313652"/>
          </a:xfrm>
          <a:prstGeom prst="rect">
            <a:avLst/>
          </a:prstGeom>
          <a:noFill/>
          <a:ln>
            <a:noFill/>
          </a:ln>
        </p:spPr>
      </p:pic>
      <p:sp>
        <p:nvSpPr>
          <p:cNvPr id="85" name="Google Shape;85;p32"/>
          <p:cNvSpPr txBox="1"/>
          <p:nvPr>
            <p:ph idx="1" type="subTitle"/>
          </p:nvPr>
        </p:nvSpPr>
        <p:spPr>
          <a:xfrm>
            <a:off x="838200" y="3934047"/>
            <a:ext cx="9144000" cy="22054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4000"/>
              <a:buNone/>
              <a:defRPr b="1" sz="4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 name="Google Shape;86;p32"/>
          <p:cNvSpPr txBox="1"/>
          <p:nvPr>
            <p:ph type="title"/>
          </p:nvPr>
        </p:nvSpPr>
        <p:spPr>
          <a:xfrm>
            <a:off x="838200" y="3078973"/>
            <a:ext cx="9144000" cy="68617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0"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87" name="Shape 87"/>
        <p:cNvGrpSpPr/>
        <p:nvPr/>
      </p:nvGrpSpPr>
      <p:grpSpPr>
        <a:xfrm>
          <a:off x="0" y="0"/>
          <a:ext cx="0" cy="0"/>
          <a:chOff x="0" y="0"/>
          <a:chExt cx="0" cy="0"/>
        </a:xfrm>
      </p:grpSpPr>
      <p:pic>
        <p:nvPicPr>
          <p:cNvPr id="88" name="Google Shape;88;p33"/>
          <p:cNvPicPr preferRelativeResize="0"/>
          <p:nvPr/>
        </p:nvPicPr>
        <p:blipFill rotWithShape="1">
          <a:blip r:embed="rId2">
            <a:alphaModFix/>
          </a:blip>
          <a:srcRect b="0" l="0" r="0" t="0"/>
          <a:stretch/>
        </p:blipFill>
        <p:spPr>
          <a:xfrm>
            <a:off x="0" y="0"/>
            <a:ext cx="11559540" cy="6858000"/>
          </a:xfrm>
          <a:prstGeom prst="rect">
            <a:avLst/>
          </a:prstGeom>
          <a:noFill/>
          <a:ln>
            <a:noFill/>
          </a:ln>
        </p:spPr>
      </p:pic>
      <p:pic>
        <p:nvPicPr>
          <p:cNvPr descr="A black and white logo with white text&#10;&#10;Description automatically generated" id="89" name="Google Shape;89;p33"/>
          <p:cNvPicPr preferRelativeResize="0"/>
          <p:nvPr/>
        </p:nvPicPr>
        <p:blipFill rotWithShape="1">
          <a:blip r:embed="rId3">
            <a:alphaModFix/>
          </a:blip>
          <a:srcRect b="0" l="0" r="0" t="0"/>
          <a:stretch/>
        </p:blipFill>
        <p:spPr>
          <a:xfrm>
            <a:off x="838200" y="1046777"/>
            <a:ext cx="2210957" cy="1313652"/>
          </a:xfrm>
          <a:prstGeom prst="rect">
            <a:avLst/>
          </a:prstGeom>
          <a:noFill/>
          <a:ln>
            <a:noFill/>
          </a:ln>
        </p:spPr>
      </p:pic>
      <p:sp>
        <p:nvSpPr>
          <p:cNvPr id="90" name="Google Shape;90;p33"/>
          <p:cNvSpPr txBox="1"/>
          <p:nvPr>
            <p:ph idx="1" type="subTitle"/>
          </p:nvPr>
        </p:nvSpPr>
        <p:spPr>
          <a:xfrm>
            <a:off x="838200" y="3934047"/>
            <a:ext cx="9144000" cy="22054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4000"/>
              <a:buNone/>
              <a:defRPr b="1" sz="4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1" name="Google Shape;91;p33"/>
          <p:cNvSpPr txBox="1"/>
          <p:nvPr>
            <p:ph type="title"/>
          </p:nvPr>
        </p:nvSpPr>
        <p:spPr>
          <a:xfrm>
            <a:off x="838200" y="3078973"/>
            <a:ext cx="9144000" cy="68617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0"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92" name="Shape 92"/>
        <p:cNvGrpSpPr/>
        <p:nvPr/>
      </p:nvGrpSpPr>
      <p:grpSpPr>
        <a:xfrm>
          <a:off x="0" y="0"/>
          <a:ext cx="0" cy="0"/>
          <a:chOff x="0" y="0"/>
          <a:chExt cx="0" cy="0"/>
        </a:xfrm>
      </p:grpSpPr>
      <p:pic>
        <p:nvPicPr>
          <p:cNvPr id="93" name="Google Shape;93;p34"/>
          <p:cNvPicPr preferRelativeResize="0"/>
          <p:nvPr/>
        </p:nvPicPr>
        <p:blipFill rotWithShape="1">
          <a:blip r:embed="rId2">
            <a:alphaModFix/>
          </a:blip>
          <a:srcRect b="0" l="0" r="0" t="0"/>
          <a:stretch/>
        </p:blipFill>
        <p:spPr>
          <a:xfrm>
            <a:off x="2762250" y="-1"/>
            <a:ext cx="9429750" cy="4219575"/>
          </a:xfrm>
          <a:prstGeom prst="rect">
            <a:avLst/>
          </a:prstGeom>
          <a:noFill/>
          <a:ln>
            <a:noFill/>
          </a:ln>
        </p:spPr>
      </p:pic>
      <p:sp>
        <p:nvSpPr>
          <p:cNvPr id="94" name="Google Shape;94;p34"/>
          <p:cNvSpPr txBox="1"/>
          <p:nvPr>
            <p:ph idx="1" type="subTitle"/>
          </p:nvPr>
        </p:nvSpPr>
        <p:spPr>
          <a:xfrm>
            <a:off x="838200" y="4889424"/>
            <a:ext cx="9144000" cy="1250031"/>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3200"/>
              <a:buNone/>
              <a:defRPr b="0"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5" name="Google Shape;95;p34"/>
          <p:cNvSpPr txBox="1"/>
          <p:nvPr>
            <p:ph type="title"/>
          </p:nvPr>
        </p:nvSpPr>
        <p:spPr>
          <a:xfrm>
            <a:off x="838200" y="3030279"/>
            <a:ext cx="9144000" cy="11892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black background with a light bulb&#10;&#10;Description automatically generated" id="96" name="Google Shape;96;p34"/>
          <p:cNvPicPr preferRelativeResize="0"/>
          <p:nvPr/>
        </p:nvPicPr>
        <p:blipFill rotWithShape="1">
          <a:blip r:embed="rId3">
            <a:alphaModFix/>
          </a:blip>
          <a:srcRect b="0" l="0" r="0" t="0"/>
          <a:stretch/>
        </p:blipFill>
        <p:spPr>
          <a:xfrm>
            <a:off x="838200" y="1046777"/>
            <a:ext cx="2210957" cy="131365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101" name="Shape 101"/>
        <p:cNvGrpSpPr/>
        <p:nvPr/>
      </p:nvGrpSpPr>
      <p:grpSpPr>
        <a:xfrm>
          <a:off x="0" y="0"/>
          <a:ext cx="0" cy="0"/>
          <a:chOff x="0" y="0"/>
          <a:chExt cx="0" cy="0"/>
        </a:xfrm>
      </p:grpSpPr>
      <p:pic>
        <p:nvPicPr>
          <p:cNvPr id="102" name="Google Shape;102;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3" name="Google Shape;103;p16"/>
          <p:cNvSpPr txBox="1"/>
          <p:nvPr>
            <p:ph type="title"/>
          </p:nvPr>
        </p:nvSpPr>
        <p:spPr>
          <a:xfrm>
            <a:off x="838200" y="104616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6"/>
          <p:cNvSpPr txBox="1"/>
          <p:nvPr>
            <p:ph idx="1" type="body"/>
          </p:nvPr>
        </p:nvSpPr>
        <p:spPr>
          <a:xfrm>
            <a:off x="838200" y="2506662"/>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228600" lvl="1" marL="914400" algn="l">
              <a:lnSpc>
                <a:spcPct val="90000"/>
              </a:lnSpc>
              <a:spcBef>
                <a:spcPts val="500"/>
              </a:spcBef>
              <a:spcAft>
                <a:spcPts val="0"/>
              </a:spcAft>
              <a:buClr>
                <a:schemeClr val="dk1"/>
              </a:buClr>
              <a:buSzPts val="18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5" name="Shape 105"/>
        <p:cNvGrpSpPr/>
        <p:nvPr/>
      </p:nvGrpSpPr>
      <p:grpSpPr>
        <a:xfrm>
          <a:off x="0" y="0"/>
          <a:ext cx="0" cy="0"/>
          <a:chOff x="0" y="0"/>
          <a:chExt cx="0" cy="0"/>
        </a:xfrm>
      </p:grpSpPr>
      <p:pic>
        <p:nvPicPr>
          <p:cNvPr id="106" name="Google Shape;106;p17"/>
          <p:cNvPicPr preferRelativeResize="0"/>
          <p:nvPr/>
        </p:nvPicPr>
        <p:blipFill rotWithShape="1">
          <a:blip r:embed="rId2">
            <a:alphaModFix/>
          </a:blip>
          <a:srcRect b="0" l="0" r="0" t="0"/>
          <a:stretch/>
        </p:blipFill>
        <p:spPr>
          <a:xfrm>
            <a:off x="838201" y="3004973"/>
            <a:ext cx="10515599" cy="2816528"/>
          </a:xfrm>
          <a:prstGeom prst="rect">
            <a:avLst/>
          </a:prstGeom>
          <a:noFill/>
          <a:ln>
            <a:noFill/>
          </a:ln>
        </p:spPr>
      </p:pic>
      <p:pic>
        <p:nvPicPr>
          <p:cNvPr id="107" name="Google Shape;107;p17"/>
          <p:cNvPicPr preferRelativeResize="0"/>
          <p:nvPr/>
        </p:nvPicPr>
        <p:blipFill rotWithShape="1">
          <a:blip r:embed="rId3">
            <a:alphaModFix/>
          </a:blip>
          <a:srcRect b="0" l="0" r="0" t="0"/>
          <a:stretch/>
        </p:blipFill>
        <p:spPr>
          <a:xfrm>
            <a:off x="2762250" y="-1"/>
            <a:ext cx="9429750" cy="4219575"/>
          </a:xfrm>
          <a:prstGeom prst="rect">
            <a:avLst/>
          </a:prstGeom>
          <a:noFill/>
          <a:ln>
            <a:noFill/>
          </a:ln>
        </p:spPr>
      </p:pic>
      <p:pic>
        <p:nvPicPr>
          <p:cNvPr descr="A black background with a light bulb&#10;&#10;Description automatically generated" id="108" name="Google Shape;108;p17"/>
          <p:cNvPicPr preferRelativeResize="0"/>
          <p:nvPr/>
        </p:nvPicPr>
        <p:blipFill rotWithShape="1">
          <a:blip r:embed="rId4">
            <a:alphaModFix/>
          </a:blip>
          <a:srcRect b="0" l="0" r="0" t="0"/>
          <a:stretch/>
        </p:blipFill>
        <p:spPr>
          <a:xfrm>
            <a:off x="838200" y="1046777"/>
            <a:ext cx="2210957" cy="131365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9" name="Shape 109"/>
        <p:cNvGrpSpPr/>
        <p:nvPr/>
      </p:nvGrpSpPr>
      <p:grpSpPr>
        <a:xfrm>
          <a:off x="0" y="0"/>
          <a:ext cx="0" cy="0"/>
          <a:chOff x="0" y="0"/>
          <a:chExt cx="0" cy="0"/>
        </a:xfrm>
      </p:grpSpPr>
      <p:pic>
        <p:nvPicPr>
          <p:cNvPr id="110" name="Google Shape;110;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1" name="Google Shape;111;p49"/>
          <p:cNvSpPr txBox="1"/>
          <p:nvPr>
            <p:ph idx="1" type="subTitle"/>
          </p:nvPr>
        </p:nvSpPr>
        <p:spPr>
          <a:xfrm>
            <a:off x="838200" y="3579314"/>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2" name="Google Shape;112;p49"/>
          <p:cNvSpPr txBox="1"/>
          <p:nvPr>
            <p:ph type="title"/>
          </p:nvPr>
        </p:nvSpPr>
        <p:spPr>
          <a:xfrm>
            <a:off x="838200" y="2174592"/>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3" name="Google Shape;113;p4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pic>
        <p:nvPicPr>
          <p:cNvPr id="18" name="Google Shape;18;p11"/>
          <p:cNvPicPr preferRelativeResize="0"/>
          <p:nvPr/>
        </p:nvPicPr>
        <p:blipFill rotWithShape="1">
          <a:blip r:embed="rId2">
            <a:alphaModFix/>
          </a:blip>
          <a:srcRect b="0" l="0" r="0" t="0"/>
          <a:stretch/>
        </p:blipFill>
        <p:spPr>
          <a:xfrm>
            <a:off x="2762250" y="-1"/>
            <a:ext cx="9429750" cy="4219575"/>
          </a:xfrm>
          <a:prstGeom prst="rect">
            <a:avLst/>
          </a:prstGeom>
          <a:noFill/>
          <a:ln>
            <a:noFill/>
          </a:ln>
        </p:spPr>
      </p:pic>
      <p:pic>
        <p:nvPicPr>
          <p:cNvPr descr="A black background with a light bulb&#10;&#10;Description automatically generated" id="19" name="Google Shape;19;p11"/>
          <p:cNvPicPr preferRelativeResize="0"/>
          <p:nvPr/>
        </p:nvPicPr>
        <p:blipFill rotWithShape="1">
          <a:blip r:embed="rId3">
            <a:alphaModFix/>
          </a:blip>
          <a:srcRect b="0" l="0" r="0" t="0"/>
          <a:stretch/>
        </p:blipFill>
        <p:spPr>
          <a:xfrm>
            <a:off x="838200" y="1046777"/>
            <a:ext cx="2210957" cy="1313652"/>
          </a:xfrm>
          <a:prstGeom prst="rect">
            <a:avLst/>
          </a:prstGeom>
          <a:noFill/>
          <a:ln>
            <a:noFill/>
          </a:ln>
        </p:spPr>
      </p:pic>
      <p:pic>
        <p:nvPicPr>
          <p:cNvPr id="20" name="Google Shape;20;p11"/>
          <p:cNvPicPr preferRelativeResize="0"/>
          <p:nvPr/>
        </p:nvPicPr>
        <p:blipFill rotWithShape="1">
          <a:blip r:embed="rId4">
            <a:alphaModFix/>
          </a:blip>
          <a:srcRect b="0" l="0" r="0" t="0"/>
          <a:stretch/>
        </p:blipFill>
        <p:spPr>
          <a:xfrm>
            <a:off x="838202" y="3004973"/>
            <a:ext cx="9516034" cy="238997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4" name="Shape 114"/>
        <p:cNvGrpSpPr/>
        <p:nvPr/>
      </p:nvGrpSpPr>
      <p:grpSpPr>
        <a:xfrm>
          <a:off x="0" y="0"/>
          <a:ext cx="0" cy="0"/>
          <a:chOff x="0" y="0"/>
          <a:chExt cx="0" cy="0"/>
        </a:xfrm>
      </p:grpSpPr>
      <p:pic>
        <p:nvPicPr>
          <p:cNvPr id="115" name="Google Shape;115;p50"/>
          <p:cNvPicPr preferRelativeResize="0"/>
          <p:nvPr/>
        </p:nvPicPr>
        <p:blipFill rotWithShape="1">
          <a:blip r:embed="rId2">
            <a:alphaModFix/>
          </a:blip>
          <a:srcRect b="0" l="0" r="0" t="0"/>
          <a:stretch/>
        </p:blipFill>
        <p:spPr>
          <a:xfrm>
            <a:off x="11510962" y="6176962"/>
            <a:ext cx="681038" cy="681038"/>
          </a:xfrm>
          <a:prstGeom prst="rect">
            <a:avLst/>
          </a:prstGeom>
          <a:noFill/>
          <a:ln>
            <a:noFill/>
          </a:ln>
        </p:spPr>
      </p:pic>
      <p:pic>
        <p:nvPicPr>
          <p:cNvPr id="116" name="Google Shape;116;p5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7" name="Google Shape;117;p50"/>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55600" lvl="2" marL="1371600" algn="l">
              <a:lnSpc>
                <a:spcPct val="90000"/>
              </a:lnSpc>
              <a:spcBef>
                <a:spcPts val="500"/>
              </a:spcBef>
              <a:spcAft>
                <a:spcPts val="0"/>
              </a:spcAft>
              <a:buClr>
                <a:schemeClr val="dk1"/>
              </a:buClr>
              <a:buSzPts val="2000"/>
              <a:buFont typeface="Noto Sans Symbols"/>
              <a:buChar char="▪"/>
              <a:defRPr>
                <a:solidFill>
                  <a:schemeClr val="dk1"/>
                </a:solidFill>
              </a:defRPr>
            </a:lvl3pPr>
            <a:lvl4pPr indent="-342900" lvl="3" marL="1828800" algn="l">
              <a:lnSpc>
                <a:spcPct val="90000"/>
              </a:lnSpc>
              <a:spcBef>
                <a:spcPts val="500"/>
              </a:spcBef>
              <a:spcAft>
                <a:spcPts val="0"/>
              </a:spcAft>
              <a:buClr>
                <a:schemeClr val="dk1"/>
              </a:buClr>
              <a:buSzPts val="1800"/>
              <a:buFont typeface="Noto Sans Symbols"/>
              <a:buChar char="▪"/>
              <a:defRPr>
                <a:solidFill>
                  <a:schemeClr val="dk1"/>
                </a:solidFill>
              </a:defRPr>
            </a:lvl4pPr>
            <a:lvl5pPr indent="-342900" lvl="4" marL="2286000" algn="l">
              <a:lnSpc>
                <a:spcPct val="90000"/>
              </a:lnSpc>
              <a:spcBef>
                <a:spcPts val="500"/>
              </a:spcBef>
              <a:spcAft>
                <a:spcPts val="0"/>
              </a:spcAft>
              <a:buClr>
                <a:schemeClr val="dk1"/>
              </a:buClr>
              <a:buSzPts val="1800"/>
              <a:buFont typeface="Noto Sans Symbols"/>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50"/>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400">
                <a:solidFill>
                  <a:schemeClr val="lt1"/>
                </a:solidFill>
                <a:latin typeface="Arial"/>
                <a:ea typeface="Arial"/>
                <a:cs typeface="Arial"/>
                <a:sym typeface="Arial"/>
              </a:defRPr>
            </a:lvl1pPr>
            <a:lvl2pPr indent="0" lvl="1" marL="0" algn="r">
              <a:spcBef>
                <a:spcPts val="0"/>
              </a:spcBef>
              <a:buNone/>
              <a:defRPr b="1" sz="1400">
                <a:solidFill>
                  <a:schemeClr val="lt1"/>
                </a:solidFill>
                <a:latin typeface="Arial"/>
                <a:ea typeface="Arial"/>
                <a:cs typeface="Arial"/>
                <a:sym typeface="Arial"/>
              </a:defRPr>
            </a:lvl2pPr>
            <a:lvl3pPr indent="0" lvl="2" marL="0" algn="r">
              <a:spcBef>
                <a:spcPts val="0"/>
              </a:spcBef>
              <a:buNone/>
              <a:defRPr b="1" sz="1400">
                <a:solidFill>
                  <a:schemeClr val="lt1"/>
                </a:solidFill>
                <a:latin typeface="Arial"/>
                <a:ea typeface="Arial"/>
                <a:cs typeface="Arial"/>
                <a:sym typeface="Arial"/>
              </a:defRPr>
            </a:lvl3pPr>
            <a:lvl4pPr indent="0" lvl="3" marL="0" algn="r">
              <a:spcBef>
                <a:spcPts val="0"/>
              </a:spcBef>
              <a:buNone/>
              <a:defRPr b="1" sz="1400">
                <a:solidFill>
                  <a:schemeClr val="lt1"/>
                </a:solidFill>
                <a:latin typeface="Arial"/>
                <a:ea typeface="Arial"/>
                <a:cs typeface="Arial"/>
                <a:sym typeface="Arial"/>
              </a:defRPr>
            </a:lvl4pPr>
            <a:lvl5pPr indent="0" lvl="4" marL="0" algn="r">
              <a:spcBef>
                <a:spcPts val="0"/>
              </a:spcBef>
              <a:buNone/>
              <a:defRPr b="1" sz="1400">
                <a:solidFill>
                  <a:schemeClr val="lt1"/>
                </a:solidFill>
                <a:latin typeface="Arial"/>
                <a:ea typeface="Arial"/>
                <a:cs typeface="Arial"/>
                <a:sym typeface="Arial"/>
              </a:defRPr>
            </a:lvl5pPr>
            <a:lvl6pPr indent="0" lvl="5" marL="0" algn="r">
              <a:spcBef>
                <a:spcPts val="0"/>
              </a:spcBef>
              <a:buNone/>
              <a:defRPr b="1" sz="1400">
                <a:solidFill>
                  <a:schemeClr val="lt1"/>
                </a:solidFill>
                <a:latin typeface="Arial"/>
                <a:ea typeface="Arial"/>
                <a:cs typeface="Arial"/>
                <a:sym typeface="Arial"/>
              </a:defRPr>
            </a:lvl6pPr>
            <a:lvl7pPr indent="0" lvl="6" marL="0" algn="r">
              <a:spcBef>
                <a:spcPts val="0"/>
              </a:spcBef>
              <a:buNone/>
              <a:defRPr b="1" sz="1400">
                <a:solidFill>
                  <a:schemeClr val="lt1"/>
                </a:solidFill>
                <a:latin typeface="Arial"/>
                <a:ea typeface="Arial"/>
                <a:cs typeface="Arial"/>
                <a:sym typeface="Arial"/>
              </a:defRPr>
            </a:lvl7pPr>
            <a:lvl8pPr indent="0" lvl="7" marL="0" algn="r">
              <a:spcBef>
                <a:spcPts val="0"/>
              </a:spcBef>
              <a:buNone/>
              <a:defRPr b="1" sz="1400">
                <a:solidFill>
                  <a:schemeClr val="lt1"/>
                </a:solidFill>
                <a:latin typeface="Arial"/>
                <a:ea typeface="Arial"/>
                <a:cs typeface="Arial"/>
                <a:sym typeface="Arial"/>
              </a:defRPr>
            </a:lvl8pPr>
            <a:lvl9pPr indent="0" lvl="8" marL="0" algn="r">
              <a:spcBef>
                <a:spcPts val="0"/>
              </a:spcBef>
              <a:buNone/>
              <a:defRPr b="1"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0" name="Shape 120"/>
        <p:cNvGrpSpPr/>
        <p:nvPr/>
      </p:nvGrpSpPr>
      <p:grpSpPr>
        <a:xfrm>
          <a:off x="0" y="0"/>
          <a:ext cx="0" cy="0"/>
          <a:chOff x="0" y="0"/>
          <a:chExt cx="0" cy="0"/>
        </a:xfrm>
      </p:grpSpPr>
      <p:pic>
        <p:nvPicPr>
          <p:cNvPr id="121" name="Google Shape;121;p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2" name="Google Shape;122;p51"/>
          <p:cNvSpPr txBox="1"/>
          <p:nvPr>
            <p:ph type="title"/>
          </p:nvPr>
        </p:nvSpPr>
        <p:spPr>
          <a:xfrm>
            <a:off x="3416531" y="365125"/>
            <a:ext cx="78957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51"/>
          <p:cNvSpPr txBox="1"/>
          <p:nvPr>
            <p:ph idx="1" type="body"/>
          </p:nvPr>
        </p:nvSpPr>
        <p:spPr>
          <a:xfrm>
            <a:off x="3416531" y="1825625"/>
            <a:ext cx="7895707"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55600" lvl="2" marL="1371600" algn="l">
              <a:lnSpc>
                <a:spcPct val="90000"/>
              </a:lnSpc>
              <a:spcBef>
                <a:spcPts val="500"/>
              </a:spcBef>
              <a:spcAft>
                <a:spcPts val="0"/>
              </a:spcAft>
              <a:buClr>
                <a:schemeClr val="dk1"/>
              </a:buClr>
              <a:buSzPts val="2000"/>
              <a:buFont typeface="Noto Sans Symbols"/>
              <a:buChar char="▪"/>
              <a:defRPr>
                <a:solidFill>
                  <a:schemeClr val="dk1"/>
                </a:solidFill>
              </a:defRPr>
            </a:lvl3pPr>
            <a:lvl4pPr indent="-342900" lvl="3" marL="1828800" algn="l">
              <a:lnSpc>
                <a:spcPct val="90000"/>
              </a:lnSpc>
              <a:spcBef>
                <a:spcPts val="500"/>
              </a:spcBef>
              <a:spcAft>
                <a:spcPts val="0"/>
              </a:spcAft>
              <a:buClr>
                <a:schemeClr val="dk1"/>
              </a:buClr>
              <a:buSzPts val="1800"/>
              <a:buFont typeface="Noto Sans Symbols"/>
              <a:buChar char="▪"/>
              <a:defRPr>
                <a:solidFill>
                  <a:schemeClr val="dk1"/>
                </a:solidFill>
              </a:defRPr>
            </a:lvl4pPr>
            <a:lvl5pPr indent="-342900" lvl="4" marL="2286000" algn="l">
              <a:lnSpc>
                <a:spcPct val="90000"/>
              </a:lnSpc>
              <a:spcBef>
                <a:spcPts val="500"/>
              </a:spcBef>
              <a:spcAft>
                <a:spcPts val="0"/>
              </a:spcAft>
              <a:buClr>
                <a:schemeClr val="dk1"/>
              </a:buClr>
              <a:buSzPts val="1800"/>
              <a:buFont typeface="Noto Sans Symbols"/>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51"/>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400">
                <a:solidFill>
                  <a:schemeClr val="dk1"/>
                </a:solidFill>
                <a:latin typeface="Arial"/>
                <a:ea typeface="Arial"/>
                <a:cs typeface="Arial"/>
                <a:sym typeface="Arial"/>
              </a:defRPr>
            </a:lvl1pPr>
            <a:lvl2pPr indent="0" lvl="1" marL="0" algn="r">
              <a:spcBef>
                <a:spcPts val="0"/>
              </a:spcBef>
              <a:buNone/>
              <a:defRPr b="1" sz="1400">
                <a:solidFill>
                  <a:schemeClr val="dk1"/>
                </a:solidFill>
                <a:latin typeface="Arial"/>
                <a:ea typeface="Arial"/>
                <a:cs typeface="Arial"/>
                <a:sym typeface="Arial"/>
              </a:defRPr>
            </a:lvl2pPr>
            <a:lvl3pPr indent="0" lvl="2" marL="0" algn="r">
              <a:spcBef>
                <a:spcPts val="0"/>
              </a:spcBef>
              <a:buNone/>
              <a:defRPr b="1" sz="1400">
                <a:solidFill>
                  <a:schemeClr val="dk1"/>
                </a:solidFill>
                <a:latin typeface="Arial"/>
                <a:ea typeface="Arial"/>
                <a:cs typeface="Arial"/>
                <a:sym typeface="Arial"/>
              </a:defRPr>
            </a:lvl3pPr>
            <a:lvl4pPr indent="0" lvl="3" marL="0" algn="r">
              <a:spcBef>
                <a:spcPts val="0"/>
              </a:spcBef>
              <a:buNone/>
              <a:defRPr b="1" sz="1400">
                <a:solidFill>
                  <a:schemeClr val="dk1"/>
                </a:solidFill>
                <a:latin typeface="Arial"/>
                <a:ea typeface="Arial"/>
                <a:cs typeface="Arial"/>
                <a:sym typeface="Arial"/>
              </a:defRPr>
            </a:lvl4pPr>
            <a:lvl5pPr indent="0" lvl="4" marL="0" algn="r">
              <a:spcBef>
                <a:spcPts val="0"/>
              </a:spcBef>
              <a:buNone/>
              <a:defRPr b="1" sz="1400">
                <a:solidFill>
                  <a:schemeClr val="dk1"/>
                </a:solidFill>
                <a:latin typeface="Arial"/>
                <a:ea typeface="Arial"/>
                <a:cs typeface="Arial"/>
                <a:sym typeface="Arial"/>
              </a:defRPr>
            </a:lvl5pPr>
            <a:lvl6pPr indent="0" lvl="5" marL="0" algn="r">
              <a:spcBef>
                <a:spcPts val="0"/>
              </a:spcBef>
              <a:buNone/>
              <a:defRPr b="1" sz="1400">
                <a:solidFill>
                  <a:schemeClr val="dk1"/>
                </a:solidFill>
                <a:latin typeface="Arial"/>
                <a:ea typeface="Arial"/>
                <a:cs typeface="Arial"/>
                <a:sym typeface="Arial"/>
              </a:defRPr>
            </a:lvl6pPr>
            <a:lvl7pPr indent="0" lvl="6" marL="0" algn="r">
              <a:spcBef>
                <a:spcPts val="0"/>
              </a:spcBef>
              <a:buNone/>
              <a:defRPr b="1" sz="1400">
                <a:solidFill>
                  <a:schemeClr val="dk1"/>
                </a:solidFill>
                <a:latin typeface="Arial"/>
                <a:ea typeface="Arial"/>
                <a:cs typeface="Arial"/>
                <a:sym typeface="Arial"/>
              </a:defRPr>
            </a:lvl7pPr>
            <a:lvl8pPr indent="0" lvl="7" marL="0" algn="r">
              <a:spcBef>
                <a:spcPts val="0"/>
              </a:spcBef>
              <a:buNone/>
              <a:defRPr b="1" sz="1400">
                <a:solidFill>
                  <a:schemeClr val="dk1"/>
                </a:solidFill>
                <a:latin typeface="Arial"/>
                <a:ea typeface="Arial"/>
                <a:cs typeface="Arial"/>
                <a:sym typeface="Arial"/>
              </a:defRPr>
            </a:lvl8pPr>
            <a:lvl9pPr indent="0" lvl="8" marL="0" algn="r">
              <a:spcBef>
                <a:spcPts val="0"/>
              </a:spcBef>
              <a:buNone/>
              <a:defRPr b="1"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5" name="Shape 125"/>
        <p:cNvGrpSpPr/>
        <p:nvPr/>
      </p:nvGrpSpPr>
      <p:grpSpPr>
        <a:xfrm>
          <a:off x="0" y="0"/>
          <a:ext cx="0" cy="0"/>
          <a:chOff x="0" y="0"/>
          <a:chExt cx="0" cy="0"/>
        </a:xfrm>
      </p:grpSpPr>
      <p:pic>
        <p:nvPicPr>
          <p:cNvPr id="126" name="Google Shape;126;p52"/>
          <p:cNvPicPr preferRelativeResize="0"/>
          <p:nvPr/>
        </p:nvPicPr>
        <p:blipFill rotWithShape="1">
          <a:blip r:embed="rId2">
            <a:alphaModFix/>
          </a:blip>
          <a:srcRect b="0" l="0" r="0" t="0"/>
          <a:stretch/>
        </p:blipFill>
        <p:spPr>
          <a:xfrm>
            <a:off x="-74428" y="6156251"/>
            <a:ext cx="12321364" cy="742188"/>
          </a:xfrm>
          <a:prstGeom prst="rect">
            <a:avLst/>
          </a:prstGeom>
          <a:noFill/>
          <a:ln>
            <a:noFill/>
          </a:ln>
        </p:spPr>
      </p:pic>
      <p:sp>
        <p:nvSpPr>
          <p:cNvPr id="127" name="Google Shape;127;p52"/>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5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p52"/>
          <p:cNvSpPr txBox="1"/>
          <p:nvPr>
            <p:ph idx="2" type="body"/>
          </p:nvPr>
        </p:nvSpPr>
        <p:spPr>
          <a:xfrm>
            <a:off x="839788" y="2505075"/>
            <a:ext cx="5157787" cy="350127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55600" lvl="2" marL="1371600" algn="l">
              <a:lnSpc>
                <a:spcPct val="90000"/>
              </a:lnSpc>
              <a:spcBef>
                <a:spcPts val="500"/>
              </a:spcBef>
              <a:spcAft>
                <a:spcPts val="0"/>
              </a:spcAft>
              <a:buClr>
                <a:schemeClr val="dk1"/>
              </a:buClr>
              <a:buSzPts val="2000"/>
              <a:buFont typeface="Noto Sans Symbols"/>
              <a:buChar char="▪"/>
              <a:defRPr>
                <a:solidFill>
                  <a:schemeClr val="dk1"/>
                </a:solidFill>
              </a:defRPr>
            </a:lvl3pPr>
            <a:lvl4pPr indent="-342900" lvl="3" marL="1828800" algn="l">
              <a:lnSpc>
                <a:spcPct val="90000"/>
              </a:lnSpc>
              <a:spcBef>
                <a:spcPts val="500"/>
              </a:spcBef>
              <a:spcAft>
                <a:spcPts val="0"/>
              </a:spcAft>
              <a:buClr>
                <a:schemeClr val="dk1"/>
              </a:buClr>
              <a:buSzPts val="1800"/>
              <a:buFont typeface="Noto Sans Symbols"/>
              <a:buChar char="▪"/>
              <a:defRPr>
                <a:solidFill>
                  <a:schemeClr val="dk1"/>
                </a:solidFill>
              </a:defRPr>
            </a:lvl4pPr>
            <a:lvl5pPr indent="-342900" lvl="4" marL="2286000" algn="l">
              <a:lnSpc>
                <a:spcPct val="90000"/>
              </a:lnSpc>
              <a:spcBef>
                <a:spcPts val="500"/>
              </a:spcBef>
              <a:spcAft>
                <a:spcPts val="0"/>
              </a:spcAft>
              <a:buClr>
                <a:schemeClr val="dk1"/>
              </a:buClr>
              <a:buSzPts val="1800"/>
              <a:buFont typeface="Noto Sans Symbols"/>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1" name="Google Shape;131;p52"/>
          <p:cNvSpPr txBox="1"/>
          <p:nvPr>
            <p:ph idx="4" type="body"/>
          </p:nvPr>
        </p:nvSpPr>
        <p:spPr>
          <a:xfrm>
            <a:off x="6172200" y="2505075"/>
            <a:ext cx="5183188" cy="350127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55600" lvl="2" marL="1371600" algn="l">
              <a:lnSpc>
                <a:spcPct val="90000"/>
              </a:lnSpc>
              <a:spcBef>
                <a:spcPts val="500"/>
              </a:spcBef>
              <a:spcAft>
                <a:spcPts val="0"/>
              </a:spcAft>
              <a:buClr>
                <a:schemeClr val="dk1"/>
              </a:buClr>
              <a:buSzPts val="2000"/>
              <a:buFont typeface="Noto Sans Symbols"/>
              <a:buChar char="▪"/>
              <a:defRPr>
                <a:solidFill>
                  <a:schemeClr val="dk1"/>
                </a:solidFill>
              </a:defRPr>
            </a:lvl3pPr>
            <a:lvl4pPr indent="-342900" lvl="3" marL="1828800" algn="l">
              <a:lnSpc>
                <a:spcPct val="90000"/>
              </a:lnSpc>
              <a:spcBef>
                <a:spcPts val="500"/>
              </a:spcBef>
              <a:spcAft>
                <a:spcPts val="0"/>
              </a:spcAft>
              <a:buClr>
                <a:schemeClr val="dk1"/>
              </a:buClr>
              <a:buSzPts val="1800"/>
              <a:buFont typeface="Noto Sans Symbols"/>
              <a:buChar char="▪"/>
              <a:defRPr>
                <a:solidFill>
                  <a:schemeClr val="dk1"/>
                </a:solidFill>
              </a:defRPr>
            </a:lvl4pPr>
            <a:lvl5pPr indent="-342900" lvl="4" marL="2286000" algn="l">
              <a:lnSpc>
                <a:spcPct val="90000"/>
              </a:lnSpc>
              <a:spcBef>
                <a:spcPts val="500"/>
              </a:spcBef>
              <a:spcAft>
                <a:spcPts val="0"/>
              </a:spcAft>
              <a:buClr>
                <a:schemeClr val="dk1"/>
              </a:buClr>
              <a:buSzPts val="1800"/>
              <a:buFont typeface="Noto Sans Symbols"/>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52"/>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400">
                <a:solidFill>
                  <a:schemeClr val="lt1"/>
                </a:solidFill>
                <a:latin typeface="Arial"/>
                <a:ea typeface="Arial"/>
                <a:cs typeface="Arial"/>
                <a:sym typeface="Arial"/>
              </a:defRPr>
            </a:lvl1pPr>
            <a:lvl2pPr indent="0" lvl="1" marL="0" algn="r">
              <a:spcBef>
                <a:spcPts val="0"/>
              </a:spcBef>
              <a:buNone/>
              <a:defRPr b="1" sz="1400">
                <a:solidFill>
                  <a:schemeClr val="lt1"/>
                </a:solidFill>
                <a:latin typeface="Arial"/>
                <a:ea typeface="Arial"/>
                <a:cs typeface="Arial"/>
                <a:sym typeface="Arial"/>
              </a:defRPr>
            </a:lvl2pPr>
            <a:lvl3pPr indent="0" lvl="2" marL="0" algn="r">
              <a:spcBef>
                <a:spcPts val="0"/>
              </a:spcBef>
              <a:buNone/>
              <a:defRPr b="1" sz="1400">
                <a:solidFill>
                  <a:schemeClr val="lt1"/>
                </a:solidFill>
                <a:latin typeface="Arial"/>
                <a:ea typeface="Arial"/>
                <a:cs typeface="Arial"/>
                <a:sym typeface="Arial"/>
              </a:defRPr>
            </a:lvl3pPr>
            <a:lvl4pPr indent="0" lvl="3" marL="0" algn="r">
              <a:spcBef>
                <a:spcPts val="0"/>
              </a:spcBef>
              <a:buNone/>
              <a:defRPr b="1" sz="1400">
                <a:solidFill>
                  <a:schemeClr val="lt1"/>
                </a:solidFill>
                <a:latin typeface="Arial"/>
                <a:ea typeface="Arial"/>
                <a:cs typeface="Arial"/>
                <a:sym typeface="Arial"/>
              </a:defRPr>
            </a:lvl4pPr>
            <a:lvl5pPr indent="0" lvl="4" marL="0" algn="r">
              <a:spcBef>
                <a:spcPts val="0"/>
              </a:spcBef>
              <a:buNone/>
              <a:defRPr b="1" sz="1400">
                <a:solidFill>
                  <a:schemeClr val="lt1"/>
                </a:solidFill>
                <a:latin typeface="Arial"/>
                <a:ea typeface="Arial"/>
                <a:cs typeface="Arial"/>
                <a:sym typeface="Arial"/>
              </a:defRPr>
            </a:lvl5pPr>
            <a:lvl6pPr indent="0" lvl="5" marL="0" algn="r">
              <a:spcBef>
                <a:spcPts val="0"/>
              </a:spcBef>
              <a:buNone/>
              <a:defRPr b="1" sz="1400">
                <a:solidFill>
                  <a:schemeClr val="lt1"/>
                </a:solidFill>
                <a:latin typeface="Arial"/>
                <a:ea typeface="Arial"/>
                <a:cs typeface="Arial"/>
                <a:sym typeface="Arial"/>
              </a:defRPr>
            </a:lvl6pPr>
            <a:lvl7pPr indent="0" lvl="6" marL="0" algn="r">
              <a:spcBef>
                <a:spcPts val="0"/>
              </a:spcBef>
              <a:buNone/>
              <a:defRPr b="1" sz="1400">
                <a:solidFill>
                  <a:schemeClr val="lt1"/>
                </a:solidFill>
                <a:latin typeface="Arial"/>
                <a:ea typeface="Arial"/>
                <a:cs typeface="Arial"/>
                <a:sym typeface="Arial"/>
              </a:defRPr>
            </a:lvl7pPr>
            <a:lvl8pPr indent="0" lvl="7" marL="0" algn="r">
              <a:spcBef>
                <a:spcPts val="0"/>
              </a:spcBef>
              <a:buNone/>
              <a:defRPr b="1" sz="1400">
                <a:solidFill>
                  <a:schemeClr val="lt1"/>
                </a:solidFill>
                <a:latin typeface="Arial"/>
                <a:ea typeface="Arial"/>
                <a:cs typeface="Arial"/>
                <a:sym typeface="Arial"/>
              </a:defRPr>
            </a:lvl8pPr>
            <a:lvl9pPr indent="0" lvl="8" marL="0" algn="r">
              <a:spcBef>
                <a:spcPts val="0"/>
              </a:spcBef>
              <a:buNone/>
              <a:defRPr b="1"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133" name="Shape 133"/>
        <p:cNvGrpSpPr/>
        <p:nvPr/>
      </p:nvGrpSpPr>
      <p:grpSpPr>
        <a:xfrm>
          <a:off x="0" y="0"/>
          <a:ext cx="0" cy="0"/>
          <a:chOff x="0" y="0"/>
          <a:chExt cx="0" cy="0"/>
        </a:xfrm>
      </p:grpSpPr>
      <p:pic>
        <p:nvPicPr>
          <p:cNvPr id="134" name="Google Shape;134;p53"/>
          <p:cNvPicPr preferRelativeResize="0"/>
          <p:nvPr/>
        </p:nvPicPr>
        <p:blipFill rotWithShape="1">
          <a:blip r:embed="rId2">
            <a:alphaModFix/>
          </a:blip>
          <a:srcRect b="0" l="0" r="0" t="0"/>
          <a:stretch/>
        </p:blipFill>
        <p:spPr>
          <a:xfrm>
            <a:off x="-74428" y="6156251"/>
            <a:ext cx="12321364" cy="742188"/>
          </a:xfrm>
          <a:prstGeom prst="rect">
            <a:avLst/>
          </a:prstGeom>
          <a:noFill/>
          <a:ln>
            <a:noFill/>
          </a:ln>
        </p:spPr>
      </p:pic>
      <p:sp>
        <p:nvSpPr>
          <p:cNvPr id="135" name="Google Shape;135;p53"/>
          <p:cNvSpPr txBox="1"/>
          <p:nvPr>
            <p:ph idx="1" type="body"/>
          </p:nvPr>
        </p:nvSpPr>
        <p:spPr>
          <a:xfrm>
            <a:off x="1762720" y="1550894"/>
            <a:ext cx="2694618" cy="375621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Font typeface="Noto Sans Symbols"/>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53"/>
          <p:cNvSpPr txBox="1"/>
          <p:nvPr>
            <p:ph idx="2" type="body"/>
          </p:nvPr>
        </p:nvSpPr>
        <p:spPr>
          <a:xfrm>
            <a:off x="7734662" y="1550894"/>
            <a:ext cx="2694618" cy="375621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Font typeface="Noto Sans Symbols"/>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53"/>
          <p:cNvSpPr txBox="1"/>
          <p:nvPr>
            <p:ph idx="3" type="body"/>
          </p:nvPr>
        </p:nvSpPr>
        <p:spPr>
          <a:xfrm>
            <a:off x="4748691" y="1550894"/>
            <a:ext cx="2694618" cy="375621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Font typeface="Noto Sans Symbols"/>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53"/>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400">
                <a:solidFill>
                  <a:schemeClr val="lt1"/>
                </a:solidFill>
                <a:latin typeface="Arial"/>
                <a:ea typeface="Arial"/>
                <a:cs typeface="Arial"/>
                <a:sym typeface="Arial"/>
              </a:defRPr>
            </a:lvl1pPr>
            <a:lvl2pPr indent="0" lvl="1" marL="0" algn="r">
              <a:spcBef>
                <a:spcPts val="0"/>
              </a:spcBef>
              <a:buNone/>
              <a:defRPr b="1" sz="1400">
                <a:solidFill>
                  <a:schemeClr val="lt1"/>
                </a:solidFill>
                <a:latin typeface="Arial"/>
                <a:ea typeface="Arial"/>
                <a:cs typeface="Arial"/>
                <a:sym typeface="Arial"/>
              </a:defRPr>
            </a:lvl2pPr>
            <a:lvl3pPr indent="0" lvl="2" marL="0" algn="r">
              <a:spcBef>
                <a:spcPts val="0"/>
              </a:spcBef>
              <a:buNone/>
              <a:defRPr b="1" sz="1400">
                <a:solidFill>
                  <a:schemeClr val="lt1"/>
                </a:solidFill>
                <a:latin typeface="Arial"/>
                <a:ea typeface="Arial"/>
                <a:cs typeface="Arial"/>
                <a:sym typeface="Arial"/>
              </a:defRPr>
            </a:lvl3pPr>
            <a:lvl4pPr indent="0" lvl="3" marL="0" algn="r">
              <a:spcBef>
                <a:spcPts val="0"/>
              </a:spcBef>
              <a:buNone/>
              <a:defRPr b="1" sz="1400">
                <a:solidFill>
                  <a:schemeClr val="lt1"/>
                </a:solidFill>
                <a:latin typeface="Arial"/>
                <a:ea typeface="Arial"/>
                <a:cs typeface="Arial"/>
                <a:sym typeface="Arial"/>
              </a:defRPr>
            </a:lvl4pPr>
            <a:lvl5pPr indent="0" lvl="4" marL="0" algn="r">
              <a:spcBef>
                <a:spcPts val="0"/>
              </a:spcBef>
              <a:buNone/>
              <a:defRPr b="1" sz="1400">
                <a:solidFill>
                  <a:schemeClr val="lt1"/>
                </a:solidFill>
                <a:latin typeface="Arial"/>
                <a:ea typeface="Arial"/>
                <a:cs typeface="Arial"/>
                <a:sym typeface="Arial"/>
              </a:defRPr>
            </a:lvl5pPr>
            <a:lvl6pPr indent="0" lvl="5" marL="0" algn="r">
              <a:spcBef>
                <a:spcPts val="0"/>
              </a:spcBef>
              <a:buNone/>
              <a:defRPr b="1" sz="1400">
                <a:solidFill>
                  <a:schemeClr val="lt1"/>
                </a:solidFill>
                <a:latin typeface="Arial"/>
                <a:ea typeface="Arial"/>
                <a:cs typeface="Arial"/>
                <a:sym typeface="Arial"/>
              </a:defRPr>
            </a:lvl6pPr>
            <a:lvl7pPr indent="0" lvl="6" marL="0" algn="r">
              <a:spcBef>
                <a:spcPts val="0"/>
              </a:spcBef>
              <a:buNone/>
              <a:defRPr b="1" sz="1400">
                <a:solidFill>
                  <a:schemeClr val="lt1"/>
                </a:solidFill>
                <a:latin typeface="Arial"/>
                <a:ea typeface="Arial"/>
                <a:cs typeface="Arial"/>
                <a:sym typeface="Arial"/>
              </a:defRPr>
            </a:lvl7pPr>
            <a:lvl8pPr indent="0" lvl="7" marL="0" algn="r">
              <a:spcBef>
                <a:spcPts val="0"/>
              </a:spcBef>
              <a:buNone/>
              <a:defRPr b="1" sz="1400">
                <a:solidFill>
                  <a:schemeClr val="lt1"/>
                </a:solidFill>
                <a:latin typeface="Arial"/>
                <a:ea typeface="Arial"/>
                <a:cs typeface="Arial"/>
                <a:sym typeface="Arial"/>
              </a:defRPr>
            </a:lvl8pPr>
            <a:lvl9pPr indent="0" lvl="8" marL="0" algn="r">
              <a:spcBef>
                <a:spcPts val="0"/>
              </a:spcBef>
              <a:buNone/>
              <a:defRPr b="1"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9" name="Shape 139"/>
        <p:cNvGrpSpPr/>
        <p:nvPr/>
      </p:nvGrpSpPr>
      <p:grpSpPr>
        <a:xfrm>
          <a:off x="0" y="0"/>
          <a:ext cx="0" cy="0"/>
          <a:chOff x="0" y="0"/>
          <a:chExt cx="0" cy="0"/>
        </a:xfrm>
      </p:grpSpPr>
      <p:pic>
        <p:nvPicPr>
          <p:cNvPr id="140" name="Google Shape;140;p54"/>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1" name="Shape 141"/>
        <p:cNvGrpSpPr/>
        <p:nvPr/>
      </p:nvGrpSpPr>
      <p:grpSpPr>
        <a:xfrm>
          <a:off x="0" y="0"/>
          <a:ext cx="0" cy="0"/>
          <a:chOff x="0" y="0"/>
          <a:chExt cx="0" cy="0"/>
        </a:xfrm>
      </p:grpSpPr>
      <p:pic>
        <p:nvPicPr>
          <p:cNvPr id="142" name="Google Shape;142;p55"/>
          <p:cNvPicPr preferRelativeResize="0"/>
          <p:nvPr/>
        </p:nvPicPr>
        <p:blipFill rotWithShape="1">
          <a:blip r:embed="rId2">
            <a:alphaModFix/>
          </a:blip>
          <a:srcRect b="0" l="0" r="0" t="0"/>
          <a:stretch/>
        </p:blipFill>
        <p:spPr>
          <a:xfrm>
            <a:off x="-74428" y="6156251"/>
            <a:ext cx="12321364" cy="742188"/>
          </a:xfrm>
          <a:prstGeom prst="rect">
            <a:avLst/>
          </a:prstGeom>
          <a:noFill/>
          <a:ln>
            <a:noFill/>
          </a:ln>
        </p:spPr>
      </p:pic>
      <p:sp>
        <p:nvSpPr>
          <p:cNvPr id="143" name="Google Shape;143;p55"/>
          <p:cNvSpPr txBox="1"/>
          <p:nvPr/>
        </p:nvSpPr>
        <p:spPr>
          <a:xfrm>
            <a:off x="2326341" y="2065894"/>
            <a:ext cx="7705165"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Lorem ipsum dolor sit amet, consec-tetuer adipiscing elit, sed diam </a:t>
            </a:r>
            <a:endParaRPr/>
          </a:p>
          <a:p>
            <a:pPr indent="0" lvl="0" marL="0" marR="0" rtl="0" algn="l">
              <a:spcBef>
                <a:spcPts val="0"/>
              </a:spcBef>
              <a:spcAft>
                <a:spcPts val="0"/>
              </a:spcAft>
              <a:buNone/>
            </a:pPr>
            <a:r>
              <a:rPr lang="en-US" sz="3600">
                <a:solidFill>
                  <a:schemeClr val="dk1"/>
                </a:solidFill>
                <a:latin typeface="Arial"/>
                <a:ea typeface="Arial"/>
                <a:cs typeface="Arial"/>
                <a:sym typeface="Arial"/>
              </a:rPr>
              <a:t>nonummy nibh euismod tincidunt ut laoreet dolore magna aliquam erat.”</a:t>
            </a:r>
            <a:endParaRPr/>
          </a:p>
        </p:txBody>
      </p:sp>
      <p:sp>
        <p:nvSpPr>
          <p:cNvPr id="144" name="Google Shape;144;p55"/>
          <p:cNvSpPr txBox="1"/>
          <p:nvPr/>
        </p:nvSpPr>
        <p:spPr>
          <a:xfrm>
            <a:off x="1945341" y="1281064"/>
            <a:ext cx="56925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600">
                <a:solidFill>
                  <a:schemeClr val="accent2"/>
                </a:solidFill>
                <a:latin typeface="Arial"/>
                <a:ea typeface="Arial"/>
                <a:cs typeface="Arial"/>
                <a:sym typeface="Arial"/>
              </a:rPr>
              <a:t>“</a:t>
            </a:r>
            <a:endParaRPr/>
          </a:p>
        </p:txBody>
      </p:sp>
      <p:sp>
        <p:nvSpPr>
          <p:cNvPr id="145" name="Google Shape;145;p55"/>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400">
                <a:solidFill>
                  <a:schemeClr val="lt1"/>
                </a:solidFill>
                <a:latin typeface="Arial"/>
                <a:ea typeface="Arial"/>
                <a:cs typeface="Arial"/>
                <a:sym typeface="Arial"/>
              </a:defRPr>
            </a:lvl1pPr>
            <a:lvl2pPr indent="0" lvl="1" marL="0" algn="r">
              <a:spcBef>
                <a:spcPts val="0"/>
              </a:spcBef>
              <a:buNone/>
              <a:defRPr b="1" sz="1400">
                <a:solidFill>
                  <a:schemeClr val="lt1"/>
                </a:solidFill>
                <a:latin typeface="Arial"/>
                <a:ea typeface="Arial"/>
                <a:cs typeface="Arial"/>
                <a:sym typeface="Arial"/>
              </a:defRPr>
            </a:lvl2pPr>
            <a:lvl3pPr indent="0" lvl="2" marL="0" algn="r">
              <a:spcBef>
                <a:spcPts val="0"/>
              </a:spcBef>
              <a:buNone/>
              <a:defRPr b="1" sz="1400">
                <a:solidFill>
                  <a:schemeClr val="lt1"/>
                </a:solidFill>
                <a:latin typeface="Arial"/>
                <a:ea typeface="Arial"/>
                <a:cs typeface="Arial"/>
                <a:sym typeface="Arial"/>
              </a:defRPr>
            </a:lvl3pPr>
            <a:lvl4pPr indent="0" lvl="3" marL="0" algn="r">
              <a:spcBef>
                <a:spcPts val="0"/>
              </a:spcBef>
              <a:buNone/>
              <a:defRPr b="1" sz="1400">
                <a:solidFill>
                  <a:schemeClr val="lt1"/>
                </a:solidFill>
                <a:latin typeface="Arial"/>
                <a:ea typeface="Arial"/>
                <a:cs typeface="Arial"/>
                <a:sym typeface="Arial"/>
              </a:defRPr>
            </a:lvl4pPr>
            <a:lvl5pPr indent="0" lvl="4" marL="0" algn="r">
              <a:spcBef>
                <a:spcPts val="0"/>
              </a:spcBef>
              <a:buNone/>
              <a:defRPr b="1" sz="1400">
                <a:solidFill>
                  <a:schemeClr val="lt1"/>
                </a:solidFill>
                <a:latin typeface="Arial"/>
                <a:ea typeface="Arial"/>
                <a:cs typeface="Arial"/>
                <a:sym typeface="Arial"/>
              </a:defRPr>
            </a:lvl5pPr>
            <a:lvl6pPr indent="0" lvl="5" marL="0" algn="r">
              <a:spcBef>
                <a:spcPts val="0"/>
              </a:spcBef>
              <a:buNone/>
              <a:defRPr b="1" sz="1400">
                <a:solidFill>
                  <a:schemeClr val="lt1"/>
                </a:solidFill>
                <a:latin typeface="Arial"/>
                <a:ea typeface="Arial"/>
                <a:cs typeface="Arial"/>
                <a:sym typeface="Arial"/>
              </a:defRPr>
            </a:lvl6pPr>
            <a:lvl7pPr indent="0" lvl="6" marL="0" algn="r">
              <a:spcBef>
                <a:spcPts val="0"/>
              </a:spcBef>
              <a:buNone/>
              <a:defRPr b="1" sz="1400">
                <a:solidFill>
                  <a:schemeClr val="lt1"/>
                </a:solidFill>
                <a:latin typeface="Arial"/>
                <a:ea typeface="Arial"/>
                <a:cs typeface="Arial"/>
                <a:sym typeface="Arial"/>
              </a:defRPr>
            </a:lvl7pPr>
            <a:lvl8pPr indent="0" lvl="7" marL="0" algn="r">
              <a:spcBef>
                <a:spcPts val="0"/>
              </a:spcBef>
              <a:buNone/>
              <a:defRPr b="1" sz="1400">
                <a:solidFill>
                  <a:schemeClr val="lt1"/>
                </a:solidFill>
                <a:latin typeface="Arial"/>
                <a:ea typeface="Arial"/>
                <a:cs typeface="Arial"/>
                <a:sym typeface="Arial"/>
              </a:defRPr>
            </a:lvl8pPr>
            <a:lvl9pPr indent="0" lvl="8" marL="0" algn="r">
              <a:spcBef>
                <a:spcPts val="0"/>
              </a:spcBef>
              <a:buNone/>
              <a:defRPr b="1"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6" name="Shape 146"/>
        <p:cNvGrpSpPr/>
        <p:nvPr/>
      </p:nvGrpSpPr>
      <p:grpSpPr>
        <a:xfrm>
          <a:off x="0" y="0"/>
          <a:ext cx="0" cy="0"/>
          <a:chOff x="0" y="0"/>
          <a:chExt cx="0" cy="0"/>
        </a:xfrm>
      </p:grpSpPr>
      <p:pic>
        <p:nvPicPr>
          <p:cNvPr id="147" name="Google Shape;147;p56"/>
          <p:cNvPicPr preferRelativeResize="0"/>
          <p:nvPr/>
        </p:nvPicPr>
        <p:blipFill rotWithShape="1">
          <a:blip r:embed="rId2">
            <a:alphaModFix/>
          </a:blip>
          <a:srcRect b="0" l="0" r="0" t="0"/>
          <a:stretch/>
        </p:blipFill>
        <p:spPr>
          <a:xfrm>
            <a:off x="11510962" y="6176962"/>
            <a:ext cx="681038" cy="681038"/>
          </a:xfrm>
          <a:prstGeom prst="rect">
            <a:avLst/>
          </a:prstGeom>
          <a:noFill/>
          <a:ln>
            <a:noFill/>
          </a:ln>
        </p:spPr>
      </p:pic>
      <p:pic>
        <p:nvPicPr>
          <p:cNvPr id="148" name="Google Shape;148;p5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9" name="Google Shape;149;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56"/>
          <p:cNvSpPr txBox="1"/>
          <p:nvPr>
            <p:ph idx="1" type="body"/>
          </p:nvPr>
        </p:nvSpPr>
        <p:spPr>
          <a:xfrm>
            <a:off x="5183188" y="2049460"/>
            <a:ext cx="6172200" cy="381158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solidFill>
                  <a:schemeClr val="dk1"/>
                </a:solidFill>
              </a:defRPr>
            </a:lvl1pPr>
            <a:lvl2pPr indent="-406400" lvl="1" marL="914400" algn="l">
              <a:lnSpc>
                <a:spcPct val="90000"/>
              </a:lnSpc>
              <a:spcBef>
                <a:spcPts val="500"/>
              </a:spcBef>
              <a:spcAft>
                <a:spcPts val="0"/>
              </a:spcAft>
              <a:buClr>
                <a:schemeClr val="dk1"/>
              </a:buClr>
              <a:buSzPts val="2800"/>
              <a:buFont typeface="Noto Sans Symbols"/>
              <a:buChar char="▪"/>
              <a:defRPr sz="2800">
                <a:solidFill>
                  <a:schemeClr val="dk1"/>
                </a:solidFill>
              </a:defRPr>
            </a:lvl2pPr>
            <a:lvl3pPr indent="-381000" lvl="2" marL="1371600" algn="l">
              <a:lnSpc>
                <a:spcPct val="90000"/>
              </a:lnSpc>
              <a:spcBef>
                <a:spcPts val="500"/>
              </a:spcBef>
              <a:spcAft>
                <a:spcPts val="0"/>
              </a:spcAft>
              <a:buClr>
                <a:schemeClr val="dk1"/>
              </a:buClr>
              <a:buSzPts val="2400"/>
              <a:buFont typeface="Noto Sans Symbols"/>
              <a:buChar char="▪"/>
              <a:defRPr sz="2400">
                <a:solidFill>
                  <a:schemeClr val="dk1"/>
                </a:solidFill>
              </a:defRPr>
            </a:lvl3pPr>
            <a:lvl4pPr indent="-355600" lvl="3" marL="1828800" algn="l">
              <a:lnSpc>
                <a:spcPct val="90000"/>
              </a:lnSpc>
              <a:spcBef>
                <a:spcPts val="500"/>
              </a:spcBef>
              <a:spcAft>
                <a:spcPts val="0"/>
              </a:spcAft>
              <a:buClr>
                <a:schemeClr val="dk1"/>
              </a:buClr>
              <a:buSzPts val="2000"/>
              <a:buFont typeface="Noto Sans Symbols"/>
              <a:buChar char="▪"/>
              <a:defRPr sz="2000">
                <a:solidFill>
                  <a:schemeClr val="dk1"/>
                </a:solidFill>
              </a:defRPr>
            </a:lvl4pPr>
            <a:lvl5pPr indent="-355600" lvl="4" marL="2286000" algn="l">
              <a:lnSpc>
                <a:spcPct val="90000"/>
              </a:lnSpc>
              <a:spcBef>
                <a:spcPts val="500"/>
              </a:spcBef>
              <a:spcAft>
                <a:spcPts val="0"/>
              </a:spcAft>
              <a:buClr>
                <a:schemeClr val="dk1"/>
              </a:buClr>
              <a:buSzPts val="2000"/>
              <a:buFont typeface="Noto Sans Symbols"/>
              <a:buChar char="▪"/>
              <a:defRPr sz="2000">
                <a:solidFill>
                  <a:schemeClr val="dk1"/>
                </a:solidFil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1" name="Google Shape;151;p5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2" name="Google Shape;152;p56"/>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400">
                <a:solidFill>
                  <a:schemeClr val="lt1"/>
                </a:solidFill>
                <a:latin typeface="Arial"/>
                <a:ea typeface="Arial"/>
                <a:cs typeface="Arial"/>
                <a:sym typeface="Arial"/>
              </a:defRPr>
            </a:lvl1pPr>
            <a:lvl2pPr indent="0" lvl="1" marL="0" algn="r">
              <a:spcBef>
                <a:spcPts val="0"/>
              </a:spcBef>
              <a:buNone/>
              <a:defRPr b="1" sz="1400">
                <a:solidFill>
                  <a:schemeClr val="lt1"/>
                </a:solidFill>
                <a:latin typeface="Arial"/>
                <a:ea typeface="Arial"/>
                <a:cs typeface="Arial"/>
                <a:sym typeface="Arial"/>
              </a:defRPr>
            </a:lvl2pPr>
            <a:lvl3pPr indent="0" lvl="2" marL="0" algn="r">
              <a:spcBef>
                <a:spcPts val="0"/>
              </a:spcBef>
              <a:buNone/>
              <a:defRPr b="1" sz="1400">
                <a:solidFill>
                  <a:schemeClr val="lt1"/>
                </a:solidFill>
                <a:latin typeface="Arial"/>
                <a:ea typeface="Arial"/>
                <a:cs typeface="Arial"/>
                <a:sym typeface="Arial"/>
              </a:defRPr>
            </a:lvl3pPr>
            <a:lvl4pPr indent="0" lvl="3" marL="0" algn="r">
              <a:spcBef>
                <a:spcPts val="0"/>
              </a:spcBef>
              <a:buNone/>
              <a:defRPr b="1" sz="1400">
                <a:solidFill>
                  <a:schemeClr val="lt1"/>
                </a:solidFill>
                <a:latin typeface="Arial"/>
                <a:ea typeface="Arial"/>
                <a:cs typeface="Arial"/>
                <a:sym typeface="Arial"/>
              </a:defRPr>
            </a:lvl4pPr>
            <a:lvl5pPr indent="0" lvl="4" marL="0" algn="r">
              <a:spcBef>
                <a:spcPts val="0"/>
              </a:spcBef>
              <a:buNone/>
              <a:defRPr b="1" sz="1400">
                <a:solidFill>
                  <a:schemeClr val="lt1"/>
                </a:solidFill>
                <a:latin typeface="Arial"/>
                <a:ea typeface="Arial"/>
                <a:cs typeface="Arial"/>
                <a:sym typeface="Arial"/>
              </a:defRPr>
            </a:lvl5pPr>
            <a:lvl6pPr indent="0" lvl="5" marL="0" algn="r">
              <a:spcBef>
                <a:spcPts val="0"/>
              </a:spcBef>
              <a:buNone/>
              <a:defRPr b="1" sz="1400">
                <a:solidFill>
                  <a:schemeClr val="lt1"/>
                </a:solidFill>
                <a:latin typeface="Arial"/>
                <a:ea typeface="Arial"/>
                <a:cs typeface="Arial"/>
                <a:sym typeface="Arial"/>
              </a:defRPr>
            </a:lvl6pPr>
            <a:lvl7pPr indent="0" lvl="6" marL="0" algn="r">
              <a:spcBef>
                <a:spcPts val="0"/>
              </a:spcBef>
              <a:buNone/>
              <a:defRPr b="1" sz="1400">
                <a:solidFill>
                  <a:schemeClr val="lt1"/>
                </a:solidFill>
                <a:latin typeface="Arial"/>
                <a:ea typeface="Arial"/>
                <a:cs typeface="Arial"/>
                <a:sym typeface="Arial"/>
              </a:defRPr>
            </a:lvl7pPr>
            <a:lvl8pPr indent="0" lvl="7" marL="0" algn="r">
              <a:spcBef>
                <a:spcPts val="0"/>
              </a:spcBef>
              <a:buNone/>
              <a:defRPr b="1" sz="1400">
                <a:solidFill>
                  <a:schemeClr val="lt1"/>
                </a:solidFill>
                <a:latin typeface="Arial"/>
                <a:ea typeface="Arial"/>
                <a:cs typeface="Arial"/>
                <a:sym typeface="Arial"/>
              </a:defRPr>
            </a:lvl8pPr>
            <a:lvl9pPr indent="0" lvl="8" marL="0" algn="r">
              <a:spcBef>
                <a:spcPts val="0"/>
              </a:spcBef>
              <a:buNone/>
              <a:defRPr b="1"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3" name="Shape 153"/>
        <p:cNvGrpSpPr/>
        <p:nvPr/>
      </p:nvGrpSpPr>
      <p:grpSpPr>
        <a:xfrm>
          <a:off x="0" y="0"/>
          <a:ext cx="0" cy="0"/>
          <a:chOff x="0" y="0"/>
          <a:chExt cx="0" cy="0"/>
        </a:xfrm>
      </p:grpSpPr>
      <p:pic>
        <p:nvPicPr>
          <p:cNvPr id="154" name="Google Shape;154;p57"/>
          <p:cNvPicPr preferRelativeResize="0"/>
          <p:nvPr/>
        </p:nvPicPr>
        <p:blipFill rotWithShape="1">
          <a:blip r:embed="rId2">
            <a:alphaModFix/>
          </a:blip>
          <a:srcRect b="0" l="0" r="0" t="0"/>
          <a:stretch/>
        </p:blipFill>
        <p:spPr>
          <a:xfrm>
            <a:off x="11510962" y="6176962"/>
            <a:ext cx="681038" cy="681038"/>
          </a:xfrm>
          <a:prstGeom prst="rect">
            <a:avLst/>
          </a:prstGeom>
          <a:noFill/>
          <a:ln>
            <a:noFill/>
          </a:ln>
        </p:spPr>
      </p:pic>
      <p:pic>
        <p:nvPicPr>
          <p:cNvPr id="155" name="Google Shape;155;p5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6" name="Google Shape;156;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57"/>
          <p:cNvSpPr/>
          <p:nvPr>
            <p:ph idx="2" type="pic"/>
          </p:nvPr>
        </p:nvSpPr>
        <p:spPr>
          <a:xfrm>
            <a:off x="5183188" y="2057400"/>
            <a:ext cx="6172200" cy="3803650"/>
          </a:xfrm>
          <a:prstGeom prst="rect">
            <a:avLst/>
          </a:prstGeom>
          <a:noFill/>
          <a:ln>
            <a:noFill/>
          </a:ln>
        </p:spPr>
      </p:sp>
      <p:sp>
        <p:nvSpPr>
          <p:cNvPr id="158" name="Google Shape;158;p5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9" name="Google Shape;159;p57"/>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400">
                <a:solidFill>
                  <a:schemeClr val="lt1"/>
                </a:solidFill>
                <a:latin typeface="Arial"/>
                <a:ea typeface="Arial"/>
                <a:cs typeface="Arial"/>
                <a:sym typeface="Arial"/>
              </a:defRPr>
            </a:lvl1pPr>
            <a:lvl2pPr indent="0" lvl="1" marL="0" algn="r">
              <a:spcBef>
                <a:spcPts val="0"/>
              </a:spcBef>
              <a:buNone/>
              <a:defRPr b="1" sz="1400">
                <a:solidFill>
                  <a:schemeClr val="lt1"/>
                </a:solidFill>
                <a:latin typeface="Arial"/>
                <a:ea typeface="Arial"/>
                <a:cs typeface="Arial"/>
                <a:sym typeface="Arial"/>
              </a:defRPr>
            </a:lvl2pPr>
            <a:lvl3pPr indent="0" lvl="2" marL="0" algn="r">
              <a:spcBef>
                <a:spcPts val="0"/>
              </a:spcBef>
              <a:buNone/>
              <a:defRPr b="1" sz="1400">
                <a:solidFill>
                  <a:schemeClr val="lt1"/>
                </a:solidFill>
                <a:latin typeface="Arial"/>
                <a:ea typeface="Arial"/>
                <a:cs typeface="Arial"/>
                <a:sym typeface="Arial"/>
              </a:defRPr>
            </a:lvl3pPr>
            <a:lvl4pPr indent="0" lvl="3" marL="0" algn="r">
              <a:spcBef>
                <a:spcPts val="0"/>
              </a:spcBef>
              <a:buNone/>
              <a:defRPr b="1" sz="1400">
                <a:solidFill>
                  <a:schemeClr val="lt1"/>
                </a:solidFill>
                <a:latin typeface="Arial"/>
                <a:ea typeface="Arial"/>
                <a:cs typeface="Arial"/>
                <a:sym typeface="Arial"/>
              </a:defRPr>
            </a:lvl4pPr>
            <a:lvl5pPr indent="0" lvl="4" marL="0" algn="r">
              <a:spcBef>
                <a:spcPts val="0"/>
              </a:spcBef>
              <a:buNone/>
              <a:defRPr b="1" sz="1400">
                <a:solidFill>
                  <a:schemeClr val="lt1"/>
                </a:solidFill>
                <a:latin typeface="Arial"/>
                <a:ea typeface="Arial"/>
                <a:cs typeface="Arial"/>
                <a:sym typeface="Arial"/>
              </a:defRPr>
            </a:lvl5pPr>
            <a:lvl6pPr indent="0" lvl="5" marL="0" algn="r">
              <a:spcBef>
                <a:spcPts val="0"/>
              </a:spcBef>
              <a:buNone/>
              <a:defRPr b="1" sz="1400">
                <a:solidFill>
                  <a:schemeClr val="lt1"/>
                </a:solidFill>
                <a:latin typeface="Arial"/>
                <a:ea typeface="Arial"/>
                <a:cs typeface="Arial"/>
                <a:sym typeface="Arial"/>
              </a:defRPr>
            </a:lvl6pPr>
            <a:lvl7pPr indent="0" lvl="6" marL="0" algn="r">
              <a:spcBef>
                <a:spcPts val="0"/>
              </a:spcBef>
              <a:buNone/>
              <a:defRPr b="1" sz="1400">
                <a:solidFill>
                  <a:schemeClr val="lt1"/>
                </a:solidFill>
                <a:latin typeface="Arial"/>
                <a:ea typeface="Arial"/>
                <a:cs typeface="Arial"/>
                <a:sym typeface="Arial"/>
              </a:defRPr>
            </a:lvl7pPr>
            <a:lvl8pPr indent="0" lvl="7" marL="0" algn="r">
              <a:spcBef>
                <a:spcPts val="0"/>
              </a:spcBef>
              <a:buNone/>
              <a:defRPr b="1" sz="1400">
                <a:solidFill>
                  <a:schemeClr val="lt1"/>
                </a:solidFill>
                <a:latin typeface="Arial"/>
                <a:ea typeface="Arial"/>
                <a:cs typeface="Arial"/>
                <a:sym typeface="Arial"/>
              </a:defRPr>
            </a:lvl8pPr>
            <a:lvl9pPr indent="0" lvl="8" marL="0" algn="r">
              <a:spcBef>
                <a:spcPts val="0"/>
              </a:spcBef>
              <a:buNone/>
              <a:defRPr b="1"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0" name="Shape 160"/>
        <p:cNvGrpSpPr/>
        <p:nvPr/>
      </p:nvGrpSpPr>
      <p:grpSpPr>
        <a:xfrm>
          <a:off x="0" y="0"/>
          <a:ext cx="0" cy="0"/>
          <a:chOff x="0" y="0"/>
          <a:chExt cx="0" cy="0"/>
        </a:xfrm>
      </p:grpSpPr>
      <p:pic>
        <p:nvPicPr>
          <p:cNvPr id="161" name="Google Shape;161;p58"/>
          <p:cNvPicPr preferRelativeResize="0"/>
          <p:nvPr/>
        </p:nvPicPr>
        <p:blipFill rotWithShape="1">
          <a:blip r:embed="rId2">
            <a:alphaModFix/>
          </a:blip>
          <a:srcRect b="0" l="0" r="0" t="0"/>
          <a:stretch/>
        </p:blipFill>
        <p:spPr>
          <a:xfrm>
            <a:off x="-74428" y="6156251"/>
            <a:ext cx="12321364" cy="742188"/>
          </a:xfrm>
          <a:prstGeom prst="rect">
            <a:avLst/>
          </a:prstGeom>
          <a:noFill/>
          <a:ln>
            <a:noFill/>
          </a:ln>
        </p:spPr>
      </p:pic>
      <p:sp>
        <p:nvSpPr>
          <p:cNvPr id="162" name="Google Shape;162;p58"/>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58"/>
          <p:cNvSpPr txBox="1"/>
          <p:nvPr>
            <p:ph idx="1" type="body"/>
          </p:nvPr>
        </p:nvSpPr>
        <p:spPr>
          <a:xfrm rot="5400000">
            <a:off x="4079595" y="-1415770"/>
            <a:ext cx="4032810"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55600" lvl="2" marL="1371600" algn="l">
              <a:lnSpc>
                <a:spcPct val="90000"/>
              </a:lnSpc>
              <a:spcBef>
                <a:spcPts val="500"/>
              </a:spcBef>
              <a:spcAft>
                <a:spcPts val="0"/>
              </a:spcAft>
              <a:buClr>
                <a:schemeClr val="dk1"/>
              </a:buClr>
              <a:buSzPts val="2000"/>
              <a:buFont typeface="Noto Sans Symbols"/>
              <a:buChar char="▪"/>
              <a:defRPr>
                <a:solidFill>
                  <a:schemeClr val="dk1"/>
                </a:solidFill>
              </a:defRPr>
            </a:lvl3pPr>
            <a:lvl4pPr indent="-342900" lvl="3" marL="1828800" algn="l">
              <a:lnSpc>
                <a:spcPct val="90000"/>
              </a:lnSpc>
              <a:spcBef>
                <a:spcPts val="500"/>
              </a:spcBef>
              <a:spcAft>
                <a:spcPts val="0"/>
              </a:spcAft>
              <a:buClr>
                <a:schemeClr val="dk1"/>
              </a:buClr>
              <a:buSzPts val="1800"/>
              <a:buFont typeface="Noto Sans Symbols"/>
              <a:buChar char="▪"/>
              <a:defRPr>
                <a:solidFill>
                  <a:schemeClr val="dk1"/>
                </a:solidFill>
              </a:defRPr>
            </a:lvl4pPr>
            <a:lvl5pPr indent="-342900" lvl="4" marL="2286000" algn="l">
              <a:lnSpc>
                <a:spcPct val="90000"/>
              </a:lnSpc>
              <a:spcBef>
                <a:spcPts val="500"/>
              </a:spcBef>
              <a:spcAft>
                <a:spcPts val="0"/>
              </a:spcAft>
              <a:buClr>
                <a:schemeClr val="dk1"/>
              </a:buClr>
              <a:buSzPts val="1800"/>
              <a:buFont typeface="Noto Sans Symbols"/>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58"/>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400">
                <a:solidFill>
                  <a:schemeClr val="lt1"/>
                </a:solidFill>
                <a:latin typeface="Arial"/>
                <a:ea typeface="Arial"/>
                <a:cs typeface="Arial"/>
                <a:sym typeface="Arial"/>
              </a:defRPr>
            </a:lvl1pPr>
            <a:lvl2pPr indent="0" lvl="1" marL="0" algn="r">
              <a:spcBef>
                <a:spcPts val="0"/>
              </a:spcBef>
              <a:buNone/>
              <a:defRPr b="1" sz="1400">
                <a:solidFill>
                  <a:schemeClr val="lt1"/>
                </a:solidFill>
                <a:latin typeface="Arial"/>
                <a:ea typeface="Arial"/>
                <a:cs typeface="Arial"/>
                <a:sym typeface="Arial"/>
              </a:defRPr>
            </a:lvl2pPr>
            <a:lvl3pPr indent="0" lvl="2" marL="0" algn="r">
              <a:spcBef>
                <a:spcPts val="0"/>
              </a:spcBef>
              <a:buNone/>
              <a:defRPr b="1" sz="1400">
                <a:solidFill>
                  <a:schemeClr val="lt1"/>
                </a:solidFill>
                <a:latin typeface="Arial"/>
                <a:ea typeface="Arial"/>
                <a:cs typeface="Arial"/>
                <a:sym typeface="Arial"/>
              </a:defRPr>
            </a:lvl3pPr>
            <a:lvl4pPr indent="0" lvl="3" marL="0" algn="r">
              <a:spcBef>
                <a:spcPts val="0"/>
              </a:spcBef>
              <a:buNone/>
              <a:defRPr b="1" sz="1400">
                <a:solidFill>
                  <a:schemeClr val="lt1"/>
                </a:solidFill>
                <a:latin typeface="Arial"/>
                <a:ea typeface="Arial"/>
                <a:cs typeface="Arial"/>
                <a:sym typeface="Arial"/>
              </a:defRPr>
            </a:lvl4pPr>
            <a:lvl5pPr indent="0" lvl="4" marL="0" algn="r">
              <a:spcBef>
                <a:spcPts val="0"/>
              </a:spcBef>
              <a:buNone/>
              <a:defRPr b="1" sz="1400">
                <a:solidFill>
                  <a:schemeClr val="lt1"/>
                </a:solidFill>
                <a:latin typeface="Arial"/>
                <a:ea typeface="Arial"/>
                <a:cs typeface="Arial"/>
                <a:sym typeface="Arial"/>
              </a:defRPr>
            </a:lvl5pPr>
            <a:lvl6pPr indent="0" lvl="5" marL="0" algn="r">
              <a:spcBef>
                <a:spcPts val="0"/>
              </a:spcBef>
              <a:buNone/>
              <a:defRPr b="1" sz="1400">
                <a:solidFill>
                  <a:schemeClr val="lt1"/>
                </a:solidFill>
                <a:latin typeface="Arial"/>
                <a:ea typeface="Arial"/>
                <a:cs typeface="Arial"/>
                <a:sym typeface="Arial"/>
              </a:defRPr>
            </a:lvl6pPr>
            <a:lvl7pPr indent="0" lvl="6" marL="0" algn="r">
              <a:spcBef>
                <a:spcPts val="0"/>
              </a:spcBef>
              <a:buNone/>
              <a:defRPr b="1" sz="1400">
                <a:solidFill>
                  <a:schemeClr val="lt1"/>
                </a:solidFill>
                <a:latin typeface="Arial"/>
                <a:ea typeface="Arial"/>
                <a:cs typeface="Arial"/>
                <a:sym typeface="Arial"/>
              </a:defRPr>
            </a:lvl7pPr>
            <a:lvl8pPr indent="0" lvl="7" marL="0" algn="r">
              <a:spcBef>
                <a:spcPts val="0"/>
              </a:spcBef>
              <a:buNone/>
              <a:defRPr b="1" sz="1400">
                <a:solidFill>
                  <a:schemeClr val="lt1"/>
                </a:solidFill>
                <a:latin typeface="Arial"/>
                <a:ea typeface="Arial"/>
                <a:cs typeface="Arial"/>
                <a:sym typeface="Arial"/>
              </a:defRPr>
            </a:lvl8pPr>
            <a:lvl9pPr indent="0" lvl="8" marL="0" algn="r">
              <a:spcBef>
                <a:spcPts val="0"/>
              </a:spcBef>
              <a:buNone/>
              <a:defRPr b="1"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pic>
        <p:nvPicPr>
          <p:cNvPr id="166" name="Google Shape;166;p59"/>
          <p:cNvPicPr preferRelativeResize="0"/>
          <p:nvPr/>
        </p:nvPicPr>
        <p:blipFill rotWithShape="1">
          <a:blip r:embed="rId2">
            <a:alphaModFix/>
          </a:blip>
          <a:srcRect b="0" l="0" r="0" t="0"/>
          <a:stretch/>
        </p:blipFill>
        <p:spPr>
          <a:xfrm>
            <a:off x="-1" y="0"/>
            <a:ext cx="12294251" cy="6915516"/>
          </a:xfrm>
          <a:prstGeom prst="rect">
            <a:avLst/>
          </a:prstGeom>
          <a:noFill/>
          <a:ln>
            <a:noFill/>
          </a:ln>
        </p:spPr>
      </p:pic>
      <p:sp>
        <p:nvSpPr>
          <p:cNvPr id="167" name="Google Shape;167;p59"/>
          <p:cNvSpPr txBox="1"/>
          <p:nvPr>
            <p:ph type="title"/>
          </p:nvPr>
        </p:nvSpPr>
        <p:spPr>
          <a:xfrm rot="5400000">
            <a:off x="7133431" y="1956594"/>
            <a:ext cx="5811838"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5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55600" lvl="2" marL="1371600" algn="l">
              <a:lnSpc>
                <a:spcPct val="90000"/>
              </a:lnSpc>
              <a:spcBef>
                <a:spcPts val="500"/>
              </a:spcBef>
              <a:spcAft>
                <a:spcPts val="0"/>
              </a:spcAft>
              <a:buClr>
                <a:schemeClr val="dk1"/>
              </a:buClr>
              <a:buSzPts val="2000"/>
              <a:buFont typeface="Noto Sans Symbols"/>
              <a:buChar char="▪"/>
              <a:defRPr>
                <a:solidFill>
                  <a:schemeClr val="dk1"/>
                </a:solidFill>
              </a:defRPr>
            </a:lvl3pPr>
            <a:lvl4pPr indent="-342900" lvl="3" marL="1828800" algn="l">
              <a:lnSpc>
                <a:spcPct val="90000"/>
              </a:lnSpc>
              <a:spcBef>
                <a:spcPts val="500"/>
              </a:spcBef>
              <a:spcAft>
                <a:spcPts val="0"/>
              </a:spcAft>
              <a:buClr>
                <a:schemeClr val="dk1"/>
              </a:buClr>
              <a:buSzPts val="1800"/>
              <a:buFont typeface="Noto Sans Symbols"/>
              <a:buChar char="▪"/>
              <a:defRPr>
                <a:solidFill>
                  <a:schemeClr val="dk1"/>
                </a:solidFill>
              </a:defRPr>
            </a:lvl4pPr>
            <a:lvl5pPr indent="-342900" lvl="4" marL="2286000" algn="l">
              <a:lnSpc>
                <a:spcPct val="90000"/>
              </a:lnSpc>
              <a:spcBef>
                <a:spcPts val="500"/>
              </a:spcBef>
              <a:spcAft>
                <a:spcPts val="0"/>
              </a:spcAft>
              <a:buClr>
                <a:schemeClr val="dk1"/>
              </a:buClr>
              <a:buSzPts val="1800"/>
              <a:buFont typeface="Noto Sans Symbols"/>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70" name="Google Shape;170;p5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1" name="Shape 21"/>
        <p:cNvGrpSpPr/>
        <p:nvPr/>
      </p:nvGrpSpPr>
      <p:grpSpPr>
        <a:xfrm>
          <a:off x="0" y="0"/>
          <a:ext cx="0" cy="0"/>
          <a:chOff x="0" y="0"/>
          <a:chExt cx="0" cy="0"/>
        </a:xfrm>
      </p:grpSpPr>
      <p:pic>
        <p:nvPicPr>
          <p:cNvPr id="22" name="Google Shape;22;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 name="Google Shape;23;p21"/>
          <p:cNvSpPr txBox="1"/>
          <p:nvPr>
            <p:ph idx="1" type="subTitle"/>
          </p:nvPr>
        </p:nvSpPr>
        <p:spPr>
          <a:xfrm>
            <a:off x="838200" y="3579314"/>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1"/>
          <p:cNvSpPr txBox="1"/>
          <p:nvPr>
            <p:ph type="title"/>
          </p:nvPr>
        </p:nvSpPr>
        <p:spPr>
          <a:xfrm>
            <a:off x="838200" y="2174592"/>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71" name="Shape 171"/>
        <p:cNvGrpSpPr/>
        <p:nvPr/>
      </p:nvGrpSpPr>
      <p:grpSpPr>
        <a:xfrm>
          <a:off x="0" y="0"/>
          <a:ext cx="0" cy="0"/>
          <a:chOff x="0" y="0"/>
          <a:chExt cx="0" cy="0"/>
        </a:xfrm>
      </p:grpSpPr>
      <p:pic>
        <p:nvPicPr>
          <p:cNvPr id="172" name="Google Shape;172;p60"/>
          <p:cNvPicPr preferRelativeResize="0"/>
          <p:nvPr/>
        </p:nvPicPr>
        <p:blipFill rotWithShape="1">
          <a:blip r:embed="rId2">
            <a:alphaModFix/>
          </a:blip>
          <a:srcRect b="0" l="0" r="0" t="0"/>
          <a:stretch/>
        </p:blipFill>
        <p:spPr>
          <a:xfrm>
            <a:off x="0" y="0"/>
            <a:ext cx="11559540" cy="6858000"/>
          </a:xfrm>
          <a:prstGeom prst="rect">
            <a:avLst/>
          </a:prstGeom>
          <a:noFill/>
          <a:ln>
            <a:noFill/>
          </a:ln>
        </p:spPr>
      </p:pic>
      <p:pic>
        <p:nvPicPr>
          <p:cNvPr descr="A black and white logo with white text&#10;&#10;Description automatically generated" id="173" name="Google Shape;173;p60"/>
          <p:cNvPicPr preferRelativeResize="0"/>
          <p:nvPr/>
        </p:nvPicPr>
        <p:blipFill rotWithShape="1">
          <a:blip r:embed="rId3">
            <a:alphaModFix/>
          </a:blip>
          <a:srcRect b="0" l="0" r="0" t="0"/>
          <a:stretch/>
        </p:blipFill>
        <p:spPr>
          <a:xfrm>
            <a:off x="838200" y="1046777"/>
            <a:ext cx="2210957" cy="1313652"/>
          </a:xfrm>
          <a:prstGeom prst="rect">
            <a:avLst/>
          </a:prstGeom>
          <a:noFill/>
          <a:ln>
            <a:noFill/>
          </a:ln>
        </p:spPr>
      </p:pic>
      <p:sp>
        <p:nvSpPr>
          <p:cNvPr id="174" name="Google Shape;174;p60"/>
          <p:cNvSpPr txBox="1"/>
          <p:nvPr>
            <p:ph idx="1" type="subTitle"/>
          </p:nvPr>
        </p:nvSpPr>
        <p:spPr>
          <a:xfrm>
            <a:off x="838200" y="3934047"/>
            <a:ext cx="9144000" cy="22054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4000"/>
              <a:buNone/>
              <a:defRPr b="1" sz="4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5" name="Google Shape;175;p60"/>
          <p:cNvSpPr txBox="1"/>
          <p:nvPr>
            <p:ph type="title"/>
          </p:nvPr>
        </p:nvSpPr>
        <p:spPr>
          <a:xfrm>
            <a:off x="838200" y="3078973"/>
            <a:ext cx="9144000" cy="68617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0"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176" name="Shape 176"/>
        <p:cNvGrpSpPr/>
        <p:nvPr/>
      </p:nvGrpSpPr>
      <p:grpSpPr>
        <a:xfrm>
          <a:off x="0" y="0"/>
          <a:ext cx="0" cy="0"/>
          <a:chOff x="0" y="0"/>
          <a:chExt cx="0" cy="0"/>
        </a:xfrm>
      </p:grpSpPr>
      <p:pic>
        <p:nvPicPr>
          <p:cNvPr id="177" name="Google Shape;177;p61"/>
          <p:cNvPicPr preferRelativeResize="0"/>
          <p:nvPr/>
        </p:nvPicPr>
        <p:blipFill rotWithShape="1">
          <a:blip r:embed="rId2">
            <a:alphaModFix/>
          </a:blip>
          <a:srcRect b="0" l="0" r="0" t="0"/>
          <a:stretch/>
        </p:blipFill>
        <p:spPr>
          <a:xfrm>
            <a:off x="0" y="0"/>
            <a:ext cx="11559540" cy="6858000"/>
          </a:xfrm>
          <a:prstGeom prst="rect">
            <a:avLst/>
          </a:prstGeom>
          <a:noFill/>
          <a:ln>
            <a:noFill/>
          </a:ln>
        </p:spPr>
      </p:pic>
      <p:pic>
        <p:nvPicPr>
          <p:cNvPr descr="A black and white logo with white text&#10;&#10;Description automatically generated" id="178" name="Google Shape;178;p61"/>
          <p:cNvPicPr preferRelativeResize="0"/>
          <p:nvPr/>
        </p:nvPicPr>
        <p:blipFill rotWithShape="1">
          <a:blip r:embed="rId3">
            <a:alphaModFix/>
          </a:blip>
          <a:srcRect b="0" l="0" r="0" t="0"/>
          <a:stretch/>
        </p:blipFill>
        <p:spPr>
          <a:xfrm>
            <a:off x="838200" y="1046777"/>
            <a:ext cx="2210957" cy="1313652"/>
          </a:xfrm>
          <a:prstGeom prst="rect">
            <a:avLst/>
          </a:prstGeom>
          <a:noFill/>
          <a:ln>
            <a:noFill/>
          </a:ln>
        </p:spPr>
      </p:pic>
      <p:sp>
        <p:nvSpPr>
          <p:cNvPr id="179" name="Google Shape;179;p61"/>
          <p:cNvSpPr txBox="1"/>
          <p:nvPr>
            <p:ph idx="1" type="subTitle"/>
          </p:nvPr>
        </p:nvSpPr>
        <p:spPr>
          <a:xfrm>
            <a:off x="838200" y="3934047"/>
            <a:ext cx="9144000" cy="22054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4000"/>
              <a:buNone/>
              <a:defRPr b="1" sz="4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0" name="Google Shape;180;p61"/>
          <p:cNvSpPr txBox="1"/>
          <p:nvPr>
            <p:ph type="title"/>
          </p:nvPr>
        </p:nvSpPr>
        <p:spPr>
          <a:xfrm>
            <a:off x="838200" y="3078973"/>
            <a:ext cx="9144000" cy="68617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0"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181" name="Shape 181"/>
        <p:cNvGrpSpPr/>
        <p:nvPr/>
      </p:nvGrpSpPr>
      <p:grpSpPr>
        <a:xfrm>
          <a:off x="0" y="0"/>
          <a:ext cx="0" cy="0"/>
          <a:chOff x="0" y="0"/>
          <a:chExt cx="0" cy="0"/>
        </a:xfrm>
      </p:grpSpPr>
      <p:pic>
        <p:nvPicPr>
          <p:cNvPr id="182" name="Google Shape;182;p62"/>
          <p:cNvPicPr preferRelativeResize="0"/>
          <p:nvPr/>
        </p:nvPicPr>
        <p:blipFill rotWithShape="1">
          <a:blip r:embed="rId2">
            <a:alphaModFix/>
          </a:blip>
          <a:srcRect b="0" l="0" r="0" t="0"/>
          <a:stretch/>
        </p:blipFill>
        <p:spPr>
          <a:xfrm>
            <a:off x="2762250" y="-1"/>
            <a:ext cx="9429750" cy="4219575"/>
          </a:xfrm>
          <a:prstGeom prst="rect">
            <a:avLst/>
          </a:prstGeom>
          <a:noFill/>
          <a:ln>
            <a:noFill/>
          </a:ln>
        </p:spPr>
      </p:pic>
      <p:sp>
        <p:nvSpPr>
          <p:cNvPr id="183" name="Google Shape;183;p62"/>
          <p:cNvSpPr txBox="1"/>
          <p:nvPr>
            <p:ph idx="1" type="subTitle"/>
          </p:nvPr>
        </p:nvSpPr>
        <p:spPr>
          <a:xfrm>
            <a:off x="838200" y="4889424"/>
            <a:ext cx="9144000" cy="1250031"/>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3200"/>
              <a:buNone/>
              <a:defRPr b="0"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4" name="Google Shape;184;p62"/>
          <p:cNvSpPr txBox="1"/>
          <p:nvPr>
            <p:ph type="title"/>
          </p:nvPr>
        </p:nvSpPr>
        <p:spPr>
          <a:xfrm>
            <a:off x="838200" y="3030279"/>
            <a:ext cx="9144000" cy="11892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black background with a light bulb&#10;&#10;Description automatically generated" id="185" name="Google Shape;185;p62"/>
          <p:cNvPicPr preferRelativeResize="0"/>
          <p:nvPr/>
        </p:nvPicPr>
        <p:blipFill rotWithShape="1">
          <a:blip r:embed="rId3">
            <a:alphaModFix/>
          </a:blip>
          <a:srcRect b="0" l="0" r="0" t="0"/>
          <a:stretch/>
        </p:blipFill>
        <p:spPr>
          <a:xfrm>
            <a:off x="838200" y="1046777"/>
            <a:ext cx="2210957" cy="131365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showMasterSp="0">
  <p:cSld name="Blank (Dark)">
    <p:bg>
      <p:bgPr>
        <a:solidFill>
          <a:schemeClr val="dk2"/>
        </a:solidFill>
      </p:bgPr>
    </p:bg>
    <p:spTree>
      <p:nvGrpSpPr>
        <p:cNvPr id="186" name="Shape 186"/>
        <p:cNvGrpSpPr/>
        <p:nvPr/>
      </p:nvGrpSpPr>
      <p:grpSpPr>
        <a:xfrm>
          <a:off x="0" y="0"/>
          <a:ext cx="0" cy="0"/>
          <a:chOff x="0" y="0"/>
          <a:chExt cx="0" cy="0"/>
        </a:xfrm>
      </p:grpSpPr>
      <p:sp>
        <p:nvSpPr>
          <p:cNvPr id="187" name="Google Shape;187;g2c2cd5a20b4_0_1128"/>
          <p:cNvSpPr txBox="1"/>
          <p:nvPr>
            <p:ph idx="1" type="body"/>
          </p:nvPr>
        </p:nvSpPr>
        <p:spPr>
          <a:xfrm>
            <a:off x="575733" y="548217"/>
            <a:ext cx="7526700" cy="38400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Font typeface="Arial"/>
              <a:buChar char="–"/>
              <a:defRPr sz="37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188" name="Google Shape;188;g2c2cd5a20b4_0_1128"/>
          <p:cNvSpPr txBox="1"/>
          <p:nvPr>
            <p:ph idx="2"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op slide (Dark)" showMasterSp="0">
  <p:cSld name="1_Top slide (Dark)">
    <p:bg>
      <p:bgPr>
        <a:solidFill>
          <a:schemeClr val="dk2"/>
        </a:solidFill>
      </p:bgPr>
    </p:bg>
    <p:spTree>
      <p:nvGrpSpPr>
        <p:cNvPr id="192" name="Shape 192"/>
        <p:cNvGrpSpPr/>
        <p:nvPr/>
      </p:nvGrpSpPr>
      <p:grpSpPr>
        <a:xfrm>
          <a:off x="0" y="0"/>
          <a:ext cx="0" cy="0"/>
          <a:chOff x="0" y="0"/>
          <a:chExt cx="0" cy="0"/>
        </a:xfrm>
      </p:grpSpPr>
      <p:sp>
        <p:nvSpPr>
          <p:cNvPr id="193" name="Google Shape;193;g2c2cd5a20b4_0_428"/>
          <p:cNvSpPr txBox="1"/>
          <p:nvPr>
            <p:ph type="title"/>
          </p:nvPr>
        </p:nvSpPr>
        <p:spPr>
          <a:xfrm>
            <a:off x="575733" y="2913229"/>
            <a:ext cx="5804700" cy="762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4500"/>
              <a:buNone/>
              <a:defRPr b="1" sz="4500">
                <a:solidFill>
                  <a:schemeClr val="lt1"/>
                </a:solidFill>
              </a:defRPr>
            </a:lvl1pPr>
            <a:lvl2pPr lvl="1" rtl="0" algn="l">
              <a:lnSpc>
                <a:spcPct val="85000"/>
              </a:lnSpc>
              <a:spcBef>
                <a:spcPts val="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194" name="Google Shape;194;g2c2cd5a20b4_0_428"/>
          <p:cNvCxnSpPr/>
          <p:nvPr/>
        </p:nvCxnSpPr>
        <p:spPr>
          <a:xfrm>
            <a:off x="575733" y="2913229"/>
            <a:ext cx="5804700" cy="0"/>
          </a:xfrm>
          <a:prstGeom prst="straightConnector1">
            <a:avLst/>
          </a:prstGeom>
          <a:noFill/>
          <a:ln cap="flat" cmpd="sng" w="76200">
            <a:solidFill>
              <a:schemeClr val="lt1"/>
            </a:solidFill>
            <a:prstDash val="solid"/>
            <a:round/>
            <a:headEnd len="sm" w="sm" type="none"/>
            <a:tailEnd len="sm" w="sm" type="none"/>
          </a:ln>
        </p:spPr>
      </p:cxnSp>
      <p:pic>
        <p:nvPicPr>
          <p:cNvPr id="195" name="Google Shape;195;g2c2cd5a20b4_0_428"/>
          <p:cNvPicPr preferRelativeResize="0"/>
          <p:nvPr/>
        </p:nvPicPr>
        <p:blipFill rotWithShape="1">
          <a:blip r:embed="rId2">
            <a:alphaModFix/>
          </a:blip>
          <a:srcRect b="0" l="0" r="0" t="0"/>
          <a:stretch/>
        </p:blipFill>
        <p:spPr>
          <a:xfrm>
            <a:off x="575733" y="555605"/>
            <a:ext cx="2898981" cy="1270985"/>
          </a:xfrm>
          <a:prstGeom prst="rect">
            <a:avLst/>
          </a:prstGeom>
          <a:noFill/>
          <a:ln>
            <a:noFill/>
          </a:ln>
        </p:spPr>
      </p:pic>
      <p:sp>
        <p:nvSpPr>
          <p:cNvPr id="196" name="Google Shape;196;g2c2cd5a20b4_0_428"/>
          <p:cNvSpPr txBox="1"/>
          <p:nvPr>
            <p:ph idx="1" type="body"/>
          </p:nvPr>
        </p:nvSpPr>
        <p:spPr>
          <a:xfrm>
            <a:off x="575733" y="4960484"/>
            <a:ext cx="5804700" cy="60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3700"/>
              <a:buNone/>
              <a:defRPr b="0" sz="3700">
                <a:solidFill>
                  <a:schemeClr val="lt1"/>
                </a:solidFill>
              </a:defRPr>
            </a:lvl1pPr>
            <a:lvl2pPr indent="-228600" lvl="1" marL="914400" rtl="0" algn="l">
              <a:lnSpc>
                <a:spcPct val="100000"/>
              </a:lnSpc>
              <a:spcBef>
                <a:spcPts val="11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197" name="Google Shape;197;g2c2cd5a20b4_0_428"/>
          <p:cNvSpPr/>
          <p:nvPr>
            <p:ph idx="2" type="pic"/>
          </p:nvPr>
        </p:nvSpPr>
        <p:spPr>
          <a:xfrm>
            <a:off x="7535829" y="0"/>
            <a:ext cx="4658400" cy="6098100"/>
          </a:xfrm>
          <a:prstGeom prst="rect">
            <a:avLst/>
          </a:prstGeom>
          <a:noFill/>
          <a:ln>
            <a:noFill/>
          </a:ln>
        </p:spPr>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402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ing, bullets, image (Light)" showMasterSp="0">
  <p:cSld name="1_Heading, bullets, image (Light)">
    <p:bg>
      <p:bgPr>
        <a:solidFill>
          <a:schemeClr val="dk2"/>
        </a:solidFill>
      </p:bgPr>
    </p:bg>
    <p:spTree>
      <p:nvGrpSpPr>
        <p:cNvPr id="198" name="Shape 198"/>
        <p:cNvGrpSpPr/>
        <p:nvPr/>
      </p:nvGrpSpPr>
      <p:grpSpPr>
        <a:xfrm>
          <a:off x="0" y="0"/>
          <a:ext cx="0" cy="0"/>
          <a:chOff x="0" y="0"/>
          <a:chExt cx="0" cy="0"/>
        </a:xfrm>
      </p:grpSpPr>
      <p:cxnSp>
        <p:nvCxnSpPr>
          <p:cNvPr id="199" name="Google Shape;199;g2c2cd5a20b4_0_434"/>
          <p:cNvCxnSpPr/>
          <p:nvPr/>
        </p:nvCxnSpPr>
        <p:spPr>
          <a:xfrm>
            <a:off x="575733" y="937031"/>
            <a:ext cx="5228100" cy="0"/>
          </a:xfrm>
          <a:prstGeom prst="straightConnector1">
            <a:avLst/>
          </a:prstGeom>
          <a:noFill/>
          <a:ln cap="flat" cmpd="sng" w="25400">
            <a:solidFill>
              <a:schemeClr val="lt1"/>
            </a:solidFill>
            <a:prstDash val="solid"/>
            <a:round/>
            <a:headEnd len="sm" w="sm" type="none"/>
            <a:tailEnd len="sm" w="sm" type="none"/>
          </a:ln>
        </p:spPr>
      </p:cxnSp>
      <p:sp>
        <p:nvSpPr>
          <p:cNvPr id="200" name="Google Shape;200;g2c2cd5a20b4_0_434"/>
          <p:cNvSpPr txBox="1"/>
          <p:nvPr>
            <p:ph idx="1" type="body"/>
          </p:nvPr>
        </p:nvSpPr>
        <p:spPr>
          <a:xfrm>
            <a:off x="575732" y="936879"/>
            <a:ext cx="5228100" cy="726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3700"/>
              <a:buNone/>
              <a:defRPr sz="37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01" name="Google Shape;201;g2c2cd5a20b4_0_434"/>
          <p:cNvSpPr/>
          <p:nvPr>
            <p:ph idx="2" type="pic"/>
          </p:nvPr>
        </p:nvSpPr>
        <p:spPr>
          <a:xfrm>
            <a:off x="7001933" y="936879"/>
            <a:ext cx="5190000" cy="4602300"/>
          </a:xfrm>
          <a:prstGeom prst="rect">
            <a:avLst/>
          </a:prstGeom>
          <a:noFill/>
          <a:ln>
            <a:noFill/>
          </a:ln>
        </p:spPr>
      </p:sp>
      <p:sp>
        <p:nvSpPr>
          <p:cNvPr id="202" name="Google Shape;202;g2c2cd5a20b4_0_434"/>
          <p:cNvSpPr txBox="1"/>
          <p:nvPr>
            <p:ph idx="3" type="body"/>
          </p:nvPr>
        </p:nvSpPr>
        <p:spPr>
          <a:xfrm>
            <a:off x="575733" y="1767849"/>
            <a:ext cx="5228100" cy="37716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Font typeface="Arial"/>
              <a:buChar char="–"/>
              <a:defRPr b="0" sz="3700">
                <a:solidFill>
                  <a:schemeClr val="lt1"/>
                </a:solidFill>
              </a:defRPr>
            </a:lvl1pPr>
            <a:lvl2pPr indent="-228600" lvl="1" marL="914400" rtl="0" algn="l">
              <a:lnSpc>
                <a:spcPct val="100000"/>
              </a:lnSpc>
              <a:spcBef>
                <a:spcPts val="11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03" name="Google Shape;203;g2c2cd5a20b4_0_434"/>
          <p:cNvSpPr txBox="1"/>
          <p:nvPr>
            <p:ph idx="4"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3659">
          <p15:clr>
            <a:srgbClr val="FBAE40"/>
          </p15:clr>
        </p15:guide>
        <p15:guide id="5" pos="731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ing, bullets, image (Light) 1" showMasterSp="0">
  <p:cSld name="1_Heading, bullets, image (Light)_1">
    <p:bg>
      <p:bgPr>
        <a:solidFill>
          <a:schemeClr val="dk2"/>
        </a:solidFill>
      </p:bgPr>
    </p:bg>
    <p:spTree>
      <p:nvGrpSpPr>
        <p:cNvPr id="204" name="Shape 204"/>
        <p:cNvGrpSpPr/>
        <p:nvPr/>
      </p:nvGrpSpPr>
      <p:grpSpPr>
        <a:xfrm>
          <a:off x="0" y="0"/>
          <a:ext cx="0" cy="0"/>
          <a:chOff x="0" y="0"/>
          <a:chExt cx="0" cy="0"/>
        </a:xfrm>
      </p:grpSpPr>
      <p:cxnSp>
        <p:nvCxnSpPr>
          <p:cNvPr id="205" name="Google Shape;205;g2c2cd5a20b4_0_440"/>
          <p:cNvCxnSpPr/>
          <p:nvPr/>
        </p:nvCxnSpPr>
        <p:spPr>
          <a:xfrm>
            <a:off x="575733" y="937031"/>
            <a:ext cx="5228100" cy="0"/>
          </a:xfrm>
          <a:prstGeom prst="straightConnector1">
            <a:avLst/>
          </a:prstGeom>
          <a:noFill/>
          <a:ln cap="flat" cmpd="sng" w="25400">
            <a:solidFill>
              <a:schemeClr val="lt1"/>
            </a:solidFill>
            <a:prstDash val="solid"/>
            <a:round/>
            <a:headEnd len="sm" w="sm" type="none"/>
            <a:tailEnd len="sm" w="sm" type="none"/>
          </a:ln>
        </p:spPr>
      </p:cxnSp>
      <p:sp>
        <p:nvSpPr>
          <p:cNvPr id="206" name="Google Shape;206;g2c2cd5a20b4_0_440"/>
          <p:cNvSpPr txBox="1"/>
          <p:nvPr>
            <p:ph idx="1" type="body"/>
          </p:nvPr>
        </p:nvSpPr>
        <p:spPr>
          <a:xfrm>
            <a:off x="575732" y="936879"/>
            <a:ext cx="5228100" cy="726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3700"/>
              <a:buNone/>
              <a:defRPr sz="37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07" name="Google Shape;207;g2c2cd5a20b4_0_440"/>
          <p:cNvSpPr/>
          <p:nvPr>
            <p:ph idx="2" type="pic"/>
          </p:nvPr>
        </p:nvSpPr>
        <p:spPr>
          <a:xfrm>
            <a:off x="7001933" y="936879"/>
            <a:ext cx="5190000" cy="4602300"/>
          </a:xfrm>
          <a:prstGeom prst="rect">
            <a:avLst/>
          </a:prstGeom>
          <a:noFill/>
          <a:ln>
            <a:noFill/>
          </a:ln>
        </p:spPr>
      </p:sp>
      <p:sp>
        <p:nvSpPr>
          <p:cNvPr id="208" name="Google Shape;208;g2c2cd5a20b4_0_440"/>
          <p:cNvSpPr txBox="1"/>
          <p:nvPr>
            <p:ph idx="3" type="body"/>
          </p:nvPr>
        </p:nvSpPr>
        <p:spPr>
          <a:xfrm>
            <a:off x="575733" y="1767849"/>
            <a:ext cx="5228100" cy="37716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Font typeface="Arial"/>
              <a:buChar char="–"/>
              <a:defRPr b="0" sz="3700">
                <a:solidFill>
                  <a:schemeClr val="lt1"/>
                </a:solidFill>
              </a:defRPr>
            </a:lvl1pPr>
            <a:lvl2pPr indent="-228600" lvl="1" marL="914400" rtl="0" algn="l">
              <a:lnSpc>
                <a:spcPct val="100000"/>
              </a:lnSpc>
              <a:spcBef>
                <a:spcPts val="11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09" name="Google Shape;209;g2c2cd5a20b4_0_440"/>
          <p:cNvSpPr txBox="1"/>
          <p:nvPr>
            <p:ph idx="4"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3659">
          <p15:clr>
            <a:srgbClr val="FBAE40"/>
          </p15:clr>
        </p15:guide>
        <p15:guide id="5" pos="731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itle (Dark)" showMasterSp="0">
  <p:cSld name="Blank, title (Dark)">
    <p:bg>
      <p:bgPr>
        <a:solidFill>
          <a:schemeClr val="dk2"/>
        </a:solidFill>
      </p:bgPr>
    </p:bg>
    <p:spTree>
      <p:nvGrpSpPr>
        <p:cNvPr id="210" name="Shape 210"/>
        <p:cNvGrpSpPr/>
        <p:nvPr/>
      </p:nvGrpSpPr>
      <p:grpSpPr>
        <a:xfrm>
          <a:off x="0" y="0"/>
          <a:ext cx="0" cy="0"/>
          <a:chOff x="0" y="0"/>
          <a:chExt cx="0" cy="0"/>
        </a:xfrm>
      </p:grpSpPr>
      <p:cxnSp>
        <p:nvCxnSpPr>
          <p:cNvPr id="211" name="Google Shape;211;g2c2cd5a20b4_0_446"/>
          <p:cNvCxnSpPr/>
          <p:nvPr/>
        </p:nvCxnSpPr>
        <p:spPr>
          <a:xfrm>
            <a:off x="575733" y="571313"/>
            <a:ext cx="11040300" cy="0"/>
          </a:xfrm>
          <a:prstGeom prst="straightConnector1">
            <a:avLst/>
          </a:prstGeom>
          <a:noFill/>
          <a:ln cap="flat" cmpd="sng" w="38100">
            <a:solidFill>
              <a:schemeClr val="lt1"/>
            </a:solidFill>
            <a:prstDash val="solid"/>
            <a:round/>
            <a:headEnd len="sm" w="sm" type="none"/>
            <a:tailEnd len="sm" w="sm" type="none"/>
          </a:ln>
        </p:spPr>
      </p:cxnSp>
      <p:sp>
        <p:nvSpPr>
          <p:cNvPr id="212" name="Google Shape;212;g2c2cd5a20b4_0_446"/>
          <p:cNvSpPr txBox="1"/>
          <p:nvPr>
            <p:ph idx="1" type="body"/>
          </p:nvPr>
        </p:nvSpPr>
        <p:spPr>
          <a:xfrm>
            <a:off x="575733" y="548217"/>
            <a:ext cx="11040300" cy="93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4500"/>
              <a:buNone/>
              <a:defRPr sz="45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13" name="Google Shape;213;g2c2cd5a20b4_0_446"/>
          <p:cNvSpPr txBox="1"/>
          <p:nvPr>
            <p:ph idx="2" type="body"/>
          </p:nvPr>
        </p:nvSpPr>
        <p:spPr>
          <a:xfrm>
            <a:off x="575735" y="1930400"/>
            <a:ext cx="7526700" cy="35355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Font typeface="Arial"/>
              <a:buChar char="–"/>
              <a:defRPr sz="37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14" name="Google Shape;214;g2c2cd5a20b4_0_446"/>
          <p:cNvSpPr txBox="1"/>
          <p:nvPr>
            <p:ph idx="3"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ing, bullets, image (Light)" showMasterSp="0">
  <p:cSld name="2_Heading, bullets, image (Light)">
    <p:bg>
      <p:bgPr>
        <a:solidFill>
          <a:schemeClr val="dk2"/>
        </a:solidFill>
      </p:bgPr>
    </p:bg>
    <p:spTree>
      <p:nvGrpSpPr>
        <p:cNvPr id="215" name="Shape 215"/>
        <p:cNvGrpSpPr/>
        <p:nvPr/>
      </p:nvGrpSpPr>
      <p:grpSpPr>
        <a:xfrm>
          <a:off x="0" y="0"/>
          <a:ext cx="0" cy="0"/>
          <a:chOff x="0" y="0"/>
          <a:chExt cx="0" cy="0"/>
        </a:xfrm>
      </p:grpSpPr>
      <p:cxnSp>
        <p:nvCxnSpPr>
          <p:cNvPr id="216" name="Google Shape;216;g2c2cd5a20b4_0_451"/>
          <p:cNvCxnSpPr/>
          <p:nvPr/>
        </p:nvCxnSpPr>
        <p:spPr>
          <a:xfrm>
            <a:off x="575733" y="937031"/>
            <a:ext cx="5228100" cy="0"/>
          </a:xfrm>
          <a:prstGeom prst="straightConnector1">
            <a:avLst/>
          </a:prstGeom>
          <a:noFill/>
          <a:ln cap="flat" cmpd="sng" w="25400">
            <a:solidFill>
              <a:schemeClr val="lt1"/>
            </a:solidFill>
            <a:prstDash val="solid"/>
            <a:round/>
            <a:headEnd len="sm" w="sm" type="none"/>
            <a:tailEnd len="sm" w="sm" type="none"/>
          </a:ln>
        </p:spPr>
      </p:cxnSp>
      <p:sp>
        <p:nvSpPr>
          <p:cNvPr id="217" name="Google Shape;217;g2c2cd5a20b4_0_451"/>
          <p:cNvSpPr txBox="1"/>
          <p:nvPr>
            <p:ph idx="1" type="body"/>
          </p:nvPr>
        </p:nvSpPr>
        <p:spPr>
          <a:xfrm>
            <a:off x="575732" y="936879"/>
            <a:ext cx="5228100" cy="726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3700"/>
              <a:buNone/>
              <a:defRPr sz="37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18" name="Google Shape;218;g2c2cd5a20b4_0_451"/>
          <p:cNvSpPr/>
          <p:nvPr>
            <p:ph idx="2" type="pic"/>
          </p:nvPr>
        </p:nvSpPr>
        <p:spPr>
          <a:xfrm>
            <a:off x="7001933" y="936879"/>
            <a:ext cx="5190000" cy="4602300"/>
          </a:xfrm>
          <a:prstGeom prst="rect">
            <a:avLst/>
          </a:prstGeom>
          <a:noFill/>
          <a:ln>
            <a:noFill/>
          </a:ln>
        </p:spPr>
      </p:sp>
      <p:sp>
        <p:nvSpPr>
          <p:cNvPr id="219" name="Google Shape;219;g2c2cd5a20b4_0_451"/>
          <p:cNvSpPr txBox="1"/>
          <p:nvPr>
            <p:ph idx="3" type="body"/>
          </p:nvPr>
        </p:nvSpPr>
        <p:spPr>
          <a:xfrm>
            <a:off x="575733" y="1767849"/>
            <a:ext cx="5228100" cy="37716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Font typeface="Arial"/>
              <a:buChar char="–"/>
              <a:defRPr b="0" sz="3700">
                <a:solidFill>
                  <a:schemeClr val="lt1"/>
                </a:solidFill>
              </a:defRPr>
            </a:lvl1pPr>
            <a:lvl2pPr indent="-228600" lvl="1" marL="914400" rtl="0" algn="l">
              <a:lnSpc>
                <a:spcPct val="100000"/>
              </a:lnSpc>
              <a:spcBef>
                <a:spcPts val="11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20" name="Google Shape;220;g2c2cd5a20b4_0_451"/>
          <p:cNvSpPr txBox="1"/>
          <p:nvPr>
            <p:ph idx="4"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3659">
          <p15:clr>
            <a:srgbClr val="FBAE40"/>
          </p15:clr>
        </p15:guide>
        <p15:guide id="5" pos="731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image (Dark)" showMasterSp="0">
  <p:cSld name="Bullets, image (Dark)">
    <p:bg>
      <p:bgPr>
        <a:solidFill>
          <a:schemeClr val="dk2"/>
        </a:solidFill>
      </p:bgPr>
    </p:bg>
    <p:spTree>
      <p:nvGrpSpPr>
        <p:cNvPr id="221" name="Shape 221"/>
        <p:cNvGrpSpPr/>
        <p:nvPr/>
      </p:nvGrpSpPr>
      <p:grpSpPr>
        <a:xfrm>
          <a:off x="0" y="0"/>
          <a:ext cx="0" cy="0"/>
          <a:chOff x="0" y="0"/>
          <a:chExt cx="0" cy="0"/>
        </a:xfrm>
      </p:grpSpPr>
      <p:sp>
        <p:nvSpPr>
          <p:cNvPr id="222" name="Google Shape;222;g2c2cd5a20b4_0_457"/>
          <p:cNvSpPr txBox="1"/>
          <p:nvPr>
            <p:ph idx="1" type="body"/>
          </p:nvPr>
        </p:nvSpPr>
        <p:spPr>
          <a:xfrm>
            <a:off x="575735" y="910584"/>
            <a:ext cx="5228100" cy="46287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Font typeface="Arial"/>
              <a:buChar char="–"/>
              <a:defRPr sz="37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23" name="Google Shape;223;g2c2cd5a20b4_0_457"/>
          <p:cNvSpPr/>
          <p:nvPr>
            <p:ph idx="2" type="pic"/>
          </p:nvPr>
        </p:nvSpPr>
        <p:spPr>
          <a:xfrm>
            <a:off x="7001933" y="936879"/>
            <a:ext cx="5190000" cy="4628700"/>
          </a:xfrm>
          <a:prstGeom prst="rect">
            <a:avLst/>
          </a:prstGeom>
          <a:noFill/>
          <a:ln>
            <a:noFill/>
          </a:ln>
        </p:spPr>
      </p:sp>
      <p:sp>
        <p:nvSpPr>
          <p:cNvPr id="224" name="Google Shape;224;g2c2cd5a20b4_0_457"/>
          <p:cNvSpPr txBox="1"/>
          <p:nvPr>
            <p:ph idx="3"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3659">
          <p15:clr>
            <a:srgbClr val="FBAE40"/>
          </p15:clr>
        </p15:guide>
        <p15:guide id="5" pos="731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pic>
        <p:nvPicPr>
          <p:cNvPr id="26" name="Google Shape;26;p22"/>
          <p:cNvPicPr preferRelativeResize="0"/>
          <p:nvPr/>
        </p:nvPicPr>
        <p:blipFill rotWithShape="1">
          <a:blip r:embed="rId2">
            <a:alphaModFix/>
          </a:blip>
          <a:srcRect b="0" l="0" r="0" t="0"/>
          <a:stretch/>
        </p:blipFill>
        <p:spPr>
          <a:xfrm>
            <a:off x="11510962" y="6176961"/>
            <a:ext cx="681038" cy="681038"/>
          </a:xfrm>
          <a:prstGeom prst="rect">
            <a:avLst/>
          </a:prstGeom>
          <a:noFill/>
          <a:ln>
            <a:noFill/>
          </a:ln>
        </p:spPr>
      </p:pic>
      <p:pic>
        <p:nvPicPr>
          <p:cNvPr id="27" name="Google Shape;27;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 name="Google Shape;28;p22"/>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55600" lvl="2" marL="1371600" algn="l">
              <a:lnSpc>
                <a:spcPct val="90000"/>
              </a:lnSpc>
              <a:spcBef>
                <a:spcPts val="500"/>
              </a:spcBef>
              <a:spcAft>
                <a:spcPts val="0"/>
              </a:spcAft>
              <a:buClr>
                <a:schemeClr val="dk1"/>
              </a:buClr>
              <a:buSzPts val="2000"/>
              <a:buFont typeface="Noto Sans Symbols"/>
              <a:buChar char="▪"/>
              <a:defRPr>
                <a:solidFill>
                  <a:schemeClr val="dk1"/>
                </a:solidFill>
              </a:defRPr>
            </a:lvl3pPr>
            <a:lvl4pPr indent="-342900" lvl="3" marL="1828800" algn="l">
              <a:lnSpc>
                <a:spcPct val="90000"/>
              </a:lnSpc>
              <a:spcBef>
                <a:spcPts val="500"/>
              </a:spcBef>
              <a:spcAft>
                <a:spcPts val="0"/>
              </a:spcAft>
              <a:buClr>
                <a:schemeClr val="dk1"/>
              </a:buClr>
              <a:buSzPts val="1800"/>
              <a:buFont typeface="Noto Sans Symbols"/>
              <a:buChar char="▪"/>
              <a:defRPr>
                <a:solidFill>
                  <a:schemeClr val="dk1"/>
                </a:solidFill>
              </a:defRPr>
            </a:lvl4pPr>
            <a:lvl5pPr indent="-342900" lvl="4" marL="2286000" algn="l">
              <a:lnSpc>
                <a:spcPct val="90000"/>
              </a:lnSpc>
              <a:spcBef>
                <a:spcPts val="500"/>
              </a:spcBef>
              <a:spcAft>
                <a:spcPts val="0"/>
              </a:spcAft>
              <a:buClr>
                <a:schemeClr val="dk1"/>
              </a:buClr>
              <a:buSzPts val="1800"/>
              <a:buFont typeface="Noto Sans Symbols"/>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2"/>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chemeClr val="lt1"/>
                </a:solidFill>
                <a:latin typeface="Arial"/>
                <a:ea typeface="Arial"/>
                <a:cs typeface="Arial"/>
                <a:sym typeface="Arial"/>
              </a:defRPr>
            </a:lvl1pPr>
            <a:lvl2pPr indent="0" lvl="1" marL="0" algn="r">
              <a:spcBef>
                <a:spcPts val="0"/>
              </a:spcBef>
              <a:buNone/>
              <a:defRPr b="1" i="0" sz="1400" u="none" cap="none" strike="noStrike">
                <a:solidFill>
                  <a:schemeClr val="lt1"/>
                </a:solidFill>
                <a:latin typeface="Arial"/>
                <a:ea typeface="Arial"/>
                <a:cs typeface="Arial"/>
                <a:sym typeface="Arial"/>
              </a:defRPr>
            </a:lvl2pPr>
            <a:lvl3pPr indent="0" lvl="2" marL="0" algn="r">
              <a:spcBef>
                <a:spcPts val="0"/>
              </a:spcBef>
              <a:buNone/>
              <a:defRPr b="1" i="0" sz="1400" u="none" cap="none" strike="noStrike">
                <a:solidFill>
                  <a:schemeClr val="lt1"/>
                </a:solidFill>
                <a:latin typeface="Arial"/>
                <a:ea typeface="Arial"/>
                <a:cs typeface="Arial"/>
                <a:sym typeface="Arial"/>
              </a:defRPr>
            </a:lvl3pPr>
            <a:lvl4pPr indent="0" lvl="3" marL="0" algn="r">
              <a:spcBef>
                <a:spcPts val="0"/>
              </a:spcBef>
              <a:buNone/>
              <a:defRPr b="1" i="0" sz="1400" u="none" cap="none" strike="noStrike">
                <a:solidFill>
                  <a:schemeClr val="lt1"/>
                </a:solidFill>
                <a:latin typeface="Arial"/>
                <a:ea typeface="Arial"/>
                <a:cs typeface="Arial"/>
                <a:sym typeface="Arial"/>
              </a:defRPr>
            </a:lvl4pPr>
            <a:lvl5pPr indent="0" lvl="4" marL="0" algn="r">
              <a:spcBef>
                <a:spcPts val="0"/>
              </a:spcBef>
              <a:buNone/>
              <a:defRPr b="1" i="0" sz="1400" u="none" cap="none" strike="noStrike">
                <a:solidFill>
                  <a:schemeClr val="lt1"/>
                </a:solidFill>
                <a:latin typeface="Arial"/>
                <a:ea typeface="Arial"/>
                <a:cs typeface="Arial"/>
                <a:sym typeface="Arial"/>
              </a:defRPr>
            </a:lvl5pPr>
            <a:lvl6pPr indent="0" lvl="5" marL="0" algn="r">
              <a:spcBef>
                <a:spcPts val="0"/>
              </a:spcBef>
              <a:buNone/>
              <a:defRPr b="1" i="0" sz="1400" u="none" cap="none" strike="noStrike">
                <a:solidFill>
                  <a:schemeClr val="lt1"/>
                </a:solidFill>
                <a:latin typeface="Arial"/>
                <a:ea typeface="Arial"/>
                <a:cs typeface="Arial"/>
                <a:sym typeface="Arial"/>
              </a:defRPr>
            </a:lvl6pPr>
            <a:lvl7pPr indent="0" lvl="6" marL="0" algn="r">
              <a:spcBef>
                <a:spcPts val="0"/>
              </a:spcBef>
              <a:buNone/>
              <a:defRPr b="1" i="0" sz="1400" u="none" cap="none" strike="noStrike">
                <a:solidFill>
                  <a:schemeClr val="lt1"/>
                </a:solidFill>
                <a:latin typeface="Arial"/>
                <a:ea typeface="Arial"/>
                <a:cs typeface="Arial"/>
                <a:sym typeface="Arial"/>
              </a:defRPr>
            </a:lvl7pPr>
            <a:lvl8pPr indent="0" lvl="7" marL="0" algn="r">
              <a:spcBef>
                <a:spcPts val="0"/>
              </a:spcBef>
              <a:buNone/>
              <a:defRPr b="1" i="0" sz="1400" u="none" cap="none" strike="noStrike">
                <a:solidFill>
                  <a:schemeClr val="lt1"/>
                </a:solidFill>
                <a:latin typeface="Arial"/>
                <a:ea typeface="Arial"/>
                <a:cs typeface="Arial"/>
                <a:sym typeface="Arial"/>
              </a:defRPr>
            </a:lvl8pPr>
            <a:lvl9pPr indent="0" lvl="8" marL="0" algn="r">
              <a:spcBef>
                <a:spcPts val="0"/>
              </a:spcBef>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Dark)" showMasterSp="0">
  <p:cSld name="Full image (Dark)">
    <p:bg>
      <p:bgPr>
        <a:solidFill>
          <a:schemeClr val="dk2"/>
        </a:solidFill>
      </p:bgPr>
    </p:bg>
    <p:spTree>
      <p:nvGrpSpPr>
        <p:cNvPr id="225" name="Shape 225"/>
        <p:cNvGrpSpPr/>
        <p:nvPr/>
      </p:nvGrpSpPr>
      <p:grpSpPr>
        <a:xfrm>
          <a:off x="0" y="0"/>
          <a:ext cx="0" cy="0"/>
          <a:chOff x="0" y="0"/>
          <a:chExt cx="0" cy="0"/>
        </a:xfrm>
      </p:grpSpPr>
      <p:sp>
        <p:nvSpPr>
          <p:cNvPr id="226" name="Google Shape;226;g2c2cd5a20b4_0_461"/>
          <p:cNvSpPr/>
          <p:nvPr>
            <p:ph idx="2" type="pic"/>
          </p:nvPr>
        </p:nvSpPr>
        <p:spPr>
          <a:xfrm>
            <a:off x="575736" y="548216"/>
            <a:ext cx="11040300" cy="5761500"/>
          </a:xfrm>
          <a:prstGeom prst="rect">
            <a:avLst/>
          </a:prstGeom>
          <a:noFill/>
          <a:ln>
            <a:noFill/>
          </a:ln>
        </p:spPr>
      </p:sp>
      <p:sp>
        <p:nvSpPr>
          <p:cNvPr id="227" name="Google Shape;227;g2c2cd5a20b4_0_461"/>
          <p:cNvSpPr txBox="1"/>
          <p:nvPr>
            <p:ph idx="1"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slide (Dark)" showMasterSp="0">
  <p:cSld name="Top slide (Dark)">
    <p:bg>
      <p:bgPr>
        <a:solidFill>
          <a:schemeClr val="dk2"/>
        </a:solidFill>
      </p:bgPr>
    </p:bg>
    <p:spTree>
      <p:nvGrpSpPr>
        <p:cNvPr id="228" name="Shape 228"/>
        <p:cNvGrpSpPr/>
        <p:nvPr/>
      </p:nvGrpSpPr>
      <p:grpSpPr>
        <a:xfrm>
          <a:off x="0" y="0"/>
          <a:ext cx="0" cy="0"/>
          <a:chOff x="0" y="0"/>
          <a:chExt cx="0" cy="0"/>
        </a:xfrm>
      </p:grpSpPr>
      <p:sp>
        <p:nvSpPr>
          <p:cNvPr id="229" name="Google Shape;229;g2c2cd5a20b4_0_464"/>
          <p:cNvSpPr txBox="1"/>
          <p:nvPr>
            <p:ph type="title"/>
          </p:nvPr>
        </p:nvSpPr>
        <p:spPr>
          <a:xfrm>
            <a:off x="575733" y="2913229"/>
            <a:ext cx="5804700" cy="762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4500"/>
              <a:buNone/>
              <a:defRPr b="1" sz="4500">
                <a:solidFill>
                  <a:schemeClr val="lt1"/>
                </a:solidFill>
              </a:defRPr>
            </a:lvl1pPr>
            <a:lvl2pPr lvl="1" rtl="0" algn="l">
              <a:lnSpc>
                <a:spcPct val="85000"/>
              </a:lnSpc>
              <a:spcBef>
                <a:spcPts val="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230" name="Google Shape;230;g2c2cd5a20b4_0_464"/>
          <p:cNvCxnSpPr/>
          <p:nvPr/>
        </p:nvCxnSpPr>
        <p:spPr>
          <a:xfrm>
            <a:off x="575733" y="2913229"/>
            <a:ext cx="5804700" cy="0"/>
          </a:xfrm>
          <a:prstGeom prst="straightConnector1">
            <a:avLst/>
          </a:prstGeom>
          <a:noFill/>
          <a:ln cap="flat" cmpd="sng" w="76200">
            <a:solidFill>
              <a:schemeClr val="lt1"/>
            </a:solidFill>
            <a:prstDash val="solid"/>
            <a:round/>
            <a:headEnd len="sm" w="sm" type="none"/>
            <a:tailEnd len="sm" w="sm" type="none"/>
          </a:ln>
        </p:spPr>
      </p:cxnSp>
      <p:pic>
        <p:nvPicPr>
          <p:cNvPr id="231" name="Google Shape;231;g2c2cd5a20b4_0_464"/>
          <p:cNvPicPr preferRelativeResize="0"/>
          <p:nvPr/>
        </p:nvPicPr>
        <p:blipFill rotWithShape="1">
          <a:blip r:embed="rId2">
            <a:alphaModFix/>
          </a:blip>
          <a:srcRect b="0" l="0" r="0" t="0"/>
          <a:stretch/>
        </p:blipFill>
        <p:spPr>
          <a:xfrm>
            <a:off x="575733" y="555605"/>
            <a:ext cx="2898981" cy="1270985"/>
          </a:xfrm>
          <a:prstGeom prst="rect">
            <a:avLst/>
          </a:prstGeom>
          <a:noFill/>
          <a:ln>
            <a:noFill/>
          </a:ln>
        </p:spPr>
      </p:pic>
      <p:sp>
        <p:nvSpPr>
          <p:cNvPr id="232" name="Google Shape;232;g2c2cd5a20b4_0_464"/>
          <p:cNvSpPr txBox="1"/>
          <p:nvPr>
            <p:ph idx="1" type="body"/>
          </p:nvPr>
        </p:nvSpPr>
        <p:spPr>
          <a:xfrm>
            <a:off x="575733" y="4863303"/>
            <a:ext cx="5804700" cy="60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3700"/>
              <a:buNone/>
              <a:defRPr b="0" sz="3700">
                <a:solidFill>
                  <a:schemeClr val="lt1"/>
                </a:solidFill>
              </a:defRPr>
            </a:lvl1pPr>
            <a:lvl2pPr indent="-228600" lvl="1" marL="914400" rtl="0" algn="l">
              <a:lnSpc>
                <a:spcPct val="100000"/>
              </a:lnSpc>
              <a:spcBef>
                <a:spcPts val="11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33" name="Google Shape;233;g2c2cd5a20b4_0_464"/>
          <p:cNvSpPr/>
          <p:nvPr>
            <p:ph idx="2" type="pic"/>
          </p:nvPr>
        </p:nvSpPr>
        <p:spPr>
          <a:xfrm>
            <a:off x="7535829" y="0"/>
            <a:ext cx="4658400" cy="6098100"/>
          </a:xfrm>
          <a:prstGeom prst="rect">
            <a:avLst/>
          </a:prstGeom>
          <a:noFill/>
          <a:ln>
            <a:noFill/>
          </a:ln>
        </p:spPr>
      </p:sp>
      <p:sp>
        <p:nvSpPr>
          <p:cNvPr id="234" name="Google Shape;234;g2c2cd5a20b4_0_464"/>
          <p:cNvSpPr txBox="1"/>
          <p:nvPr>
            <p:ph idx="3"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402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no image (Dark)" showMasterSp="0">
  <p:cSld name="Section divider, no image (Dark)">
    <p:bg>
      <p:bgPr>
        <a:solidFill>
          <a:schemeClr val="dk2"/>
        </a:solidFill>
      </p:bgPr>
    </p:bg>
    <p:spTree>
      <p:nvGrpSpPr>
        <p:cNvPr id="235" name="Shape 235"/>
        <p:cNvGrpSpPr/>
        <p:nvPr/>
      </p:nvGrpSpPr>
      <p:grpSpPr>
        <a:xfrm>
          <a:off x="0" y="0"/>
          <a:ext cx="0" cy="0"/>
          <a:chOff x="0" y="0"/>
          <a:chExt cx="0" cy="0"/>
        </a:xfrm>
      </p:grpSpPr>
      <p:sp>
        <p:nvSpPr>
          <p:cNvPr id="236" name="Google Shape;236;g2c2cd5a20b4_0_471"/>
          <p:cNvSpPr txBox="1"/>
          <p:nvPr>
            <p:ph type="title"/>
          </p:nvPr>
        </p:nvSpPr>
        <p:spPr>
          <a:xfrm>
            <a:off x="575733" y="2913229"/>
            <a:ext cx="11040300" cy="762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4500"/>
              <a:buNone/>
              <a:defRPr b="0" sz="4500">
                <a:solidFill>
                  <a:schemeClr val="lt1"/>
                </a:solidFill>
              </a:defRPr>
            </a:lvl1pPr>
            <a:lvl2pPr lvl="1" rtl="0" algn="l">
              <a:lnSpc>
                <a:spcPct val="85000"/>
              </a:lnSpc>
              <a:spcBef>
                <a:spcPts val="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237" name="Google Shape;237;g2c2cd5a20b4_0_471"/>
          <p:cNvCxnSpPr/>
          <p:nvPr/>
        </p:nvCxnSpPr>
        <p:spPr>
          <a:xfrm>
            <a:off x="575733" y="2913229"/>
            <a:ext cx="11040300" cy="0"/>
          </a:xfrm>
          <a:prstGeom prst="straightConnector1">
            <a:avLst/>
          </a:prstGeom>
          <a:noFill/>
          <a:ln cap="flat" cmpd="sng" w="38100">
            <a:solidFill>
              <a:schemeClr val="lt1"/>
            </a:solidFill>
            <a:prstDash val="solid"/>
            <a:round/>
            <a:headEnd len="sm" w="sm" type="none"/>
            <a:tailEnd len="sm" w="sm" type="none"/>
          </a:ln>
        </p:spPr>
      </p:cxnSp>
      <p:sp>
        <p:nvSpPr>
          <p:cNvPr id="238" name="Google Shape;238;g2c2cd5a20b4_0_471"/>
          <p:cNvSpPr txBox="1"/>
          <p:nvPr>
            <p:ph idx="1"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402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no image (Light)" showMasterSp="0">
  <p:cSld name="Section divider, no image (Light)">
    <p:bg>
      <p:bgPr>
        <a:solidFill>
          <a:srgbClr val="DEDEDE"/>
        </a:solidFill>
      </p:bgPr>
    </p:bg>
    <p:spTree>
      <p:nvGrpSpPr>
        <p:cNvPr id="239" name="Shape 239"/>
        <p:cNvGrpSpPr/>
        <p:nvPr/>
      </p:nvGrpSpPr>
      <p:grpSpPr>
        <a:xfrm>
          <a:off x="0" y="0"/>
          <a:ext cx="0" cy="0"/>
          <a:chOff x="0" y="0"/>
          <a:chExt cx="0" cy="0"/>
        </a:xfrm>
      </p:grpSpPr>
      <p:sp>
        <p:nvSpPr>
          <p:cNvPr id="240" name="Google Shape;240;g2c2cd5a20b4_0_475"/>
          <p:cNvSpPr txBox="1"/>
          <p:nvPr>
            <p:ph type="title"/>
          </p:nvPr>
        </p:nvSpPr>
        <p:spPr>
          <a:xfrm>
            <a:off x="575733" y="2913229"/>
            <a:ext cx="11040300" cy="762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4500"/>
              <a:buNone/>
              <a:defRPr b="0" sz="4500">
                <a:solidFill>
                  <a:schemeClr val="dk1"/>
                </a:solidFill>
              </a:defRPr>
            </a:lvl1pPr>
            <a:lvl2pPr lvl="1" rtl="0" algn="l">
              <a:lnSpc>
                <a:spcPct val="85000"/>
              </a:lnSpc>
              <a:spcBef>
                <a:spcPts val="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241" name="Google Shape;241;g2c2cd5a20b4_0_475"/>
          <p:cNvCxnSpPr/>
          <p:nvPr/>
        </p:nvCxnSpPr>
        <p:spPr>
          <a:xfrm>
            <a:off x="575733" y="2913229"/>
            <a:ext cx="11040300" cy="0"/>
          </a:xfrm>
          <a:prstGeom prst="straightConnector1">
            <a:avLst/>
          </a:prstGeom>
          <a:noFill/>
          <a:ln cap="flat" cmpd="sng" w="38100">
            <a:solidFill>
              <a:schemeClr val="dk1"/>
            </a:solidFill>
            <a:prstDash val="solid"/>
            <a:round/>
            <a:headEnd len="sm" w="sm" type="none"/>
            <a:tailEnd len="sm" w="sm" type="none"/>
          </a:ln>
        </p:spPr>
      </p:cxnSp>
      <p:sp>
        <p:nvSpPr>
          <p:cNvPr id="242" name="Google Shape;242;g2c2cd5a20b4_0_475"/>
          <p:cNvSpPr txBox="1"/>
          <p:nvPr>
            <p:ph idx="1"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402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image (Light)" showMasterSp="0">
  <p:cSld name="Section divider, image (Light)">
    <p:bg>
      <p:bgPr>
        <a:solidFill>
          <a:srgbClr val="DEDEDE"/>
        </a:solidFill>
      </p:bgPr>
    </p:bg>
    <p:spTree>
      <p:nvGrpSpPr>
        <p:cNvPr id="243" name="Shape 243"/>
        <p:cNvGrpSpPr/>
        <p:nvPr/>
      </p:nvGrpSpPr>
      <p:grpSpPr>
        <a:xfrm>
          <a:off x="0" y="0"/>
          <a:ext cx="0" cy="0"/>
          <a:chOff x="0" y="0"/>
          <a:chExt cx="0" cy="0"/>
        </a:xfrm>
      </p:grpSpPr>
      <p:sp>
        <p:nvSpPr>
          <p:cNvPr id="244" name="Google Shape;244;g2c2cd5a20b4_0_479"/>
          <p:cNvSpPr txBox="1"/>
          <p:nvPr>
            <p:ph type="title"/>
          </p:nvPr>
        </p:nvSpPr>
        <p:spPr>
          <a:xfrm>
            <a:off x="575733" y="2913229"/>
            <a:ext cx="5808000" cy="762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4500"/>
              <a:buNone/>
              <a:defRPr b="0" sz="4500">
                <a:solidFill>
                  <a:schemeClr val="dk1"/>
                </a:solidFill>
              </a:defRPr>
            </a:lvl1pPr>
            <a:lvl2pPr lvl="1" rtl="0" algn="l">
              <a:lnSpc>
                <a:spcPct val="85000"/>
              </a:lnSpc>
              <a:spcBef>
                <a:spcPts val="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245" name="Google Shape;245;g2c2cd5a20b4_0_479"/>
          <p:cNvCxnSpPr/>
          <p:nvPr/>
        </p:nvCxnSpPr>
        <p:spPr>
          <a:xfrm>
            <a:off x="575733" y="2913229"/>
            <a:ext cx="5808000" cy="0"/>
          </a:xfrm>
          <a:prstGeom prst="straightConnector1">
            <a:avLst/>
          </a:prstGeom>
          <a:noFill/>
          <a:ln cap="flat" cmpd="sng" w="38100">
            <a:solidFill>
              <a:schemeClr val="dk1"/>
            </a:solidFill>
            <a:prstDash val="solid"/>
            <a:round/>
            <a:headEnd len="sm" w="sm" type="none"/>
            <a:tailEnd len="sm" w="sm" type="none"/>
          </a:ln>
        </p:spPr>
      </p:cxnSp>
      <p:sp>
        <p:nvSpPr>
          <p:cNvPr id="246" name="Google Shape;246;g2c2cd5a20b4_0_479"/>
          <p:cNvSpPr/>
          <p:nvPr>
            <p:ph idx="2" type="pic"/>
          </p:nvPr>
        </p:nvSpPr>
        <p:spPr>
          <a:xfrm>
            <a:off x="7535829" y="0"/>
            <a:ext cx="4658400" cy="6098100"/>
          </a:xfrm>
          <a:prstGeom prst="rect">
            <a:avLst/>
          </a:prstGeom>
          <a:noFill/>
          <a:ln>
            <a:noFill/>
          </a:ln>
        </p:spPr>
      </p:sp>
      <p:sp>
        <p:nvSpPr>
          <p:cNvPr id="247" name="Google Shape;247;g2c2cd5a20b4_0_479"/>
          <p:cNvSpPr txBox="1"/>
          <p:nvPr>
            <p:ph idx="1"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402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bullets, image (Light)" showMasterSp="0">
  <p:cSld name="Heading, bullets, image (Light)">
    <p:bg>
      <p:bgPr>
        <a:solidFill>
          <a:schemeClr val="lt2"/>
        </a:solidFill>
      </p:bgPr>
    </p:bg>
    <p:spTree>
      <p:nvGrpSpPr>
        <p:cNvPr id="248" name="Shape 248"/>
        <p:cNvGrpSpPr/>
        <p:nvPr/>
      </p:nvGrpSpPr>
      <p:grpSpPr>
        <a:xfrm>
          <a:off x="0" y="0"/>
          <a:ext cx="0" cy="0"/>
          <a:chOff x="0" y="0"/>
          <a:chExt cx="0" cy="0"/>
        </a:xfrm>
      </p:grpSpPr>
      <p:cxnSp>
        <p:nvCxnSpPr>
          <p:cNvPr id="249" name="Google Shape;249;g2c2cd5a20b4_0_484"/>
          <p:cNvCxnSpPr/>
          <p:nvPr/>
        </p:nvCxnSpPr>
        <p:spPr>
          <a:xfrm>
            <a:off x="575733" y="937031"/>
            <a:ext cx="5228100" cy="0"/>
          </a:xfrm>
          <a:prstGeom prst="straightConnector1">
            <a:avLst/>
          </a:prstGeom>
          <a:noFill/>
          <a:ln cap="flat" cmpd="sng" w="25400">
            <a:solidFill>
              <a:schemeClr val="dk1"/>
            </a:solidFill>
            <a:prstDash val="solid"/>
            <a:round/>
            <a:headEnd len="sm" w="sm" type="none"/>
            <a:tailEnd len="sm" w="sm" type="none"/>
          </a:ln>
        </p:spPr>
      </p:cxnSp>
      <p:sp>
        <p:nvSpPr>
          <p:cNvPr id="250" name="Google Shape;250;g2c2cd5a20b4_0_484"/>
          <p:cNvSpPr txBox="1"/>
          <p:nvPr>
            <p:ph idx="1" type="body"/>
          </p:nvPr>
        </p:nvSpPr>
        <p:spPr>
          <a:xfrm>
            <a:off x="575732" y="936879"/>
            <a:ext cx="5228100" cy="726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3700"/>
              <a:buNone/>
              <a:defRPr sz="3700"/>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51" name="Google Shape;251;g2c2cd5a20b4_0_484"/>
          <p:cNvSpPr txBox="1"/>
          <p:nvPr>
            <p:ph idx="2" type="body"/>
          </p:nvPr>
        </p:nvSpPr>
        <p:spPr>
          <a:xfrm>
            <a:off x="575733" y="1752600"/>
            <a:ext cx="5228100" cy="37869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dk1"/>
              </a:buClr>
              <a:buSzPts val="2400"/>
              <a:buChar char="–"/>
              <a:defRPr/>
            </a:lvl1pPr>
            <a:lvl2pPr indent="-463550" lvl="1" marL="914400" rtl="0" algn="l">
              <a:lnSpc>
                <a:spcPct val="100000"/>
              </a:lnSpc>
              <a:spcBef>
                <a:spcPts val="1100"/>
              </a:spcBef>
              <a:spcAft>
                <a:spcPts val="0"/>
              </a:spcAft>
              <a:buClr>
                <a:schemeClr val="dk1"/>
              </a:buClr>
              <a:buSzPts val="3700"/>
              <a:buFont typeface="Arial"/>
              <a:buChar char="–"/>
              <a:defRPr sz="3700">
                <a:solidFill>
                  <a:schemeClr val="dk1"/>
                </a:solidFill>
              </a:defRPr>
            </a:lvl2pPr>
            <a:lvl3pPr indent="-228600" lvl="2" marL="1371600" rtl="0" algn="l">
              <a:lnSpc>
                <a:spcPct val="100000"/>
              </a:lnSpc>
              <a:spcBef>
                <a:spcPts val="0"/>
              </a:spcBef>
              <a:spcAft>
                <a:spcPts val="0"/>
              </a:spcAft>
              <a:buClr>
                <a:schemeClr val="lt1"/>
              </a:buClr>
              <a:buSzPts val="3700"/>
              <a:buNone/>
              <a:defRPr sz="3700">
                <a:solidFill>
                  <a:schemeClr val="lt1"/>
                </a:solidFill>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52" name="Google Shape;252;g2c2cd5a20b4_0_484"/>
          <p:cNvSpPr/>
          <p:nvPr>
            <p:ph idx="3" type="pic"/>
          </p:nvPr>
        </p:nvSpPr>
        <p:spPr>
          <a:xfrm>
            <a:off x="7001933" y="936879"/>
            <a:ext cx="5190000" cy="4602300"/>
          </a:xfrm>
          <a:prstGeom prst="rect">
            <a:avLst/>
          </a:prstGeom>
          <a:noFill/>
          <a:ln>
            <a:noFill/>
          </a:ln>
        </p:spPr>
      </p:sp>
      <p:sp>
        <p:nvSpPr>
          <p:cNvPr id="253" name="Google Shape;253;g2c2cd5a20b4_0_484"/>
          <p:cNvSpPr txBox="1"/>
          <p:nvPr>
            <p:ph idx="4" type="body"/>
          </p:nvPr>
        </p:nvSpPr>
        <p:spPr>
          <a:xfrm>
            <a:off x="1151467" y="5876149"/>
            <a:ext cx="11040300" cy="981900"/>
          </a:xfrm>
          <a:prstGeom prst="rect">
            <a:avLst/>
          </a:prstGeom>
          <a:noFill/>
          <a:ln>
            <a:noFill/>
          </a:ln>
        </p:spPr>
        <p:txBody>
          <a:bodyPr anchorCtr="0" anchor="b" bIns="0" lIns="0" spcFirstLastPara="1" rIns="0" wrap="square" tIns="0">
            <a:noAutofit/>
          </a:bodyPr>
          <a:lstStyle>
            <a:lvl1pPr indent="-228600" lvl="0" marL="457200" rtl="0" algn="r">
              <a:lnSpc>
                <a:spcPct val="100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3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3659">
          <p15:clr>
            <a:srgbClr val="FBAE40"/>
          </p15:clr>
        </p15:guide>
        <p15:guide id="5" pos="731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image (Light)" showMasterSp="0">
  <p:cSld name="Bullets, image (Light)">
    <p:bg>
      <p:bgPr>
        <a:solidFill>
          <a:schemeClr val="lt2"/>
        </a:solidFill>
      </p:bgPr>
    </p:bg>
    <p:spTree>
      <p:nvGrpSpPr>
        <p:cNvPr id="254" name="Shape 254"/>
        <p:cNvGrpSpPr/>
        <p:nvPr/>
      </p:nvGrpSpPr>
      <p:grpSpPr>
        <a:xfrm>
          <a:off x="0" y="0"/>
          <a:ext cx="0" cy="0"/>
          <a:chOff x="0" y="0"/>
          <a:chExt cx="0" cy="0"/>
        </a:xfrm>
      </p:grpSpPr>
      <p:sp>
        <p:nvSpPr>
          <p:cNvPr id="255" name="Google Shape;255;g2c2cd5a20b4_0_490"/>
          <p:cNvSpPr txBox="1"/>
          <p:nvPr>
            <p:ph idx="1" type="body"/>
          </p:nvPr>
        </p:nvSpPr>
        <p:spPr>
          <a:xfrm>
            <a:off x="575733" y="910587"/>
            <a:ext cx="5227200" cy="46287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dk1"/>
              </a:buClr>
              <a:buSzPts val="2400"/>
              <a:buChar char="–"/>
              <a:defRPr/>
            </a:lvl1pPr>
            <a:lvl2pPr indent="-463550" lvl="1" marL="914400" rtl="0" algn="l">
              <a:lnSpc>
                <a:spcPct val="100000"/>
              </a:lnSpc>
              <a:spcBef>
                <a:spcPts val="1100"/>
              </a:spcBef>
              <a:spcAft>
                <a:spcPts val="0"/>
              </a:spcAft>
              <a:buClr>
                <a:schemeClr val="dk1"/>
              </a:buClr>
              <a:buSzPts val="3700"/>
              <a:buFont typeface="Arial"/>
              <a:buChar char="–"/>
              <a:defRPr sz="3700">
                <a:solidFill>
                  <a:schemeClr val="dk1"/>
                </a:solidFill>
              </a:defRPr>
            </a:lvl2pPr>
            <a:lvl3pPr indent="-228600" lvl="2" marL="1371600" rtl="0" algn="l">
              <a:lnSpc>
                <a:spcPct val="100000"/>
              </a:lnSpc>
              <a:spcBef>
                <a:spcPts val="0"/>
              </a:spcBef>
              <a:spcAft>
                <a:spcPts val="0"/>
              </a:spcAft>
              <a:buClr>
                <a:schemeClr val="dk1"/>
              </a:buClr>
              <a:buSzPts val="3700"/>
              <a:buNone/>
              <a:defRPr sz="3700">
                <a:solidFill>
                  <a:schemeClr val="dk1"/>
                </a:solidFill>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56" name="Google Shape;256;g2c2cd5a20b4_0_490"/>
          <p:cNvSpPr/>
          <p:nvPr>
            <p:ph idx="2" type="pic"/>
          </p:nvPr>
        </p:nvSpPr>
        <p:spPr>
          <a:xfrm>
            <a:off x="7001933" y="936879"/>
            <a:ext cx="5190000" cy="4628700"/>
          </a:xfrm>
          <a:prstGeom prst="rect">
            <a:avLst/>
          </a:prstGeom>
          <a:noFill/>
          <a:ln>
            <a:noFill/>
          </a:ln>
        </p:spPr>
      </p:sp>
      <p:sp>
        <p:nvSpPr>
          <p:cNvPr id="257" name="Google Shape;257;g2c2cd5a20b4_0_490"/>
          <p:cNvSpPr txBox="1"/>
          <p:nvPr>
            <p:ph idx="3"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3659">
          <p15:clr>
            <a:srgbClr val="FBAE40"/>
          </p15:clr>
        </p15:guide>
        <p15:guide id="5" pos="731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bullets, image (Dark) (Alt)" showMasterSp="0">
  <p:cSld name="Heading, bullets, image (Dark) (Alt)">
    <p:bg>
      <p:bgPr>
        <a:solidFill>
          <a:schemeClr val="dk2"/>
        </a:solidFill>
      </p:bgPr>
    </p:bg>
    <p:spTree>
      <p:nvGrpSpPr>
        <p:cNvPr id="258" name="Shape 258"/>
        <p:cNvGrpSpPr/>
        <p:nvPr/>
      </p:nvGrpSpPr>
      <p:grpSpPr>
        <a:xfrm>
          <a:off x="0" y="0"/>
          <a:ext cx="0" cy="0"/>
          <a:chOff x="0" y="0"/>
          <a:chExt cx="0" cy="0"/>
        </a:xfrm>
      </p:grpSpPr>
      <p:cxnSp>
        <p:nvCxnSpPr>
          <p:cNvPr id="259" name="Google Shape;259;g2c2cd5a20b4_0_494"/>
          <p:cNvCxnSpPr/>
          <p:nvPr/>
        </p:nvCxnSpPr>
        <p:spPr>
          <a:xfrm>
            <a:off x="6388101" y="910739"/>
            <a:ext cx="5228100" cy="0"/>
          </a:xfrm>
          <a:prstGeom prst="straightConnector1">
            <a:avLst/>
          </a:prstGeom>
          <a:noFill/>
          <a:ln cap="flat" cmpd="sng" w="25400">
            <a:solidFill>
              <a:schemeClr val="lt1"/>
            </a:solidFill>
            <a:prstDash val="solid"/>
            <a:round/>
            <a:headEnd len="sm" w="sm" type="none"/>
            <a:tailEnd len="sm" w="sm" type="none"/>
          </a:ln>
        </p:spPr>
      </p:cxnSp>
      <p:sp>
        <p:nvSpPr>
          <p:cNvPr id="260" name="Google Shape;260;g2c2cd5a20b4_0_494"/>
          <p:cNvSpPr txBox="1"/>
          <p:nvPr>
            <p:ph idx="1" type="body"/>
          </p:nvPr>
        </p:nvSpPr>
        <p:spPr>
          <a:xfrm>
            <a:off x="6388100" y="910587"/>
            <a:ext cx="5228100" cy="726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3700"/>
              <a:buNone/>
              <a:defRPr sz="37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61" name="Google Shape;261;g2c2cd5a20b4_0_494"/>
          <p:cNvSpPr/>
          <p:nvPr>
            <p:ph idx="2" type="pic"/>
          </p:nvPr>
        </p:nvSpPr>
        <p:spPr>
          <a:xfrm>
            <a:off x="0" y="936879"/>
            <a:ext cx="5190000" cy="4602300"/>
          </a:xfrm>
          <a:prstGeom prst="rect">
            <a:avLst/>
          </a:prstGeom>
          <a:noFill/>
          <a:ln>
            <a:noFill/>
          </a:ln>
        </p:spPr>
      </p:sp>
      <p:sp>
        <p:nvSpPr>
          <p:cNvPr id="262" name="Google Shape;262;g2c2cd5a20b4_0_494"/>
          <p:cNvSpPr txBox="1"/>
          <p:nvPr>
            <p:ph idx="3" type="body"/>
          </p:nvPr>
        </p:nvSpPr>
        <p:spPr>
          <a:xfrm>
            <a:off x="6388100" y="1726308"/>
            <a:ext cx="5228100" cy="38133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Font typeface="Arial"/>
              <a:buChar char="–"/>
              <a:defRPr b="0" sz="3700">
                <a:solidFill>
                  <a:schemeClr val="lt1"/>
                </a:solidFill>
              </a:defRPr>
            </a:lvl1pPr>
            <a:lvl2pPr indent="-228600" lvl="1" marL="914400" rtl="0" algn="l">
              <a:lnSpc>
                <a:spcPct val="100000"/>
              </a:lnSpc>
              <a:spcBef>
                <a:spcPts val="11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63" name="Google Shape;263;g2c2cd5a20b4_0_494"/>
          <p:cNvSpPr txBox="1"/>
          <p:nvPr>
            <p:ph idx="4"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orient="horz" pos="3975">
          <p15:clr>
            <a:srgbClr val="FBAE40"/>
          </p15:clr>
        </p15:guide>
        <p15:guide id="2" orient="horz" pos="345">
          <p15:clr>
            <a:srgbClr val="FBAE40"/>
          </p15:clr>
        </p15:guide>
        <p15:guide id="3" pos="7317">
          <p15:clr>
            <a:srgbClr val="FBAE40"/>
          </p15:clr>
        </p15:guide>
        <p15:guide id="4" pos="4021">
          <p15:clr>
            <a:srgbClr val="FBAE40"/>
          </p15:clr>
        </p15:guide>
        <p15:guide id="5" pos="36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bullets, image (Light) (Alt)" showMasterSp="0">
  <p:cSld name="Heading, bullets, image (Light) (Alt)">
    <p:bg>
      <p:bgPr>
        <a:solidFill>
          <a:schemeClr val="lt2"/>
        </a:solidFill>
      </p:bgPr>
    </p:bg>
    <p:spTree>
      <p:nvGrpSpPr>
        <p:cNvPr id="264" name="Shape 264"/>
        <p:cNvGrpSpPr/>
        <p:nvPr/>
      </p:nvGrpSpPr>
      <p:grpSpPr>
        <a:xfrm>
          <a:off x="0" y="0"/>
          <a:ext cx="0" cy="0"/>
          <a:chOff x="0" y="0"/>
          <a:chExt cx="0" cy="0"/>
        </a:xfrm>
      </p:grpSpPr>
      <p:cxnSp>
        <p:nvCxnSpPr>
          <p:cNvPr id="265" name="Google Shape;265;g2c2cd5a20b4_0_500"/>
          <p:cNvCxnSpPr/>
          <p:nvPr/>
        </p:nvCxnSpPr>
        <p:spPr>
          <a:xfrm>
            <a:off x="6388101" y="910739"/>
            <a:ext cx="5228100" cy="0"/>
          </a:xfrm>
          <a:prstGeom prst="straightConnector1">
            <a:avLst/>
          </a:prstGeom>
          <a:noFill/>
          <a:ln cap="flat" cmpd="sng" w="25400">
            <a:solidFill>
              <a:schemeClr val="dk1"/>
            </a:solidFill>
            <a:prstDash val="solid"/>
            <a:round/>
            <a:headEnd len="sm" w="sm" type="none"/>
            <a:tailEnd len="sm" w="sm" type="none"/>
          </a:ln>
        </p:spPr>
      </p:cxnSp>
      <p:sp>
        <p:nvSpPr>
          <p:cNvPr id="266" name="Google Shape;266;g2c2cd5a20b4_0_500"/>
          <p:cNvSpPr txBox="1"/>
          <p:nvPr>
            <p:ph idx="1" type="body"/>
          </p:nvPr>
        </p:nvSpPr>
        <p:spPr>
          <a:xfrm>
            <a:off x="6388100" y="910587"/>
            <a:ext cx="5228100" cy="726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3700"/>
              <a:buNone/>
              <a:defRPr sz="3700"/>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67" name="Google Shape;267;g2c2cd5a20b4_0_500"/>
          <p:cNvSpPr txBox="1"/>
          <p:nvPr>
            <p:ph idx="2" type="body"/>
          </p:nvPr>
        </p:nvSpPr>
        <p:spPr>
          <a:xfrm>
            <a:off x="6388101" y="1726308"/>
            <a:ext cx="5228100" cy="38133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dk1"/>
              </a:buClr>
              <a:buSzPts val="2400"/>
              <a:buChar char="–"/>
              <a:defRPr/>
            </a:lvl1pPr>
            <a:lvl2pPr indent="-463550" lvl="1" marL="914400" rtl="0" algn="l">
              <a:lnSpc>
                <a:spcPct val="100000"/>
              </a:lnSpc>
              <a:spcBef>
                <a:spcPts val="1100"/>
              </a:spcBef>
              <a:spcAft>
                <a:spcPts val="0"/>
              </a:spcAft>
              <a:buClr>
                <a:schemeClr val="dk1"/>
              </a:buClr>
              <a:buSzPts val="3700"/>
              <a:buFont typeface="Arial"/>
              <a:buChar char="–"/>
              <a:defRPr sz="3700">
                <a:solidFill>
                  <a:schemeClr val="dk1"/>
                </a:solidFill>
              </a:defRPr>
            </a:lvl2pPr>
            <a:lvl3pPr indent="-228600" lvl="2" marL="1371600" rtl="0" algn="l">
              <a:lnSpc>
                <a:spcPct val="100000"/>
              </a:lnSpc>
              <a:spcBef>
                <a:spcPts val="0"/>
              </a:spcBef>
              <a:spcAft>
                <a:spcPts val="0"/>
              </a:spcAft>
              <a:buClr>
                <a:schemeClr val="lt1"/>
              </a:buClr>
              <a:buSzPts val="3700"/>
              <a:buNone/>
              <a:defRPr sz="3700">
                <a:solidFill>
                  <a:schemeClr val="lt1"/>
                </a:solidFill>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68" name="Google Shape;268;g2c2cd5a20b4_0_500"/>
          <p:cNvSpPr/>
          <p:nvPr>
            <p:ph idx="3" type="pic"/>
          </p:nvPr>
        </p:nvSpPr>
        <p:spPr>
          <a:xfrm>
            <a:off x="0" y="936879"/>
            <a:ext cx="5190000" cy="4602300"/>
          </a:xfrm>
          <a:prstGeom prst="rect">
            <a:avLst/>
          </a:prstGeom>
          <a:noFill/>
          <a:ln>
            <a:noFill/>
          </a:ln>
        </p:spPr>
      </p:sp>
      <p:sp>
        <p:nvSpPr>
          <p:cNvPr id="269" name="Google Shape;269;g2c2cd5a20b4_0_500"/>
          <p:cNvSpPr txBox="1"/>
          <p:nvPr>
            <p:ph idx="4" type="body"/>
          </p:nvPr>
        </p:nvSpPr>
        <p:spPr>
          <a:xfrm>
            <a:off x="1151467" y="5876149"/>
            <a:ext cx="11040300" cy="981900"/>
          </a:xfrm>
          <a:prstGeom prst="rect">
            <a:avLst/>
          </a:prstGeom>
          <a:noFill/>
          <a:ln>
            <a:noFill/>
          </a:ln>
        </p:spPr>
        <p:txBody>
          <a:bodyPr anchorCtr="0" anchor="b" bIns="0" lIns="0" spcFirstLastPara="1" rIns="0" wrap="square" tIns="0">
            <a:noAutofit/>
          </a:bodyPr>
          <a:lstStyle>
            <a:lvl1pPr indent="-228600" lvl="0" marL="457200" rtl="0" algn="r">
              <a:lnSpc>
                <a:spcPct val="100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3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orient="horz" pos="3975">
          <p15:clr>
            <a:srgbClr val="FBAE40"/>
          </p15:clr>
        </p15:guide>
        <p15:guide id="2" orient="horz" pos="345">
          <p15:clr>
            <a:srgbClr val="FBAE40"/>
          </p15:clr>
        </p15:guide>
        <p15:guide id="3" pos="7317">
          <p15:clr>
            <a:srgbClr val="FBAE40"/>
          </p15:clr>
        </p15:guide>
        <p15:guide id="4" pos="4021">
          <p15:clr>
            <a:srgbClr val="FBAE40"/>
          </p15:clr>
        </p15:guide>
        <p15:guide id="5" pos="3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image (Dark) (Alt)" showMasterSp="0">
  <p:cSld name="Bullets, image (Dark) (Alt)">
    <p:bg>
      <p:bgPr>
        <a:solidFill>
          <a:schemeClr val="dk2"/>
        </a:solidFill>
      </p:bgPr>
    </p:bg>
    <p:spTree>
      <p:nvGrpSpPr>
        <p:cNvPr id="270" name="Shape 270"/>
        <p:cNvGrpSpPr/>
        <p:nvPr/>
      </p:nvGrpSpPr>
      <p:grpSpPr>
        <a:xfrm>
          <a:off x="0" y="0"/>
          <a:ext cx="0" cy="0"/>
          <a:chOff x="0" y="0"/>
          <a:chExt cx="0" cy="0"/>
        </a:xfrm>
      </p:grpSpPr>
      <p:sp>
        <p:nvSpPr>
          <p:cNvPr id="271" name="Google Shape;271;g2c2cd5a20b4_0_506"/>
          <p:cNvSpPr txBox="1"/>
          <p:nvPr>
            <p:ph idx="1" type="body"/>
          </p:nvPr>
        </p:nvSpPr>
        <p:spPr>
          <a:xfrm>
            <a:off x="6388101" y="910587"/>
            <a:ext cx="5228100" cy="46287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Font typeface="Arial"/>
              <a:buChar char="–"/>
              <a:defRPr sz="37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72" name="Google Shape;272;g2c2cd5a20b4_0_506"/>
          <p:cNvSpPr/>
          <p:nvPr>
            <p:ph idx="2" type="pic"/>
          </p:nvPr>
        </p:nvSpPr>
        <p:spPr>
          <a:xfrm>
            <a:off x="0" y="936879"/>
            <a:ext cx="5190000" cy="4602300"/>
          </a:xfrm>
          <a:prstGeom prst="rect">
            <a:avLst/>
          </a:prstGeom>
          <a:noFill/>
          <a:ln>
            <a:noFill/>
          </a:ln>
        </p:spPr>
      </p:sp>
      <p:sp>
        <p:nvSpPr>
          <p:cNvPr id="273" name="Google Shape;273;g2c2cd5a20b4_0_506"/>
          <p:cNvSpPr txBox="1"/>
          <p:nvPr>
            <p:ph idx="3"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orient="horz" pos="3975">
          <p15:clr>
            <a:srgbClr val="FBAE40"/>
          </p15:clr>
        </p15:guide>
        <p15:guide id="2" orient="horz" pos="345">
          <p15:clr>
            <a:srgbClr val="FBAE40"/>
          </p15:clr>
        </p15:guide>
        <p15:guide id="3" pos="7317">
          <p15:clr>
            <a:srgbClr val="FBAE40"/>
          </p15:clr>
        </p15:guide>
        <p15:guide id="4" pos="363">
          <p15:clr>
            <a:srgbClr val="FBAE40"/>
          </p15:clr>
        </p15:guide>
        <p15:guide id="5" pos="402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pic>
        <p:nvPicPr>
          <p:cNvPr id="32" name="Google Shape;32;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23"/>
          <p:cNvSpPr txBox="1"/>
          <p:nvPr>
            <p:ph type="title"/>
          </p:nvPr>
        </p:nvSpPr>
        <p:spPr>
          <a:xfrm>
            <a:off x="3416531" y="365125"/>
            <a:ext cx="78957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3416531" y="1825625"/>
            <a:ext cx="7895707"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55600" lvl="2" marL="1371600" algn="l">
              <a:lnSpc>
                <a:spcPct val="90000"/>
              </a:lnSpc>
              <a:spcBef>
                <a:spcPts val="500"/>
              </a:spcBef>
              <a:spcAft>
                <a:spcPts val="0"/>
              </a:spcAft>
              <a:buClr>
                <a:schemeClr val="dk1"/>
              </a:buClr>
              <a:buSzPts val="2000"/>
              <a:buFont typeface="Noto Sans Symbols"/>
              <a:buChar char="▪"/>
              <a:defRPr>
                <a:solidFill>
                  <a:schemeClr val="dk1"/>
                </a:solidFill>
              </a:defRPr>
            </a:lvl3pPr>
            <a:lvl4pPr indent="-342900" lvl="3" marL="1828800" algn="l">
              <a:lnSpc>
                <a:spcPct val="90000"/>
              </a:lnSpc>
              <a:spcBef>
                <a:spcPts val="500"/>
              </a:spcBef>
              <a:spcAft>
                <a:spcPts val="0"/>
              </a:spcAft>
              <a:buClr>
                <a:schemeClr val="dk1"/>
              </a:buClr>
              <a:buSzPts val="1800"/>
              <a:buFont typeface="Noto Sans Symbols"/>
              <a:buChar char="▪"/>
              <a:defRPr>
                <a:solidFill>
                  <a:schemeClr val="dk1"/>
                </a:solidFill>
              </a:defRPr>
            </a:lvl4pPr>
            <a:lvl5pPr indent="-342900" lvl="4" marL="2286000" algn="l">
              <a:lnSpc>
                <a:spcPct val="90000"/>
              </a:lnSpc>
              <a:spcBef>
                <a:spcPts val="500"/>
              </a:spcBef>
              <a:spcAft>
                <a:spcPts val="0"/>
              </a:spcAft>
              <a:buClr>
                <a:schemeClr val="dk1"/>
              </a:buClr>
              <a:buSzPts val="1800"/>
              <a:buFont typeface="Noto Sans Symbols"/>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3"/>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chemeClr val="dk1"/>
                </a:solidFill>
                <a:latin typeface="Arial"/>
                <a:ea typeface="Arial"/>
                <a:cs typeface="Arial"/>
                <a:sym typeface="Arial"/>
              </a:defRPr>
            </a:lvl1pPr>
            <a:lvl2pPr indent="0" lvl="1" marL="0" algn="r">
              <a:spcBef>
                <a:spcPts val="0"/>
              </a:spcBef>
              <a:buNone/>
              <a:defRPr b="1" i="0" sz="1400" u="none" cap="none" strike="noStrike">
                <a:solidFill>
                  <a:schemeClr val="dk1"/>
                </a:solidFill>
                <a:latin typeface="Arial"/>
                <a:ea typeface="Arial"/>
                <a:cs typeface="Arial"/>
                <a:sym typeface="Arial"/>
              </a:defRPr>
            </a:lvl2pPr>
            <a:lvl3pPr indent="0" lvl="2" marL="0" algn="r">
              <a:spcBef>
                <a:spcPts val="0"/>
              </a:spcBef>
              <a:buNone/>
              <a:defRPr b="1" i="0" sz="1400" u="none" cap="none" strike="noStrike">
                <a:solidFill>
                  <a:schemeClr val="dk1"/>
                </a:solidFill>
                <a:latin typeface="Arial"/>
                <a:ea typeface="Arial"/>
                <a:cs typeface="Arial"/>
                <a:sym typeface="Arial"/>
              </a:defRPr>
            </a:lvl3pPr>
            <a:lvl4pPr indent="0" lvl="3" marL="0" algn="r">
              <a:spcBef>
                <a:spcPts val="0"/>
              </a:spcBef>
              <a:buNone/>
              <a:defRPr b="1" i="0" sz="1400" u="none" cap="none" strike="noStrike">
                <a:solidFill>
                  <a:schemeClr val="dk1"/>
                </a:solidFill>
                <a:latin typeface="Arial"/>
                <a:ea typeface="Arial"/>
                <a:cs typeface="Arial"/>
                <a:sym typeface="Arial"/>
              </a:defRPr>
            </a:lvl4pPr>
            <a:lvl5pPr indent="0" lvl="4" marL="0" algn="r">
              <a:spcBef>
                <a:spcPts val="0"/>
              </a:spcBef>
              <a:buNone/>
              <a:defRPr b="1" i="0" sz="1400" u="none" cap="none" strike="noStrike">
                <a:solidFill>
                  <a:schemeClr val="dk1"/>
                </a:solidFill>
                <a:latin typeface="Arial"/>
                <a:ea typeface="Arial"/>
                <a:cs typeface="Arial"/>
                <a:sym typeface="Arial"/>
              </a:defRPr>
            </a:lvl5pPr>
            <a:lvl6pPr indent="0" lvl="5" marL="0" algn="r">
              <a:spcBef>
                <a:spcPts val="0"/>
              </a:spcBef>
              <a:buNone/>
              <a:defRPr b="1" i="0" sz="1400" u="none" cap="none" strike="noStrike">
                <a:solidFill>
                  <a:schemeClr val="dk1"/>
                </a:solidFill>
                <a:latin typeface="Arial"/>
                <a:ea typeface="Arial"/>
                <a:cs typeface="Arial"/>
                <a:sym typeface="Arial"/>
              </a:defRPr>
            </a:lvl6pPr>
            <a:lvl7pPr indent="0" lvl="6" marL="0" algn="r">
              <a:spcBef>
                <a:spcPts val="0"/>
              </a:spcBef>
              <a:buNone/>
              <a:defRPr b="1" i="0" sz="1400" u="none" cap="none" strike="noStrike">
                <a:solidFill>
                  <a:schemeClr val="dk1"/>
                </a:solidFill>
                <a:latin typeface="Arial"/>
                <a:ea typeface="Arial"/>
                <a:cs typeface="Arial"/>
                <a:sym typeface="Arial"/>
              </a:defRPr>
            </a:lvl7pPr>
            <a:lvl8pPr indent="0" lvl="7" marL="0" algn="r">
              <a:spcBef>
                <a:spcPts val="0"/>
              </a:spcBef>
              <a:buNone/>
              <a:defRPr b="1" i="0" sz="1400" u="none" cap="none" strike="noStrike">
                <a:solidFill>
                  <a:schemeClr val="dk1"/>
                </a:solidFill>
                <a:latin typeface="Arial"/>
                <a:ea typeface="Arial"/>
                <a:cs typeface="Arial"/>
                <a:sym typeface="Arial"/>
              </a:defRPr>
            </a:lvl8pPr>
            <a:lvl9pPr indent="0" lvl="8" marL="0" algn="r">
              <a:spcBef>
                <a:spcPts val="0"/>
              </a:spcBef>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image (Alt)" showMasterSp="0">
  <p:cSld name="Bullets, image (Alt)">
    <p:bg>
      <p:bgPr>
        <a:solidFill>
          <a:schemeClr val="lt2"/>
        </a:solidFill>
      </p:bgPr>
    </p:bg>
    <p:spTree>
      <p:nvGrpSpPr>
        <p:cNvPr id="274" name="Shape 274"/>
        <p:cNvGrpSpPr/>
        <p:nvPr/>
      </p:nvGrpSpPr>
      <p:grpSpPr>
        <a:xfrm>
          <a:off x="0" y="0"/>
          <a:ext cx="0" cy="0"/>
          <a:chOff x="0" y="0"/>
          <a:chExt cx="0" cy="0"/>
        </a:xfrm>
      </p:grpSpPr>
      <p:sp>
        <p:nvSpPr>
          <p:cNvPr id="275" name="Google Shape;275;g2c2cd5a20b4_0_510"/>
          <p:cNvSpPr txBox="1"/>
          <p:nvPr>
            <p:ph idx="1" type="body"/>
          </p:nvPr>
        </p:nvSpPr>
        <p:spPr>
          <a:xfrm>
            <a:off x="6383867" y="910587"/>
            <a:ext cx="5227200" cy="46287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dk1"/>
              </a:buClr>
              <a:buSzPts val="2400"/>
              <a:buChar char="–"/>
              <a:defRPr/>
            </a:lvl1pPr>
            <a:lvl2pPr indent="-463550" lvl="1" marL="914400" rtl="0" algn="l">
              <a:lnSpc>
                <a:spcPct val="100000"/>
              </a:lnSpc>
              <a:spcBef>
                <a:spcPts val="1100"/>
              </a:spcBef>
              <a:spcAft>
                <a:spcPts val="0"/>
              </a:spcAft>
              <a:buClr>
                <a:schemeClr val="dk1"/>
              </a:buClr>
              <a:buSzPts val="3700"/>
              <a:buFont typeface="Arial"/>
              <a:buChar char="–"/>
              <a:defRPr sz="3700">
                <a:solidFill>
                  <a:schemeClr val="dk1"/>
                </a:solidFill>
              </a:defRPr>
            </a:lvl2pPr>
            <a:lvl3pPr indent="-228600" lvl="2" marL="1371600" rtl="0" algn="l">
              <a:lnSpc>
                <a:spcPct val="100000"/>
              </a:lnSpc>
              <a:spcBef>
                <a:spcPts val="0"/>
              </a:spcBef>
              <a:spcAft>
                <a:spcPts val="0"/>
              </a:spcAft>
              <a:buClr>
                <a:schemeClr val="dk1"/>
              </a:buClr>
              <a:buSzPts val="3700"/>
              <a:buNone/>
              <a:defRPr sz="3700">
                <a:solidFill>
                  <a:schemeClr val="dk1"/>
                </a:solidFill>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76" name="Google Shape;276;g2c2cd5a20b4_0_510"/>
          <p:cNvSpPr/>
          <p:nvPr>
            <p:ph idx="2" type="pic"/>
          </p:nvPr>
        </p:nvSpPr>
        <p:spPr>
          <a:xfrm>
            <a:off x="0" y="936879"/>
            <a:ext cx="5190000" cy="4602300"/>
          </a:xfrm>
          <a:prstGeom prst="rect">
            <a:avLst/>
          </a:prstGeom>
          <a:noFill/>
          <a:ln>
            <a:noFill/>
          </a:ln>
        </p:spPr>
      </p:sp>
      <p:sp>
        <p:nvSpPr>
          <p:cNvPr id="277" name="Google Shape;277;g2c2cd5a20b4_0_510"/>
          <p:cNvSpPr txBox="1"/>
          <p:nvPr>
            <p:ph idx="3"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orient="horz" pos="3975">
          <p15:clr>
            <a:srgbClr val="FBAE40"/>
          </p15:clr>
        </p15:guide>
        <p15:guide id="2" orient="horz" pos="345">
          <p15:clr>
            <a:srgbClr val="FBAE40"/>
          </p15:clr>
        </p15:guide>
        <p15:guide id="3" pos="7317">
          <p15:clr>
            <a:srgbClr val="FBAE40"/>
          </p15:clr>
        </p15:guide>
        <p15:guide id="4" pos="4021">
          <p15:clr>
            <a:srgbClr val="FBAE40"/>
          </p15:clr>
        </p15:guide>
        <p15:guide id="5" pos="36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Dark)" showMasterSp="0">
  <p:cSld name="2 images (Dark)">
    <p:bg>
      <p:bgPr>
        <a:solidFill>
          <a:schemeClr val="dk2"/>
        </a:solidFill>
      </p:bgPr>
    </p:bg>
    <p:spTree>
      <p:nvGrpSpPr>
        <p:cNvPr id="278" name="Shape 278"/>
        <p:cNvGrpSpPr/>
        <p:nvPr/>
      </p:nvGrpSpPr>
      <p:grpSpPr>
        <a:xfrm>
          <a:off x="0" y="0"/>
          <a:ext cx="0" cy="0"/>
          <a:chOff x="0" y="0"/>
          <a:chExt cx="0" cy="0"/>
        </a:xfrm>
      </p:grpSpPr>
      <p:sp>
        <p:nvSpPr>
          <p:cNvPr id="279" name="Google Shape;279;g2c2cd5a20b4_0_514"/>
          <p:cNvSpPr/>
          <p:nvPr>
            <p:ph idx="2" type="pic"/>
          </p:nvPr>
        </p:nvSpPr>
        <p:spPr>
          <a:xfrm>
            <a:off x="1439333" y="1007957"/>
            <a:ext cx="4080900" cy="2564400"/>
          </a:xfrm>
          <a:prstGeom prst="rect">
            <a:avLst/>
          </a:prstGeom>
          <a:noFill/>
          <a:ln>
            <a:noFill/>
          </a:ln>
        </p:spPr>
      </p:sp>
      <p:sp>
        <p:nvSpPr>
          <p:cNvPr id="280" name="Google Shape;280;g2c2cd5a20b4_0_514"/>
          <p:cNvSpPr/>
          <p:nvPr>
            <p:ph idx="3" type="pic"/>
          </p:nvPr>
        </p:nvSpPr>
        <p:spPr>
          <a:xfrm>
            <a:off x="6671735" y="1007957"/>
            <a:ext cx="4080900" cy="2564400"/>
          </a:xfrm>
          <a:prstGeom prst="rect">
            <a:avLst/>
          </a:prstGeom>
          <a:noFill/>
          <a:ln>
            <a:noFill/>
          </a:ln>
        </p:spPr>
      </p:sp>
      <p:sp>
        <p:nvSpPr>
          <p:cNvPr id="281" name="Google Shape;281;g2c2cd5a20b4_0_514"/>
          <p:cNvSpPr txBox="1"/>
          <p:nvPr>
            <p:ph idx="1" type="body"/>
          </p:nvPr>
        </p:nvSpPr>
        <p:spPr>
          <a:xfrm>
            <a:off x="1439333" y="3890863"/>
            <a:ext cx="4067100" cy="13293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Char char="–"/>
              <a:defRPr>
                <a:solidFill>
                  <a:schemeClr val="lt1"/>
                </a:solidFill>
              </a:defRPr>
            </a:lvl1pPr>
            <a:lvl2pPr indent="-228600" lvl="1" marL="914400" rtl="0" algn="l">
              <a:lnSpc>
                <a:spcPct val="100000"/>
              </a:lnSpc>
              <a:spcBef>
                <a:spcPts val="8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82" name="Google Shape;282;g2c2cd5a20b4_0_514"/>
          <p:cNvSpPr txBox="1"/>
          <p:nvPr>
            <p:ph idx="4" type="body"/>
          </p:nvPr>
        </p:nvSpPr>
        <p:spPr>
          <a:xfrm>
            <a:off x="6671736" y="3890861"/>
            <a:ext cx="4080900" cy="13293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Char char="–"/>
              <a:defRPr>
                <a:solidFill>
                  <a:schemeClr val="lt1"/>
                </a:solidFill>
              </a:defRPr>
            </a:lvl1pPr>
            <a:lvl2pPr indent="-228600" lvl="1" marL="914400" rtl="0" algn="l">
              <a:lnSpc>
                <a:spcPct val="100000"/>
              </a:lnSpc>
              <a:spcBef>
                <a:spcPts val="8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83" name="Google Shape;283;g2c2cd5a20b4_0_514"/>
          <p:cNvSpPr txBox="1"/>
          <p:nvPr>
            <p:ph idx="5"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3477">
          <p15:clr>
            <a:srgbClr val="FBAE40"/>
          </p15:clr>
        </p15:guide>
        <p15:guide id="6" pos="907">
          <p15:clr>
            <a:srgbClr val="FBAE40"/>
          </p15:clr>
        </p15:guide>
        <p15:guide id="7" pos="4203">
          <p15:clr>
            <a:srgbClr val="FBAE40"/>
          </p15:clr>
        </p15:guide>
        <p15:guide id="8" pos="677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Light)" showMasterSp="0">
  <p:cSld name="2 images (Light)">
    <p:bg>
      <p:bgPr>
        <a:solidFill>
          <a:schemeClr val="lt2"/>
        </a:solidFill>
      </p:bgPr>
    </p:bg>
    <p:spTree>
      <p:nvGrpSpPr>
        <p:cNvPr id="284" name="Shape 284"/>
        <p:cNvGrpSpPr/>
        <p:nvPr/>
      </p:nvGrpSpPr>
      <p:grpSpPr>
        <a:xfrm>
          <a:off x="0" y="0"/>
          <a:ext cx="0" cy="0"/>
          <a:chOff x="0" y="0"/>
          <a:chExt cx="0" cy="0"/>
        </a:xfrm>
      </p:grpSpPr>
      <p:cxnSp>
        <p:nvCxnSpPr>
          <p:cNvPr id="285" name="Google Shape;285;g2c2cd5a20b4_0_520"/>
          <p:cNvCxnSpPr/>
          <p:nvPr/>
        </p:nvCxnSpPr>
        <p:spPr>
          <a:xfrm>
            <a:off x="1439333" y="3850221"/>
            <a:ext cx="4046100" cy="0"/>
          </a:xfrm>
          <a:prstGeom prst="straightConnector1">
            <a:avLst/>
          </a:prstGeom>
          <a:noFill/>
          <a:ln cap="flat" cmpd="sng" w="31750">
            <a:solidFill>
              <a:schemeClr val="dk1"/>
            </a:solidFill>
            <a:prstDash val="solid"/>
            <a:round/>
            <a:headEnd len="sm" w="sm" type="none"/>
            <a:tailEnd len="sm" w="sm" type="none"/>
          </a:ln>
        </p:spPr>
      </p:cxnSp>
      <p:sp>
        <p:nvSpPr>
          <p:cNvPr id="286" name="Google Shape;286;g2c2cd5a20b4_0_520"/>
          <p:cNvSpPr/>
          <p:nvPr>
            <p:ph idx="2" type="pic"/>
          </p:nvPr>
        </p:nvSpPr>
        <p:spPr>
          <a:xfrm>
            <a:off x="1439333" y="1007957"/>
            <a:ext cx="4080900" cy="2564400"/>
          </a:xfrm>
          <a:prstGeom prst="rect">
            <a:avLst/>
          </a:prstGeom>
          <a:noFill/>
          <a:ln>
            <a:noFill/>
          </a:ln>
        </p:spPr>
      </p:sp>
      <p:sp>
        <p:nvSpPr>
          <p:cNvPr id="287" name="Google Shape;287;g2c2cd5a20b4_0_520"/>
          <p:cNvSpPr/>
          <p:nvPr>
            <p:ph idx="3" type="pic"/>
          </p:nvPr>
        </p:nvSpPr>
        <p:spPr>
          <a:xfrm>
            <a:off x="6671735" y="1007957"/>
            <a:ext cx="4080900" cy="2564400"/>
          </a:xfrm>
          <a:prstGeom prst="rect">
            <a:avLst/>
          </a:prstGeom>
          <a:noFill/>
          <a:ln>
            <a:noFill/>
          </a:ln>
        </p:spPr>
      </p:sp>
      <p:cxnSp>
        <p:nvCxnSpPr>
          <p:cNvPr id="288" name="Google Shape;288;g2c2cd5a20b4_0_520"/>
          <p:cNvCxnSpPr/>
          <p:nvPr/>
        </p:nvCxnSpPr>
        <p:spPr>
          <a:xfrm>
            <a:off x="6671737" y="3850221"/>
            <a:ext cx="4080900" cy="0"/>
          </a:xfrm>
          <a:prstGeom prst="straightConnector1">
            <a:avLst/>
          </a:prstGeom>
          <a:noFill/>
          <a:ln cap="flat" cmpd="sng" w="31750">
            <a:solidFill>
              <a:schemeClr val="dk1"/>
            </a:solidFill>
            <a:prstDash val="solid"/>
            <a:round/>
            <a:headEnd len="sm" w="sm" type="none"/>
            <a:tailEnd len="sm" w="sm" type="none"/>
          </a:ln>
        </p:spPr>
      </p:cxnSp>
      <p:sp>
        <p:nvSpPr>
          <p:cNvPr id="289" name="Google Shape;289;g2c2cd5a20b4_0_520"/>
          <p:cNvSpPr txBox="1"/>
          <p:nvPr>
            <p:ph idx="1" type="body"/>
          </p:nvPr>
        </p:nvSpPr>
        <p:spPr>
          <a:xfrm>
            <a:off x="1439333" y="3890861"/>
            <a:ext cx="4067100" cy="13701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dk1"/>
              </a:buClr>
              <a:buSzPts val="3700"/>
              <a:buChar char="–"/>
              <a:defRPr>
                <a:solidFill>
                  <a:schemeClr val="dk1"/>
                </a:solidFill>
              </a:defRPr>
            </a:lvl1pPr>
            <a:lvl2pPr indent="-228600" lvl="1" marL="914400" rtl="0" algn="l">
              <a:lnSpc>
                <a:spcPct val="100000"/>
              </a:lnSpc>
              <a:spcBef>
                <a:spcPts val="8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90" name="Google Shape;290;g2c2cd5a20b4_0_520"/>
          <p:cNvSpPr txBox="1"/>
          <p:nvPr>
            <p:ph idx="4" type="body"/>
          </p:nvPr>
        </p:nvSpPr>
        <p:spPr>
          <a:xfrm>
            <a:off x="6671736" y="3890860"/>
            <a:ext cx="4080900" cy="13701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dk1"/>
              </a:buClr>
              <a:buSzPts val="3700"/>
              <a:buChar char="–"/>
              <a:defRPr>
                <a:solidFill>
                  <a:schemeClr val="dk1"/>
                </a:solidFill>
              </a:defRPr>
            </a:lvl1pPr>
            <a:lvl2pPr indent="-228600" lvl="1" marL="914400" rtl="0" algn="l">
              <a:lnSpc>
                <a:spcPct val="100000"/>
              </a:lnSpc>
              <a:spcBef>
                <a:spcPts val="8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91" name="Google Shape;291;g2c2cd5a20b4_0_520"/>
          <p:cNvSpPr txBox="1"/>
          <p:nvPr>
            <p:ph idx="5" type="body"/>
          </p:nvPr>
        </p:nvSpPr>
        <p:spPr>
          <a:xfrm>
            <a:off x="1151467" y="5876149"/>
            <a:ext cx="11040300" cy="981900"/>
          </a:xfrm>
          <a:prstGeom prst="rect">
            <a:avLst/>
          </a:prstGeom>
          <a:noFill/>
          <a:ln>
            <a:noFill/>
          </a:ln>
        </p:spPr>
        <p:txBody>
          <a:bodyPr anchorCtr="0" anchor="b" bIns="0" lIns="0" spcFirstLastPara="1" rIns="0" wrap="square" tIns="0">
            <a:noAutofit/>
          </a:bodyPr>
          <a:lstStyle>
            <a:lvl1pPr indent="-228600" lvl="0" marL="457200" rtl="0" algn="r">
              <a:lnSpc>
                <a:spcPct val="100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3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3477">
          <p15:clr>
            <a:srgbClr val="FBAE40"/>
          </p15:clr>
        </p15:guide>
        <p15:guide id="6" pos="907">
          <p15:clr>
            <a:srgbClr val="FBAE40"/>
          </p15:clr>
        </p15:guide>
        <p15:guide id="7" pos="4203">
          <p15:clr>
            <a:srgbClr val="FBAE40"/>
          </p15:clr>
        </p15:guide>
        <p15:guide id="8" pos="677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Dark)" showMasterSp="0">
  <p:cSld name="3 images (Dark)">
    <p:bg>
      <p:bgPr>
        <a:solidFill>
          <a:schemeClr val="dk2"/>
        </a:solidFill>
      </p:bgPr>
    </p:bg>
    <p:spTree>
      <p:nvGrpSpPr>
        <p:cNvPr id="292" name="Shape 292"/>
        <p:cNvGrpSpPr/>
        <p:nvPr/>
      </p:nvGrpSpPr>
      <p:grpSpPr>
        <a:xfrm>
          <a:off x="0" y="0"/>
          <a:ext cx="0" cy="0"/>
          <a:chOff x="0" y="0"/>
          <a:chExt cx="0" cy="0"/>
        </a:xfrm>
      </p:grpSpPr>
      <p:sp>
        <p:nvSpPr>
          <p:cNvPr id="293" name="Google Shape;293;g2c2cd5a20b4_0_528"/>
          <p:cNvSpPr txBox="1"/>
          <p:nvPr>
            <p:ph idx="1" type="body"/>
          </p:nvPr>
        </p:nvSpPr>
        <p:spPr>
          <a:xfrm>
            <a:off x="4415367" y="4214284"/>
            <a:ext cx="3361200" cy="9351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lt1"/>
              </a:buClr>
              <a:buSzPts val="2400"/>
              <a:buFont typeface="Arial"/>
              <a:buChar char="–"/>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294" name="Google Shape;294;g2c2cd5a20b4_0_528"/>
          <p:cNvSpPr txBox="1"/>
          <p:nvPr>
            <p:ph idx="2" type="body"/>
          </p:nvPr>
        </p:nvSpPr>
        <p:spPr>
          <a:xfrm>
            <a:off x="8256267" y="4214284"/>
            <a:ext cx="3361200" cy="9351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lt1"/>
              </a:buClr>
              <a:buSzPts val="2400"/>
              <a:buFont typeface="Arial"/>
              <a:buChar char="–"/>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cxnSp>
        <p:nvCxnSpPr>
          <p:cNvPr id="295" name="Google Shape;295;g2c2cd5a20b4_0_528"/>
          <p:cNvCxnSpPr/>
          <p:nvPr/>
        </p:nvCxnSpPr>
        <p:spPr>
          <a:xfrm>
            <a:off x="575733" y="4176804"/>
            <a:ext cx="3359100" cy="0"/>
          </a:xfrm>
          <a:prstGeom prst="straightConnector1">
            <a:avLst/>
          </a:prstGeom>
          <a:noFill/>
          <a:ln cap="flat" cmpd="sng" w="25400">
            <a:solidFill>
              <a:schemeClr val="lt1"/>
            </a:solidFill>
            <a:prstDash val="solid"/>
            <a:round/>
            <a:headEnd len="sm" w="sm" type="none"/>
            <a:tailEnd len="sm" w="sm" type="none"/>
          </a:ln>
        </p:spPr>
      </p:cxnSp>
      <p:sp>
        <p:nvSpPr>
          <p:cNvPr id="296" name="Google Shape;296;g2c2cd5a20b4_0_528"/>
          <p:cNvSpPr/>
          <p:nvPr>
            <p:ph idx="3" type="pic"/>
          </p:nvPr>
        </p:nvSpPr>
        <p:spPr>
          <a:xfrm>
            <a:off x="575733" y="1672587"/>
            <a:ext cx="3359100" cy="2256000"/>
          </a:xfrm>
          <a:prstGeom prst="rect">
            <a:avLst/>
          </a:prstGeom>
          <a:noFill/>
          <a:ln>
            <a:noFill/>
          </a:ln>
        </p:spPr>
      </p:sp>
      <p:sp>
        <p:nvSpPr>
          <p:cNvPr id="297" name="Google Shape;297;g2c2cd5a20b4_0_528"/>
          <p:cNvSpPr/>
          <p:nvPr>
            <p:ph idx="4" type="pic"/>
          </p:nvPr>
        </p:nvSpPr>
        <p:spPr>
          <a:xfrm>
            <a:off x="4416000" y="1672587"/>
            <a:ext cx="3360000" cy="2256000"/>
          </a:xfrm>
          <a:prstGeom prst="rect">
            <a:avLst/>
          </a:prstGeom>
          <a:noFill/>
          <a:ln>
            <a:noFill/>
          </a:ln>
        </p:spPr>
      </p:sp>
      <p:sp>
        <p:nvSpPr>
          <p:cNvPr id="298" name="Google Shape;298;g2c2cd5a20b4_0_528"/>
          <p:cNvSpPr/>
          <p:nvPr>
            <p:ph idx="5" type="pic"/>
          </p:nvPr>
        </p:nvSpPr>
        <p:spPr>
          <a:xfrm>
            <a:off x="8256267" y="1672589"/>
            <a:ext cx="3360000" cy="2256000"/>
          </a:xfrm>
          <a:prstGeom prst="rect">
            <a:avLst/>
          </a:prstGeom>
          <a:noFill/>
          <a:ln>
            <a:noFill/>
          </a:ln>
        </p:spPr>
      </p:sp>
      <p:cxnSp>
        <p:nvCxnSpPr>
          <p:cNvPr id="299" name="Google Shape;299;g2c2cd5a20b4_0_528"/>
          <p:cNvCxnSpPr/>
          <p:nvPr/>
        </p:nvCxnSpPr>
        <p:spPr>
          <a:xfrm>
            <a:off x="4416000" y="4166644"/>
            <a:ext cx="3360000" cy="0"/>
          </a:xfrm>
          <a:prstGeom prst="straightConnector1">
            <a:avLst/>
          </a:prstGeom>
          <a:noFill/>
          <a:ln cap="flat" cmpd="sng" w="25400">
            <a:solidFill>
              <a:schemeClr val="lt1"/>
            </a:solidFill>
            <a:prstDash val="solid"/>
            <a:round/>
            <a:headEnd len="sm" w="sm" type="none"/>
            <a:tailEnd len="sm" w="sm" type="none"/>
          </a:ln>
        </p:spPr>
      </p:cxnSp>
      <p:cxnSp>
        <p:nvCxnSpPr>
          <p:cNvPr id="300" name="Google Shape;300;g2c2cd5a20b4_0_528"/>
          <p:cNvCxnSpPr/>
          <p:nvPr/>
        </p:nvCxnSpPr>
        <p:spPr>
          <a:xfrm>
            <a:off x="8256267" y="4166644"/>
            <a:ext cx="3360000" cy="0"/>
          </a:xfrm>
          <a:prstGeom prst="straightConnector1">
            <a:avLst/>
          </a:prstGeom>
          <a:noFill/>
          <a:ln cap="flat" cmpd="sng" w="25400">
            <a:solidFill>
              <a:schemeClr val="lt1"/>
            </a:solidFill>
            <a:prstDash val="solid"/>
            <a:round/>
            <a:headEnd len="sm" w="sm" type="none"/>
            <a:tailEnd len="sm" w="sm" type="none"/>
          </a:ln>
        </p:spPr>
      </p:cxnSp>
      <p:sp>
        <p:nvSpPr>
          <p:cNvPr id="301" name="Google Shape;301;g2c2cd5a20b4_0_528"/>
          <p:cNvSpPr txBox="1"/>
          <p:nvPr>
            <p:ph idx="6" type="body"/>
          </p:nvPr>
        </p:nvSpPr>
        <p:spPr>
          <a:xfrm>
            <a:off x="574467" y="4215677"/>
            <a:ext cx="3359100" cy="9336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lt1"/>
              </a:buClr>
              <a:buSzPts val="2400"/>
              <a:buChar char="–"/>
              <a:defRPr sz="2400">
                <a:solidFill>
                  <a:schemeClr val="lt1"/>
                </a:solidFill>
              </a:defRPr>
            </a:lvl1pPr>
            <a:lvl2pPr indent="-228600" lvl="1" marL="914400" rtl="0" algn="l">
              <a:lnSpc>
                <a:spcPct val="100000"/>
              </a:lnSpc>
              <a:spcBef>
                <a:spcPts val="8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02" name="Google Shape;302;g2c2cd5a20b4_0_528"/>
          <p:cNvSpPr txBox="1"/>
          <p:nvPr>
            <p:ph idx="7" type="body"/>
          </p:nvPr>
        </p:nvSpPr>
        <p:spPr>
          <a:xfrm>
            <a:off x="1151467" y="5876149"/>
            <a:ext cx="11040300" cy="981900"/>
          </a:xfrm>
          <a:prstGeom prst="rect">
            <a:avLst/>
          </a:prstGeom>
          <a:noFill/>
          <a:ln>
            <a:noFill/>
          </a:ln>
        </p:spPr>
        <p:txBody>
          <a:bodyPr anchorCtr="0" anchor="b" bIns="0" lIns="0" spcFirstLastPara="1" rIns="0" wrap="square" tIns="0">
            <a:noAutofit/>
          </a:bodyPr>
          <a:lstStyle>
            <a:lvl1pPr indent="-228600" lvl="0" marL="457200" rtl="0" algn="r">
              <a:lnSpc>
                <a:spcPct val="100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3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2479">
          <p15:clr>
            <a:srgbClr val="FBAE40"/>
          </p15:clr>
        </p15:guide>
        <p15:guide id="6" pos="4899">
          <p15:clr>
            <a:srgbClr val="FBAE40"/>
          </p15:clr>
        </p15:guide>
        <p15:guide id="7" pos="5201">
          <p15:clr>
            <a:srgbClr val="FBAE40"/>
          </p15:clr>
        </p15:guide>
        <p15:guide id="8" pos="278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Light)" showMasterSp="0">
  <p:cSld name="3 images (Light)">
    <p:bg>
      <p:bgPr>
        <a:solidFill>
          <a:schemeClr val="lt2"/>
        </a:solidFill>
      </p:bgPr>
    </p:bg>
    <p:spTree>
      <p:nvGrpSpPr>
        <p:cNvPr id="303" name="Shape 303"/>
        <p:cNvGrpSpPr/>
        <p:nvPr/>
      </p:nvGrpSpPr>
      <p:grpSpPr>
        <a:xfrm>
          <a:off x="0" y="0"/>
          <a:ext cx="0" cy="0"/>
          <a:chOff x="0" y="0"/>
          <a:chExt cx="0" cy="0"/>
        </a:xfrm>
      </p:grpSpPr>
      <p:sp>
        <p:nvSpPr>
          <p:cNvPr id="304" name="Google Shape;304;g2c2cd5a20b4_0_539"/>
          <p:cNvSpPr txBox="1"/>
          <p:nvPr>
            <p:ph idx="1" type="body"/>
          </p:nvPr>
        </p:nvSpPr>
        <p:spPr>
          <a:xfrm>
            <a:off x="4415367" y="4214284"/>
            <a:ext cx="3361200" cy="9351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dk1"/>
              </a:buClr>
              <a:buSzPts val="2400"/>
              <a:buFont typeface="Arial"/>
              <a:buChar char="–"/>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05" name="Google Shape;305;g2c2cd5a20b4_0_539"/>
          <p:cNvSpPr txBox="1"/>
          <p:nvPr>
            <p:ph idx="2" type="body"/>
          </p:nvPr>
        </p:nvSpPr>
        <p:spPr>
          <a:xfrm>
            <a:off x="8256267" y="4214284"/>
            <a:ext cx="3361200" cy="9351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dk1"/>
              </a:buClr>
              <a:buSzPts val="2400"/>
              <a:buFont typeface="Arial"/>
              <a:buChar char="–"/>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06" name="Google Shape;306;g2c2cd5a20b4_0_539"/>
          <p:cNvSpPr txBox="1"/>
          <p:nvPr>
            <p:ph type="title"/>
          </p:nvPr>
        </p:nvSpPr>
        <p:spPr>
          <a:xfrm>
            <a:off x="575733" y="4214284"/>
            <a:ext cx="3360000" cy="935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2400"/>
              <a:buFont typeface="Arial"/>
              <a:buChar char="–"/>
              <a:defRPr b="0" sz="2400">
                <a:solidFill>
                  <a:schemeClr val="dk1"/>
                </a:solidFill>
              </a:defRPr>
            </a:lvl1pPr>
            <a:lvl2pPr lvl="1" rtl="0" algn="l">
              <a:lnSpc>
                <a:spcPct val="85000"/>
              </a:lnSpc>
              <a:spcBef>
                <a:spcPts val="70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307" name="Google Shape;307;g2c2cd5a20b4_0_539"/>
          <p:cNvCxnSpPr/>
          <p:nvPr/>
        </p:nvCxnSpPr>
        <p:spPr>
          <a:xfrm>
            <a:off x="575733" y="4176804"/>
            <a:ext cx="3360000" cy="0"/>
          </a:xfrm>
          <a:prstGeom prst="straightConnector1">
            <a:avLst/>
          </a:prstGeom>
          <a:noFill/>
          <a:ln cap="flat" cmpd="sng" w="25400">
            <a:solidFill>
              <a:schemeClr val="dk1"/>
            </a:solidFill>
            <a:prstDash val="solid"/>
            <a:round/>
            <a:headEnd len="sm" w="sm" type="none"/>
            <a:tailEnd len="sm" w="sm" type="none"/>
          </a:ln>
        </p:spPr>
      </p:cxnSp>
      <p:sp>
        <p:nvSpPr>
          <p:cNvPr id="308" name="Google Shape;308;g2c2cd5a20b4_0_539"/>
          <p:cNvSpPr/>
          <p:nvPr>
            <p:ph idx="3" type="pic"/>
          </p:nvPr>
        </p:nvSpPr>
        <p:spPr>
          <a:xfrm>
            <a:off x="575733" y="1672587"/>
            <a:ext cx="3360000" cy="2256000"/>
          </a:xfrm>
          <a:prstGeom prst="rect">
            <a:avLst/>
          </a:prstGeom>
          <a:noFill/>
          <a:ln>
            <a:noFill/>
          </a:ln>
        </p:spPr>
      </p:sp>
      <p:sp>
        <p:nvSpPr>
          <p:cNvPr id="309" name="Google Shape;309;g2c2cd5a20b4_0_539"/>
          <p:cNvSpPr/>
          <p:nvPr>
            <p:ph idx="4" type="pic"/>
          </p:nvPr>
        </p:nvSpPr>
        <p:spPr>
          <a:xfrm>
            <a:off x="4416000" y="1672587"/>
            <a:ext cx="3360000" cy="2256000"/>
          </a:xfrm>
          <a:prstGeom prst="rect">
            <a:avLst/>
          </a:prstGeom>
          <a:noFill/>
          <a:ln>
            <a:noFill/>
          </a:ln>
        </p:spPr>
      </p:sp>
      <p:sp>
        <p:nvSpPr>
          <p:cNvPr id="310" name="Google Shape;310;g2c2cd5a20b4_0_539"/>
          <p:cNvSpPr/>
          <p:nvPr>
            <p:ph idx="5" type="pic"/>
          </p:nvPr>
        </p:nvSpPr>
        <p:spPr>
          <a:xfrm>
            <a:off x="8256267" y="1672589"/>
            <a:ext cx="3360000" cy="2256000"/>
          </a:xfrm>
          <a:prstGeom prst="rect">
            <a:avLst/>
          </a:prstGeom>
          <a:noFill/>
          <a:ln>
            <a:noFill/>
          </a:ln>
        </p:spPr>
      </p:sp>
      <p:cxnSp>
        <p:nvCxnSpPr>
          <p:cNvPr id="311" name="Google Shape;311;g2c2cd5a20b4_0_539"/>
          <p:cNvCxnSpPr/>
          <p:nvPr/>
        </p:nvCxnSpPr>
        <p:spPr>
          <a:xfrm>
            <a:off x="4416000" y="4166644"/>
            <a:ext cx="3360000" cy="0"/>
          </a:xfrm>
          <a:prstGeom prst="straightConnector1">
            <a:avLst/>
          </a:prstGeom>
          <a:noFill/>
          <a:ln cap="flat" cmpd="sng" w="25400">
            <a:solidFill>
              <a:schemeClr val="dk1"/>
            </a:solidFill>
            <a:prstDash val="solid"/>
            <a:round/>
            <a:headEnd len="sm" w="sm" type="none"/>
            <a:tailEnd len="sm" w="sm" type="none"/>
          </a:ln>
        </p:spPr>
      </p:cxnSp>
      <p:cxnSp>
        <p:nvCxnSpPr>
          <p:cNvPr id="312" name="Google Shape;312;g2c2cd5a20b4_0_539"/>
          <p:cNvCxnSpPr/>
          <p:nvPr/>
        </p:nvCxnSpPr>
        <p:spPr>
          <a:xfrm>
            <a:off x="8256267" y="4166644"/>
            <a:ext cx="3360000" cy="0"/>
          </a:xfrm>
          <a:prstGeom prst="straightConnector1">
            <a:avLst/>
          </a:prstGeom>
          <a:noFill/>
          <a:ln cap="flat" cmpd="sng" w="25400">
            <a:solidFill>
              <a:schemeClr val="dk1"/>
            </a:solidFill>
            <a:prstDash val="solid"/>
            <a:round/>
            <a:headEnd len="sm" w="sm" type="none"/>
            <a:tailEnd len="sm" w="sm" type="none"/>
          </a:ln>
        </p:spPr>
      </p:cxnSp>
      <p:sp>
        <p:nvSpPr>
          <p:cNvPr id="313" name="Google Shape;313;g2c2cd5a20b4_0_539"/>
          <p:cNvSpPr txBox="1"/>
          <p:nvPr>
            <p:ph idx="6" type="body"/>
          </p:nvPr>
        </p:nvSpPr>
        <p:spPr>
          <a:xfrm>
            <a:off x="1151467" y="5876149"/>
            <a:ext cx="11040300" cy="981900"/>
          </a:xfrm>
          <a:prstGeom prst="rect">
            <a:avLst/>
          </a:prstGeom>
          <a:noFill/>
          <a:ln>
            <a:noFill/>
          </a:ln>
        </p:spPr>
        <p:txBody>
          <a:bodyPr anchorCtr="0" anchor="b" bIns="0" lIns="0" spcFirstLastPara="1" rIns="0" wrap="square" tIns="0">
            <a:noAutofit/>
          </a:bodyPr>
          <a:lstStyle>
            <a:lvl1pPr indent="-228600" lvl="0" marL="457200" rtl="0" algn="r">
              <a:lnSpc>
                <a:spcPct val="100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3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2479">
          <p15:clr>
            <a:srgbClr val="FBAE40"/>
          </p15:clr>
        </p15:guide>
        <p15:guide id="6" pos="2781">
          <p15:clr>
            <a:srgbClr val="FBAE40"/>
          </p15:clr>
        </p15:guide>
        <p15:guide id="7" pos="4899">
          <p15:clr>
            <a:srgbClr val="FBAE40"/>
          </p15:clr>
        </p15:guide>
        <p15:guide id="8" pos="520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Dark)" showMasterSp="0">
  <p:cSld name="2 boxes (Dark)">
    <p:bg>
      <p:bgPr>
        <a:solidFill>
          <a:schemeClr val="dk2"/>
        </a:solidFill>
      </p:bgPr>
    </p:bg>
    <p:spTree>
      <p:nvGrpSpPr>
        <p:cNvPr id="314" name="Shape 314"/>
        <p:cNvGrpSpPr/>
        <p:nvPr/>
      </p:nvGrpSpPr>
      <p:grpSpPr>
        <a:xfrm>
          <a:off x="0" y="0"/>
          <a:ext cx="0" cy="0"/>
          <a:chOff x="0" y="0"/>
          <a:chExt cx="0" cy="0"/>
        </a:xfrm>
      </p:grpSpPr>
      <p:cxnSp>
        <p:nvCxnSpPr>
          <p:cNvPr id="315" name="Google Shape;315;g2c2cd5a20b4_0_550"/>
          <p:cNvCxnSpPr/>
          <p:nvPr/>
        </p:nvCxnSpPr>
        <p:spPr>
          <a:xfrm>
            <a:off x="1439331" y="2141827"/>
            <a:ext cx="4046100" cy="0"/>
          </a:xfrm>
          <a:prstGeom prst="straightConnector1">
            <a:avLst/>
          </a:prstGeom>
          <a:noFill/>
          <a:ln cap="flat" cmpd="sng" w="31750">
            <a:solidFill>
              <a:schemeClr val="lt1"/>
            </a:solidFill>
            <a:prstDash val="solid"/>
            <a:round/>
            <a:headEnd len="sm" w="sm" type="none"/>
            <a:tailEnd len="sm" w="sm" type="none"/>
          </a:ln>
        </p:spPr>
      </p:cxnSp>
      <p:cxnSp>
        <p:nvCxnSpPr>
          <p:cNvPr id="316" name="Google Shape;316;g2c2cd5a20b4_0_550"/>
          <p:cNvCxnSpPr/>
          <p:nvPr/>
        </p:nvCxnSpPr>
        <p:spPr>
          <a:xfrm>
            <a:off x="6671735" y="2141827"/>
            <a:ext cx="4080900" cy="0"/>
          </a:xfrm>
          <a:prstGeom prst="straightConnector1">
            <a:avLst/>
          </a:prstGeom>
          <a:noFill/>
          <a:ln cap="flat" cmpd="sng" w="31750">
            <a:solidFill>
              <a:schemeClr val="lt1"/>
            </a:solidFill>
            <a:prstDash val="solid"/>
            <a:round/>
            <a:headEnd len="sm" w="sm" type="none"/>
            <a:tailEnd len="sm" w="sm" type="none"/>
          </a:ln>
        </p:spPr>
      </p:cxnSp>
      <p:sp>
        <p:nvSpPr>
          <p:cNvPr id="317" name="Google Shape;317;g2c2cd5a20b4_0_550"/>
          <p:cNvSpPr txBox="1"/>
          <p:nvPr>
            <p:ph idx="1" type="body"/>
          </p:nvPr>
        </p:nvSpPr>
        <p:spPr>
          <a:xfrm>
            <a:off x="1439331" y="2182467"/>
            <a:ext cx="4067100" cy="18165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Char char="–"/>
              <a:defRPr>
                <a:solidFill>
                  <a:schemeClr val="lt1"/>
                </a:solidFill>
              </a:defRPr>
            </a:lvl1pPr>
            <a:lvl2pPr indent="-228600" lvl="1" marL="914400" rtl="0" algn="l">
              <a:lnSpc>
                <a:spcPct val="100000"/>
              </a:lnSpc>
              <a:spcBef>
                <a:spcPts val="8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18" name="Google Shape;318;g2c2cd5a20b4_0_550"/>
          <p:cNvSpPr txBox="1"/>
          <p:nvPr>
            <p:ph idx="2" type="body"/>
          </p:nvPr>
        </p:nvSpPr>
        <p:spPr>
          <a:xfrm>
            <a:off x="6671733" y="2182465"/>
            <a:ext cx="4080900" cy="18165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Char char="–"/>
              <a:defRPr>
                <a:solidFill>
                  <a:schemeClr val="lt1"/>
                </a:solidFill>
              </a:defRPr>
            </a:lvl1pPr>
            <a:lvl2pPr indent="-228600" lvl="1" marL="914400" rtl="0" algn="l">
              <a:lnSpc>
                <a:spcPct val="100000"/>
              </a:lnSpc>
              <a:spcBef>
                <a:spcPts val="8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19" name="Google Shape;319;g2c2cd5a20b4_0_550"/>
          <p:cNvSpPr txBox="1"/>
          <p:nvPr>
            <p:ph idx="3"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3477">
          <p15:clr>
            <a:srgbClr val="FBAE40"/>
          </p15:clr>
        </p15:guide>
        <p15:guide id="6" pos="907">
          <p15:clr>
            <a:srgbClr val="FBAE40"/>
          </p15:clr>
        </p15:guide>
        <p15:guide id="7" pos="4203">
          <p15:clr>
            <a:srgbClr val="FBAE40"/>
          </p15:clr>
        </p15:guide>
        <p15:guide id="8" pos="677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Light)" showMasterSp="0">
  <p:cSld name="2 boxes (Light)">
    <p:bg>
      <p:bgPr>
        <a:solidFill>
          <a:schemeClr val="lt2"/>
        </a:solidFill>
      </p:bgPr>
    </p:bg>
    <p:spTree>
      <p:nvGrpSpPr>
        <p:cNvPr id="320" name="Shape 320"/>
        <p:cNvGrpSpPr/>
        <p:nvPr/>
      </p:nvGrpSpPr>
      <p:grpSpPr>
        <a:xfrm>
          <a:off x="0" y="0"/>
          <a:ext cx="0" cy="0"/>
          <a:chOff x="0" y="0"/>
          <a:chExt cx="0" cy="0"/>
        </a:xfrm>
      </p:grpSpPr>
      <p:cxnSp>
        <p:nvCxnSpPr>
          <p:cNvPr id="321" name="Google Shape;321;g2c2cd5a20b4_0_556"/>
          <p:cNvCxnSpPr/>
          <p:nvPr/>
        </p:nvCxnSpPr>
        <p:spPr>
          <a:xfrm>
            <a:off x="1439331" y="2141827"/>
            <a:ext cx="4046100" cy="0"/>
          </a:xfrm>
          <a:prstGeom prst="straightConnector1">
            <a:avLst/>
          </a:prstGeom>
          <a:noFill/>
          <a:ln cap="flat" cmpd="sng" w="31750">
            <a:solidFill>
              <a:schemeClr val="dk1"/>
            </a:solidFill>
            <a:prstDash val="solid"/>
            <a:round/>
            <a:headEnd len="sm" w="sm" type="none"/>
            <a:tailEnd len="sm" w="sm" type="none"/>
          </a:ln>
        </p:spPr>
      </p:cxnSp>
      <p:cxnSp>
        <p:nvCxnSpPr>
          <p:cNvPr id="322" name="Google Shape;322;g2c2cd5a20b4_0_556"/>
          <p:cNvCxnSpPr/>
          <p:nvPr/>
        </p:nvCxnSpPr>
        <p:spPr>
          <a:xfrm>
            <a:off x="6671735" y="2141827"/>
            <a:ext cx="4080900" cy="0"/>
          </a:xfrm>
          <a:prstGeom prst="straightConnector1">
            <a:avLst/>
          </a:prstGeom>
          <a:noFill/>
          <a:ln cap="flat" cmpd="sng" w="31750">
            <a:solidFill>
              <a:schemeClr val="dk1"/>
            </a:solidFill>
            <a:prstDash val="solid"/>
            <a:round/>
            <a:headEnd len="sm" w="sm" type="none"/>
            <a:tailEnd len="sm" w="sm" type="none"/>
          </a:ln>
        </p:spPr>
      </p:cxnSp>
      <p:sp>
        <p:nvSpPr>
          <p:cNvPr id="323" name="Google Shape;323;g2c2cd5a20b4_0_556"/>
          <p:cNvSpPr txBox="1"/>
          <p:nvPr>
            <p:ph idx="1" type="body"/>
          </p:nvPr>
        </p:nvSpPr>
        <p:spPr>
          <a:xfrm>
            <a:off x="1439331" y="2182467"/>
            <a:ext cx="4067100" cy="18165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dk1"/>
              </a:buClr>
              <a:buSzPts val="3700"/>
              <a:buChar char="–"/>
              <a:defRPr>
                <a:solidFill>
                  <a:schemeClr val="dk1"/>
                </a:solidFill>
              </a:defRPr>
            </a:lvl1pPr>
            <a:lvl2pPr indent="-228600" lvl="1" marL="914400" rtl="0" algn="l">
              <a:lnSpc>
                <a:spcPct val="100000"/>
              </a:lnSpc>
              <a:spcBef>
                <a:spcPts val="8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24" name="Google Shape;324;g2c2cd5a20b4_0_556"/>
          <p:cNvSpPr txBox="1"/>
          <p:nvPr>
            <p:ph idx="2" type="body"/>
          </p:nvPr>
        </p:nvSpPr>
        <p:spPr>
          <a:xfrm>
            <a:off x="6671733" y="2182465"/>
            <a:ext cx="4080900" cy="18165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dk1"/>
              </a:buClr>
              <a:buSzPts val="3700"/>
              <a:buChar char="–"/>
              <a:defRPr>
                <a:solidFill>
                  <a:schemeClr val="dk1"/>
                </a:solidFill>
              </a:defRPr>
            </a:lvl1pPr>
            <a:lvl2pPr indent="-228600" lvl="1" marL="914400" rtl="0" algn="l">
              <a:lnSpc>
                <a:spcPct val="100000"/>
              </a:lnSpc>
              <a:spcBef>
                <a:spcPts val="8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25" name="Google Shape;325;g2c2cd5a20b4_0_556"/>
          <p:cNvSpPr txBox="1"/>
          <p:nvPr>
            <p:ph idx="3" type="body"/>
          </p:nvPr>
        </p:nvSpPr>
        <p:spPr>
          <a:xfrm>
            <a:off x="1151467" y="5876149"/>
            <a:ext cx="11040300" cy="981900"/>
          </a:xfrm>
          <a:prstGeom prst="rect">
            <a:avLst/>
          </a:prstGeom>
          <a:noFill/>
          <a:ln>
            <a:noFill/>
          </a:ln>
        </p:spPr>
        <p:txBody>
          <a:bodyPr anchorCtr="0" anchor="b" bIns="0" lIns="0" spcFirstLastPara="1" rIns="0" wrap="square" tIns="0">
            <a:noAutofit/>
          </a:bodyPr>
          <a:lstStyle>
            <a:lvl1pPr indent="-228600" lvl="0" marL="457200" rtl="0" algn="r">
              <a:lnSpc>
                <a:spcPct val="100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3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3477">
          <p15:clr>
            <a:srgbClr val="FBAE40"/>
          </p15:clr>
        </p15:guide>
        <p15:guide id="6" pos="907">
          <p15:clr>
            <a:srgbClr val="FBAE40"/>
          </p15:clr>
        </p15:guide>
        <p15:guide id="7" pos="4203">
          <p15:clr>
            <a:srgbClr val="FBAE40"/>
          </p15:clr>
        </p15:guide>
        <p15:guide id="8" pos="677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Dark)" showMasterSp="0">
  <p:cSld name="3 boxes (Dark)">
    <p:bg>
      <p:bgPr>
        <a:solidFill>
          <a:schemeClr val="dk2"/>
        </a:solidFill>
      </p:bgPr>
    </p:bg>
    <p:spTree>
      <p:nvGrpSpPr>
        <p:cNvPr id="326" name="Shape 326"/>
        <p:cNvGrpSpPr/>
        <p:nvPr/>
      </p:nvGrpSpPr>
      <p:grpSpPr>
        <a:xfrm>
          <a:off x="0" y="0"/>
          <a:ext cx="0" cy="0"/>
          <a:chOff x="0" y="0"/>
          <a:chExt cx="0" cy="0"/>
        </a:xfrm>
      </p:grpSpPr>
      <p:sp>
        <p:nvSpPr>
          <p:cNvPr id="327" name="Google Shape;327;g2c2cd5a20b4_0_562"/>
          <p:cNvSpPr txBox="1"/>
          <p:nvPr>
            <p:ph idx="1" type="body"/>
          </p:nvPr>
        </p:nvSpPr>
        <p:spPr>
          <a:xfrm>
            <a:off x="4414100" y="2052581"/>
            <a:ext cx="3361200" cy="9351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lt1"/>
              </a:buClr>
              <a:buSzPts val="2400"/>
              <a:buFont typeface="Arial"/>
              <a:buChar char="–"/>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28" name="Google Shape;328;g2c2cd5a20b4_0_562"/>
          <p:cNvSpPr txBox="1"/>
          <p:nvPr>
            <p:ph idx="2" type="body"/>
          </p:nvPr>
        </p:nvSpPr>
        <p:spPr>
          <a:xfrm>
            <a:off x="8255000" y="2052581"/>
            <a:ext cx="3361200" cy="9351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lt1"/>
              </a:buClr>
              <a:buSzPts val="2400"/>
              <a:buFont typeface="Arial"/>
              <a:buChar char="–"/>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cxnSp>
        <p:nvCxnSpPr>
          <p:cNvPr id="329" name="Google Shape;329;g2c2cd5a20b4_0_562"/>
          <p:cNvCxnSpPr/>
          <p:nvPr/>
        </p:nvCxnSpPr>
        <p:spPr>
          <a:xfrm>
            <a:off x="574467" y="2015101"/>
            <a:ext cx="3359100" cy="0"/>
          </a:xfrm>
          <a:prstGeom prst="straightConnector1">
            <a:avLst/>
          </a:prstGeom>
          <a:noFill/>
          <a:ln cap="flat" cmpd="sng" w="25400">
            <a:solidFill>
              <a:schemeClr val="lt1"/>
            </a:solidFill>
            <a:prstDash val="solid"/>
            <a:round/>
            <a:headEnd len="sm" w="sm" type="none"/>
            <a:tailEnd len="sm" w="sm" type="none"/>
          </a:ln>
        </p:spPr>
      </p:cxnSp>
      <p:cxnSp>
        <p:nvCxnSpPr>
          <p:cNvPr id="330" name="Google Shape;330;g2c2cd5a20b4_0_562"/>
          <p:cNvCxnSpPr/>
          <p:nvPr/>
        </p:nvCxnSpPr>
        <p:spPr>
          <a:xfrm>
            <a:off x="4414733" y="2004941"/>
            <a:ext cx="3360000" cy="0"/>
          </a:xfrm>
          <a:prstGeom prst="straightConnector1">
            <a:avLst/>
          </a:prstGeom>
          <a:noFill/>
          <a:ln cap="flat" cmpd="sng" w="25400">
            <a:solidFill>
              <a:schemeClr val="lt1"/>
            </a:solidFill>
            <a:prstDash val="solid"/>
            <a:round/>
            <a:headEnd len="sm" w="sm" type="none"/>
            <a:tailEnd len="sm" w="sm" type="none"/>
          </a:ln>
        </p:spPr>
      </p:cxnSp>
      <p:cxnSp>
        <p:nvCxnSpPr>
          <p:cNvPr id="331" name="Google Shape;331;g2c2cd5a20b4_0_562"/>
          <p:cNvCxnSpPr/>
          <p:nvPr/>
        </p:nvCxnSpPr>
        <p:spPr>
          <a:xfrm>
            <a:off x="8255000" y="2004941"/>
            <a:ext cx="3360000" cy="0"/>
          </a:xfrm>
          <a:prstGeom prst="straightConnector1">
            <a:avLst/>
          </a:prstGeom>
          <a:noFill/>
          <a:ln cap="flat" cmpd="sng" w="25400">
            <a:solidFill>
              <a:schemeClr val="lt1"/>
            </a:solidFill>
            <a:prstDash val="solid"/>
            <a:round/>
            <a:headEnd len="sm" w="sm" type="none"/>
            <a:tailEnd len="sm" w="sm" type="none"/>
          </a:ln>
        </p:spPr>
      </p:cxnSp>
      <p:sp>
        <p:nvSpPr>
          <p:cNvPr id="332" name="Google Shape;332;g2c2cd5a20b4_0_562"/>
          <p:cNvSpPr txBox="1"/>
          <p:nvPr>
            <p:ph idx="3" type="body"/>
          </p:nvPr>
        </p:nvSpPr>
        <p:spPr>
          <a:xfrm>
            <a:off x="573200" y="2053975"/>
            <a:ext cx="3359100" cy="9336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lt1"/>
              </a:buClr>
              <a:buSzPts val="2400"/>
              <a:buChar char="–"/>
              <a:defRPr sz="2400">
                <a:solidFill>
                  <a:schemeClr val="lt1"/>
                </a:solidFill>
              </a:defRPr>
            </a:lvl1pPr>
            <a:lvl2pPr indent="-228600" lvl="1" marL="914400" rtl="0" algn="l">
              <a:lnSpc>
                <a:spcPct val="100000"/>
              </a:lnSpc>
              <a:spcBef>
                <a:spcPts val="8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33" name="Google Shape;333;g2c2cd5a20b4_0_562"/>
          <p:cNvSpPr txBox="1"/>
          <p:nvPr>
            <p:ph idx="4"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2479">
          <p15:clr>
            <a:srgbClr val="FBAE40"/>
          </p15:clr>
        </p15:guide>
        <p15:guide id="6" pos="4899">
          <p15:clr>
            <a:srgbClr val="FBAE40"/>
          </p15:clr>
        </p15:guide>
        <p15:guide id="7" pos="5201">
          <p15:clr>
            <a:srgbClr val="FBAE40"/>
          </p15:clr>
        </p15:guide>
        <p15:guide id="8" pos="278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Light)" showMasterSp="0">
  <p:cSld name="3 boxes (Light)">
    <p:bg>
      <p:bgPr>
        <a:solidFill>
          <a:schemeClr val="lt2"/>
        </a:solidFill>
      </p:bgPr>
    </p:bg>
    <p:spTree>
      <p:nvGrpSpPr>
        <p:cNvPr id="334" name="Shape 334"/>
        <p:cNvGrpSpPr/>
        <p:nvPr/>
      </p:nvGrpSpPr>
      <p:grpSpPr>
        <a:xfrm>
          <a:off x="0" y="0"/>
          <a:ext cx="0" cy="0"/>
          <a:chOff x="0" y="0"/>
          <a:chExt cx="0" cy="0"/>
        </a:xfrm>
      </p:grpSpPr>
      <p:sp>
        <p:nvSpPr>
          <p:cNvPr id="335" name="Google Shape;335;g2c2cd5a20b4_0_570"/>
          <p:cNvSpPr txBox="1"/>
          <p:nvPr>
            <p:ph idx="1" type="body"/>
          </p:nvPr>
        </p:nvSpPr>
        <p:spPr>
          <a:xfrm>
            <a:off x="4414100" y="2052581"/>
            <a:ext cx="3361200" cy="9351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dk1"/>
              </a:buClr>
              <a:buSzPts val="2400"/>
              <a:buFont typeface="Arial"/>
              <a:buChar char="–"/>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36" name="Google Shape;336;g2c2cd5a20b4_0_570"/>
          <p:cNvSpPr txBox="1"/>
          <p:nvPr>
            <p:ph idx="2" type="body"/>
          </p:nvPr>
        </p:nvSpPr>
        <p:spPr>
          <a:xfrm>
            <a:off x="8255000" y="2052581"/>
            <a:ext cx="3361200" cy="9351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dk1"/>
              </a:buClr>
              <a:buSzPts val="2400"/>
              <a:buFont typeface="Arial"/>
              <a:buChar char="–"/>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cxnSp>
        <p:nvCxnSpPr>
          <p:cNvPr id="337" name="Google Shape;337;g2c2cd5a20b4_0_570"/>
          <p:cNvCxnSpPr/>
          <p:nvPr/>
        </p:nvCxnSpPr>
        <p:spPr>
          <a:xfrm>
            <a:off x="574467" y="2015101"/>
            <a:ext cx="3359100" cy="0"/>
          </a:xfrm>
          <a:prstGeom prst="straightConnector1">
            <a:avLst/>
          </a:prstGeom>
          <a:noFill/>
          <a:ln cap="flat" cmpd="sng" w="25400">
            <a:solidFill>
              <a:schemeClr val="dk1"/>
            </a:solidFill>
            <a:prstDash val="solid"/>
            <a:round/>
            <a:headEnd len="sm" w="sm" type="none"/>
            <a:tailEnd len="sm" w="sm" type="none"/>
          </a:ln>
        </p:spPr>
      </p:cxnSp>
      <p:cxnSp>
        <p:nvCxnSpPr>
          <p:cNvPr id="338" name="Google Shape;338;g2c2cd5a20b4_0_570"/>
          <p:cNvCxnSpPr/>
          <p:nvPr/>
        </p:nvCxnSpPr>
        <p:spPr>
          <a:xfrm>
            <a:off x="4414733" y="2004941"/>
            <a:ext cx="3360000" cy="0"/>
          </a:xfrm>
          <a:prstGeom prst="straightConnector1">
            <a:avLst/>
          </a:prstGeom>
          <a:noFill/>
          <a:ln cap="flat" cmpd="sng" w="25400">
            <a:solidFill>
              <a:schemeClr val="dk1"/>
            </a:solidFill>
            <a:prstDash val="solid"/>
            <a:round/>
            <a:headEnd len="sm" w="sm" type="none"/>
            <a:tailEnd len="sm" w="sm" type="none"/>
          </a:ln>
        </p:spPr>
      </p:cxnSp>
      <p:cxnSp>
        <p:nvCxnSpPr>
          <p:cNvPr id="339" name="Google Shape;339;g2c2cd5a20b4_0_570"/>
          <p:cNvCxnSpPr/>
          <p:nvPr/>
        </p:nvCxnSpPr>
        <p:spPr>
          <a:xfrm>
            <a:off x="8255000" y="2004941"/>
            <a:ext cx="3360000" cy="0"/>
          </a:xfrm>
          <a:prstGeom prst="straightConnector1">
            <a:avLst/>
          </a:prstGeom>
          <a:noFill/>
          <a:ln cap="flat" cmpd="sng" w="25400">
            <a:solidFill>
              <a:schemeClr val="dk1"/>
            </a:solidFill>
            <a:prstDash val="solid"/>
            <a:round/>
            <a:headEnd len="sm" w="sm" type="none"/>
            <a:tailEnd len="sm" w="sm" type="none"/>
          </a:ln>
        </p:spPr>
      </p:cxnSp>
      <p:sp>
        <p:nvSpPr>
          <p:cNvPr id="340" name="Google Shape;340;g2c2cd5a20b4_0_570"/>
          <p:cNvSpPr txBox="1"/>
          <p:nvPr>
            <p:ph idx="3" type="body"/>
          </p:nvPr>
        </p:nvSpPr>
        <p:spPr>
          <a:xfrm>
            <a:off x="573200" y="2053975"/>
            <a:ext cx="3359100" cy="9336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0"/>
              </a:spcBef>
              <a:spcAft>
                <a:spcPts val="0"/>
              </a:spcAft>
              <a:buClr>
                <a:schemeClr val="dk1"/>
              </a:buClr>
              <a:buSzPts val="2400"/>
              <a:buChar char="–"/>
              <a:defRPr sz="2400">
                <a:solidFill>
                  <a:schemeClr val="dk1"/>
                </a:solidFill>
              </a:defRPr>
            </a:lvl1pPr>
            <a:lvl2pPr indent="-228600" lvl="1" marL="914400" rtl="0" algn="l">
              <a:lnSpc>
                <a:spcPct val="100000"/>
              </a:lnSpc>
              <a:spcBef>
                <a:spcPts val="8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41" name="Google Shape;341;g2c2cd5a20b4_0_570"/>
          <p:cNvSpPr txBox="1"/>
          <p:nvPr>
            <p:ph idx="4" type="body"/>
          </p:nvPr>
        </p:nvSpPr>
        <p:spPr>
          <a:xfrm>
            <a:off x="1151467" y="5876149"/>
            <a:ext cx="11040300" cy="981900"/>
          </a:xfrm>
          <a:prstGeom prst="rect">
            <a:avLst/>
          </a:prstGeom>
          <a:noFill/>
          <a:ln>
            <a:noFill/>
          </a:ln>
        </p:spPr>
        <p:txBody>
          <a:bodyPr anchorCtr="0" anchor="b" bIns="0" lIns="0" spcFirstLastPara="1" rIns="0" wrap="square" tIns="0">
            <a:noAutofit/>
          </a:bodyPr>
          <a:lstStyle>
            <a:lvl1pPr indent="-228600" lvl="0" marL="457200" rtl="0" algn="r">
              <a:lnSpc>
                <a:spcPct val="100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3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2479">
          <p15:clr>
            <a:srgbClr val="FBAE40"/>
          </p15:clr>
        </p15:guide>
        <p15:guide id="6" pos="2781">
          <p15:clr>
            <a:srgbClr val="FBAE40"/>
          </p15:clr>
        </p15:guide>
        <p15:guide id="7" pos="4899">
          <p15:clr>
            <a:srgbClr val="FBAE40"/>
          </p15:clr>
        </p15:guide>
        <p15:guide id="8" pos="520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Dark)" showMasterSp="0">
  <p:cSld name="4 images (Dark)">
    <p:bg>
      <p:bgPr>
        <a:solidFill>
          <a:schemeClr val="dk2"/>
        </a:solidFill>
      </p:bgPr>
    </p:bg>
    <p:spTree>
      <p:nvGrpSpPr>
        <p:cNvPr id="342" name="Shape 342"/>
        <p:cNvGrpSpPr/>
        <p:nvPr/>
      </p:nvGrpSpPr>
      <p:grpSpPr>
        <a:xfrm>
          <a:off x="0" y="0"/>
          <a:ext cx="0" cy="0"/>
          <a:chOff x="0" y="0"/>
          <a:chExt cx="0" cy="0"/>
        </a:xfrm>
      </p:grpSpPr>
      <p:sp>
        <p:nvSpPr>
          <p:cNvPr id="343" name="Google Shape;343;g2c2cd5a20b4_0_578"/>
          <p:cNvSpPr txBox="1"/>
          <p:nvPr>
            <p:ph type="title"/>
          </p:nvPr>
        </p:nvSpPr>
        <p:spPr>
          <a:xfrm>
            <a:off x="2446280" y="2705427"/>
            <a:ext cx="3065700" cy="426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2400"/>
              <a:buFont typeface="Arial"/>
              <a:buNone/>
              <a:defRPr b="0" sz="2400">
                <a:solidFill>
                  <a:schemeClr val="lt1"/>
                </a:solidFill>
              </a:defRPr>
            </a:lvl1pPr>
            <a:lvl2pPr lvl="1" rtl="0" algn="l">
              <a:lnSpc>
                <a:spcPct val="85000"/>
              </a:lnSpc>
              <a:spcBef>
                <a:spcPts val="70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344" name="Google Shape;344;g2c2cd5a20b4_0_578"/>
          <p:cNvCxnSpPr/>
          <p:nvPr/>
        </p:nvCxnSpPr>
        <p:spPr>
          <a:xfrm>
            <a:off x="2446281" y="2705445"/>
            <a:ext cx="3065700" cy="0"/>
          </a:xfrm>
          <a:prstGeom prst="straightConnector1">
            <a:avLst/>
          </a:prstGeom>
          <a:noFill/>
          <a:ln cap="flat" cmpd="sng" w="25400">
            <a:solidFill>
              <a:schemeClr val="lt1"/>
            </a:solidFill>
            <a:prstDash val="solid"/>
            <a:round/>
            <a:headEnd len="sm" w="sm" type="none"/>
            <a:tailEnd len="sm" w="sm" type="none"/>
          </a:ln>
        </p:spPr>
      </p:cxnSp>
      <p:sp>
        <p:nvSpPr>
          <p:cNvPr id="345" name="Google Shape;345;g2c2cd5a20b4_0_578"/>
          <p:cNvSpPr/>
          <p:nvPr>
            <p:ph idx="2" type="pic"/>
          </p:nvPr>
        </p:nvSpPr>
        <p:spPr>
          <a:xfrm>
            <a:off x="2446283" y="548217"/>
            <a:ext cx="3065700" cy="1980000"/>
          </a:xfrm>
          <a:prstGeom prst="rect">
            <a:avLst/>
          </a:prstGeom>
          <a:noFill/>
          <a:ln>
            <a:noFill/>
          </a:ln>
        </p:spPr>
      </p:sp>
      <p:cxnSp>
        <p:nvCxnSpPr>
          <p:cNvPr id="346" name="Google Shape;346;g2c2cd5a20b4_0_578"/>
          <p:cNvCxnSpPr/>
          <p:nvPr/>
        </p:nvCxnSpPr>
        <p:spPr>
          <a:xfrm>
            <a:off x="2446279" y="5604481"/>
            <a:ext cx="3065700" cy="0"/>
          </a:xfrm>
          <a:prstGeom prst="straightConnector1">
            <a:avLst/>
          </a:prstGeom>
          <a:noFill/>
          <a:ln cap="flat" cmpd="sng" w="25400">
            <a:solidFill>
              <a:schemeClr val="lt1"/>
            </a:solidFill>
            <a:prstDash val="solid"/>
            <a:round/>
            <a:headEnd len="sm" w="sm" type="none"/>
            <a:tailEnd len="sm" w="sm" type="none"/>
          </a:ln>
        </p:spPr>
      </p:cxnSp>
      <p:sp>
        <p:nvSpPr>
          <p:cNvPr id="347" name="Google Shape;347;g2c2cd5a20b4_0_578"/>
          <p:cNvSpPr/>
          <p:nvPr>
            <p:ph idx="3" type="pic"/>
          </p:nvPr>
        </p:nvSpPr>
        <p:spPr>
          <a:xfrm>
            <a:off x="2446280" y="3447253"/>
            <a:ext cx="3065700" cy="1980000"/>
          </a:xfrm>
          <a:prstGeom prst="rect">
            <a:avLst/>
          </a:prstGeom>
          <a:noFill/>
          <a:ln>
            <a:noFill/>
          </a:ln>
        </p:spPr>
      </p:sp>
      <p:cxnSp>
        <p:nvCxnSpPr>
          <p:cNvPr id="348" name="Google Shape;348;g2c2cd5a20b4_0_578"/>
          <p:cNvCxnSpPr/>
          <p:nvPr/>
        </p:nvCxnSpPr>
        <p:spPr>
          <a:xfrm>
            <a:off x="6680199" y="2705445"/>
            <a:ext cx="3065700" cy="0"/>
          </a:xfrm>
          <a:prstGeom prst="straightConnector1">
            <a:avLst/>
          </a:prstGeom>
          <a:noFill/>
          <a:ln cap="flat" cmpd="sng" w="25400">
            <a:solidFill>
              <a:schemeClr val="lt1"/>
            </a:solidFill>
            <a:prstDash val="solid"/>
            <a:round/>
            <a:headEnd len="sm" w="sm" type="none"/>
            <a:tailEnd len="sm" w="sm" type="none"/>
          </a:ln>
        </p:spPr>
      </p:cxnSp>
      <p:sp>
        <p:nvSpPr>
          <p:cNvPr id="349" name="Google Shape;349;g2c2cd5a20b4_0_578"/>
          <p:cNvSpPr/>
          <p:nvPr>
            <p:ph idx="4" type="pic"/>
          </p:nvPr>
        </p:nvSpPr>
        <p:spPr>
          <a:xfrm>
            <a:off x="6680200" y="548217"/>
            <a:ext cx="3065700" cy="1980000"/>
          </a:xfrm>
          <a:prstGeom prst="rect">
            <a:avLst/>
          </a:prstGeom>
          <a:noFill/>
          <a:ln>
            <a:noFill/>
          </a:ln>
        </p:spPr>
      </p:sp>
      <p:cxnSp>
        <p:nvCxnSpPr>
          <p:cNvPr id="350" name="Google Shape;350;g2c2cd5a20b4_0_578"/>
          <p:cNvCxnSpPr/>
          <p:nvPr/>
        </p:nvCxnSpPr>
        <p:spPr>
          <a:xfrm>
            <a:off x="6680196" y="5604481"/>
            <a:ext cx="3065700" cy="0"/>
          </a:xfrm>
          <a:prstGeom prst="straightConnector1">
            <a:avLst/>
          </a:prstGeom>
          <a:noFill/>
          <a:ln cap="flat" cmpd="sng" w="25400">
            <a:solidFill>
              <a:schemeClr val="lt1"/>
            </a:solidFill>
            <a:prstDash val="solid"/>
            <a:round/>
            <a:headEnd len="sm" w="sm" type="none"/>
            <a:tailEnd len="sm" w="sm" type="none"/>
          </a:ln>
        </p:spPr>
      </p:cxnSp>
      <p:sp>
        <p:nvSpPr>
          <p:cNvPr id="351" name="Google Shape;351;g2c2cd5a20b4_0_578"/>
          <p:cNvSpPr/>
          <p:nvPr>
            <p:ph idx="5" type="pic"/>
          </p:nvPr>
        </p:nvSpPr>
        <p:spPr>
          <a:xfrm>
            <a:off x="6680197" y="3447253"/>
            <a:ext cx="3065700" cy="1980000"/>
          </a:xfrm>
          <a:prstGeom prst="rect">
            <a:avLst/>
          </a:prstGeom>
          <a:noFill/>
          <a:ln>
            <a:noFill/>
          </a:ln>
        </p:spPr>
      </p:sp>
      <p:sp>
        <p:nvSpPr>
          <p:cNvPr id="352" name="Google Shape;352;g2c2cd5a20b4_0_578"/>
          <p:cNvSpPr txBox="1"/>
          <p:nvPr>
            <p:ph idx="1" type="body"/>
          </p:nvPr>
        </p:nvSpPr>
        <p:spPr>
          <a:xfrm>
            <a:off x="6680196" y="2705428"/>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53" name="Google Shape;353;g2c2cd5a20b4_0_578"/>
          <p:cNvSpPr txBox="1"/>
          <p:nvPr>
            <p:ph idx="6" type="body"/>
          </p:nvPr>
        </p:nvSpPr>
        <p:spPr>
          <a:xfrm>
            <a:off x="2446279" y="5604463"/>
            <a:ext cx="3065700" cy="430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54" name="Google Shape;354;g2c2cd5a20b4_0_578"/>
          <p:cNvSpPr txBox="1"/>
          <p:nvPr>
            <p:ph idx="7" type="body"/>
          </p:nvPr>
        </p:nvSpPr>
        <p:spPr>
          <a:xfrm>
            <a:off x="6680196" y="5604463"/>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55" name="Google Shape;355;g2c2cd5a20b4_0_578"/>
          <p:cNvSpPr txBox="1"/>
          <p:nvPr>
            <p:ph idx="8"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3477">
          <p15:clr>
            <a:srgbClr val="FBAE40"/>
          </p15:clr>
        </p15:guide>
        <p15:guide id="6" orient="horz" pos="2160">
          <p15:clr>
            <a:srgbClr val="FBAE40"/>
          </p15:clr>
        </p15:guide>
        <p15:guide id="7" pos="4203">
          <p15:clr>
            <a:srgbClr val="FBAE40"/>
          </p15:clr>
        </p15:guide>
        <p15:guide id="8" pos="1541">
          <p15:clr>
            <a:srgbClr val="FBAE40"/>
          </p15:clr>
        </p15:guide>
        <p15:guide id="9" pos="613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pic>
        <p:nvPicPr>
          <p:cNvPr id="37" name="Google Shape;37;p24"/>
          <p:cNvPicPr preferRelativeResize="0"/>
          <p:nvPr/>
        </p:nvPicPr>
        <p:blipFill rotWithShape="1">
          <a:blip r:embed="rId2">
            <a:alphaModFix/>
          </a:blip>
          <a:srcRect b="0" l="0" r="0" t="0"/>
          <a:stretch/>
        </p:blipFill>
        <p:spPr>
          <a:xfrm>
            <a:off x="-71719" y="6161540"/>
            <a:ext cx="12344401" cy="736899"/>
          </a:xfrm>
          <a:prstGeom prst="rect">
            <a:avLst/>
          </a:prstGeom>
          <a:noFill/>
          <a:ln>
            <a:noFill/>
          </a:ln>
        </p:spPr>
      </p:pic>
      <p:sp>
        <p:nvSpPr>
          <p:cNvPr id="38" name="Google Shape;38;p24"/>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24"/>
          <p:cNvSpPr txBox="1"/>
          <p:nvPr>
            <p:ph idx="2" type="body"/>
          </p:nvPr>
        </p:nvSpPr>
        <p:spPr>
          <a:xfrm>
            <a:off x="839788" y="2505075"/>
            <a:ext cx="5157787" cy="350127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55600" lvl="2" marL="1371600" algn="l">
              <a:lnSpc>
                <a:spcPct val="90000"/>
              </a:lnSpc>
              <a:spcBef>
                <a:spcPts val="500"/>
              </a:spcBef>
              <a:spcAft>
                <a:spcPts val="0"/>
              </a:spcAft>
              <a:buClr>
                <a:schemeClr val="dk1"/>
              </a:buClr>
              <a:buSzPts val="2000"/>
              <a:buFont typeface="Noto Sans Symbols"/>
              <a:buChar char="▪"/>
              <a:defRPr>
                <a:solidFill>
                  <a:schemeClr val="dk1"/>
                </a:solidFill>
              </a:defRPr>
            </a:lvl3pPr>
            <a:lvl4pPr indent="-342900" lvl="3" marL="1828800" algn="l">
              <a:lnSpc>
                <a:spcPct val="90000"/>
              </a:lnSpc>
              <a:spcBef>
                <a:spcPts val="500"/>
              </a:spcBef>
              <a:spcAft>
                <a:spcPts val="0"/>
              </a:spcAft>
              <a:buClr>
                <a:schemeClr val="dk1"/>
              </a:buClr>
              <a:buSzPts val="1800"/>
              <a:buFont typeface="Noto Sans Symbols"/>
              <a:buChar char="▪"/>
              <a:defRPr>
                <a:solidFill>
                  <a:schemeClr val="dk1"/>
                </a:solidFill>
              </a:defRPr>
            </a:lvl4pPr>
            <a:lvl5pPr indent="-342900" lvl="4" marL="2286000" algn="l">
              <a:lnSpc>
                <a:spcPct val="90000"/>
              </a:lnSpc>
              <a:spcBef>
                <a:spcPts val="500"/>
              </a:spcBef>
              <a:spcAft>
                <a:spcPts val="0"/>
              </a:spcAft>
              <a:buClr>
                <a:schemeClr val="dk1"/>
              </a:buClr>
              <a:buSzPts val="1800"/>
              <a:buFont typeface="Noto Sans Symbols"/>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24"/>
          <p:cNvSpPr txBox="1"/>
          <p:nvPr>
            <p:ph idx="4" type="body"/>
          </p:nvPr>
        </p:nvSpPr>
        <p:spPr>
          <a:xfrm>
            <a:off x="6172200" y="2505075"/>
            <a:ext cx="5183188" cy="350127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55600" lvl="2" marL="1371600" algn="l">
              <a:lnSpc>
                <a:spcPct val="90000"/>
              </a:lnSpc>
              <a:spcBef>
                <a:spcPts val="500"/>
              </a:spcBef>
              <a:spcAft>
                <a:spcPts val="0"/>
              </a:spcAft>
              <a:buClr>
                <a:schemeClr val="dk1"/>
              </a:buClr>
              <a:buSzPts val="2000"/>
              <a:buFont typeface="Noto Sans Symbols"/>
              <a:buChar char="▪"/>
              <a:defRPr>
                <a:solidFill>
                  <a:schemeClr val="dk1"/>
                </a:solidFill>
              </a:defRPr>
            </a:lvl3pPr>
            <a:lvl4pPr indent="-342900" lvl="3" marL="1828800" algn="l">
              <a:lnSpc>
                <a:spcPct val="90000"/>
              </a:lnSpc>
              <a:spcBef>
                <a:spcPts val="500"/>
              </a:spcBef>
              <a:spcAft>
                <a:spcPts val="0"/>
              </a:spcAft>
              <a:buClr>
                <a:schemeClr val="dk1"/>
              </a:buClr>
              <a:buSzPts val="1800"/>
              <a:buFont typeface="Noto Sans Symbols"/>
              <a:buChar char="▪"/>
              <a:defRPr>
                <a:solidFill>
                  <a:schemeClr val="dk1"/>
                </a:solidFill>
              </a:defRPr>
            </a:lvl4pPr>
            <a:lvl5pPr indent="-342900" lvl="4" marL="2286000" algn="l">
              <a:lnSpc>
                <a:spcPct val="90000"/>
              </a:lnSpc>
              <a:spcBef>
                <a:spcPts val="500"/>
              </a:spcBef>
              <a:spcAft>
                <a:spcPts val="0"/>
              </a:spcAft>
              <a:buClr>
                <a:schemeClr val="dk1"/>
              </a:buClr>
              <a:buSzPts val="1800"/>
              <a:buFont typeface="Noto Sans Symbols"/>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4"/>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chemeClr val="lt1"/>
                </a:solidFill>
                <a:latin typeface="Arial"/>
                <a:ea typeface="Arial"/>
                <a:cs typeface="Arial"/>
                <a:sym typeface="Arial"/>
              </a:defRPr>
            </a:lvl1pPr>
            <a:lvl2pPr indent="0" lvl="1" marL="0" algn="r">
              <a:spcBef>
                <a:spcPts val="0"/>
              </a:spcBef>
              <a:buNone/>
              <a:defRPr b="1" i="0" sz="1400" u="none" cap="none" strike="noStrike">
                <a:solidFill>
                  <a:schemeClr val="lt1"/>
                </a:solidFill>
                <a:latin typeface="Arial"/>
                <a:ea typeface="Arial"/>
                <a:cs typeface="Arial"/>
                <a:sym typeface="Arial"/>
              </a:defRPr>
            </a:lvl2pPr>
            <a:lvl3pPr indent="0" lvl="2" marL="0" algn="r">
              <a:spcBef>
                <a:spcPts val="0"/>
              </a:spcBef>
              <a:buNone/>
              <a:defRPr b="1" i="0" sz="1400" u="none" cap="none" strike="noStrike">
                <a:solidFill>
                  <a:schemeClr val="lt1"/>
                </a:solidFill>
                <a:latin typeface="Arial"/>
                <a:ea typeface="Arial"/>
                <a:cs typeface="Arial"/>
                <a:sym typeface="Arial"/>
              </a:defRPr>
            </a:lvl3pPr>
            <a:lvl4pPr indent="0" lvl="3" marL="0" algn="r">
              <a:spcBef>
                <a:spcPts val="0"/>
              </a:spcBef>
              <a:buNone/>
              <a:defRPr b="1" i="0" sz="1400" u="none" cap="none" strike="noStrike">
                <a:solidFill>
                  <a:schemeClr val="lt1"/>
                </a:solidFill>
                <a:latin typeface="Arial"/>
                <a:ea typeface="Arial"/>
                <a:cs typeface="Arial"/>
                <a:sym typeface="Arial"/>
              </a:defRPr>
            </a:lvl4pPr>
            <a:lvl5pPr indent="0" lvl="4" marL="0" algn="r">
              <a:spcBef>
                <a:spcPts val="0"/>
              </a:spcBef>
              <a:buNone/>
              <a:defRPr b="1" i="0" sz="1400" u="none" cap="none" strike="noStrike">
                <a:solidFill>
                  <a:schemeClr val="lt1"/>
                </a:solidFill>
                <a:latin typeface="Arial"/>
                <a:ea typeface="Arial"/>
                <a:cs typeface="Arial"/>
                <a:sym typeface="Arial"/>
              </a:defRPr>
            </a:lvl5pPr>
            <a:lvl6pPr indent="0" lvl="5" marL="0" algn="r">
              <a:spcBef>
                <a:spcPts val="0"/>
              </a:spcBef>
              <a:buNone/>
              <a:defRPr b="1" i="0" sz="1400" u="none" cap="none" strike="noStrike">
                <a:solidFill>
                  <a:schemeClr val="lt1"/>
                </a:solidFill>
                <a:latin typeface="Arial"/>
                <a:ea typeface="Arial"/>
                <a:cs typeface="Arial"/>
                <a:sym typeface="Arial"/>
              </a:defRPr>
            </a:lvl6pPr>
            <a:lvl7pPr indent="0" lvl="6" marL="0" algn="r">
              <a:spcBef>
                <a:spcPts val="0"/>
              </a:spcBef>
              <a:buNone/>
              <a:defRPr b="1" i="0" sz="1400" u="none" cap="none" strike="noStrike">
                <a:solidFill>
                  <a:schemeClr val="lt1"/>
                </a:solidFill>
                <a:latin typeface="Arial"/>
                <a:ea typeface="Arial"/>
                <a:cs typeface="Arial"/>
                <a:sym typeface="Arial"/>
              </a:defRPr>
            </a:lvl7pPr>
            <a:lvl8pPr indent="0" lvl="7" marL="0" algn="r">
              <a:spcBef>
                <a:spcPts val="0"/>
              </a:spcBef>
              <a:buNone/>
              <a:defRPr b="1" i="0" sz="1400" u="none" cap="none" strike="noStrike">
                <a:solidFill>
                  <a:schemeClr val="lt1"/>
                </a:solidFill>
                <a:latin typeface="Arial"/>
                <a:ea typeface="Arial"/>
                <a:cs typeface="Arial"/>
                <a:sym typeface="Arial"/>
              </a:defRPr>
            </a:lvl8pPr>
            <a:lvl9pPr indent="0" lvl="8" marL="0" algn="r">
              <a:spcBef>
                <a:spcPts val="0"/>
              </a:spcBef>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Light)" showMasterSp="0">
  <p:cSld name="4 images (Light)">
    <p:bg>
      <p:bgPr>
        <a:solidFill>
          <a:schemeClr val="lt2"/>
        </a:solidFill>
      </p:bgPr>
    </p:bg>
    <p:spTree>
      <p:nvGrpSpPr>
        <p:cNvPr id="356" name="Shape 356"/>
        <p:cNvGrpSpPr/>
        <p:nvPr/>
      </p:nvGrpSpPr>
      <p:grpSpPr>
        <a:xfrm>
          <a:off x="0" y="0"/>
          <a:ext cx="0" cy="0"/>
          <a:chOff x="0" y="0"/>
          <a:chExt cx="0" cy="0"/>
        </a:xfrm>
      </p:grpSpPr>
      <p:sp>
        <p:nvSpPr>
          <p:cNvPr id="357" name="Google Shape;357;g2c2cd5a20b4_0_592"/>
          <p:cNvSpPr txBox="1"/>
          <p:nvPr>
            <p:ph type="title"/>
          </p:nvPr>
        </p:nvSpPr>
        <p:spPr>
          <a:xfrm>
            <a:off x="2454749" y="2705427"/>
            <a:ext cx="3065700" cy="426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2400"/>
              <a:buFont typeface="Arial"/>
              <a:buNone/>
              <a:defRPr b="0" sz="2400">
                <a:solidFill>
                  <a:schemeClr val="dk1"/>
                </a:solidFill>
              </a:defRPr>
            </a:lvl1pPr>
            <a:lvl2pPr lvl="1" rtl="0" algn="l">
              <a:lnSpc>
                <a:spcPct val="85000"/>
              </a:lnSpc>
              <a:spcBef>
                <a:spcPts val="70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358" name="Google Shape;358;g2c2cd5a20b4_0_592"/>
          <p:cNvCxnSpPr/>
          <p:nvPr/>
        </p:nvCxnSpPr>
        <p:spPr>
          <a:xfrm>
            <a:off x="2454751" y="2705445"/>
            <a:ext cx="3065700" cy="0"/>
          </a:xfrm>
          <a:prstGeom prst="straightConnector1">
            <a:avLst/>
          </a:prstGeom>
          <a:noFill/>
          <a:ln cap="flat" cmpd="sng" w="25400">
            <a:solidFill>
              <a:schemeClr val="dk1"/>
            </a:solidFill>
            <a:prstDash val="solid"/>
            <a:round/>
            <a:headEnd len="sm" w="sm" type="none"/>
            <a:tailEnd len="sm" w="sm" type="none"/>
          </a:ln>
        </p:spPr>
      </p:cxnSp>
      <p:sp>
        <p:nvSpPr>
          <p:cNvPr id="359" name="Google Shape;359;g2c2cd5a20b4_0_592"/>
          <p:cNvSpPr/>
          <p:nvPr>
            <p:ph idx="2" type="pic"/>
          </p:nvPr>
        </p:nvSpPr>
        <p:spPr>
          <a:xfrm>
            <a:off x="2446283" y="548217"/>
            <a:ext cx="3065700" cy="1980000"/>
          </a:xfrm>
          <a:prstGeom prst="rect">
            <a:avLst/>
          </a:prstGeom>
          <a:noFill/>
          <a:ln>
            <a:noFill/>
          </a:ln>
        </p:spPr>
      </p:sp>
      <p:cxnSp>
        <p:nvCxnSpPr>
          <p:cNvPr id="360" name="Google Shape;360;g2c2cd5a20b4_0_592"/>
          <p:cNvCxnSpPr/>
          <p:nvPr/>
        </p:nvCxnSpPr>
        <p:spPr>
          <a:xfrm>
            <a:off x="2454749" y="5592339"/>
            <a:ext cx="3065700" cy="0"/>
          </a:xfrm>
          <a:prstGeom prst="straightConnector1">
            <a:avLst/>
          </a:prstGeom>
          <a:noFill/>
          <a:ln cap="flat" cmpd="sng" w="25400">
            <a:solidFill>
              <a:schemeClr val="dk1"/>
            </a:solidFill>
            <a:prstDash val="solid"/>
            <a:round/>
            <a:headEnd len="sm" w="sm" type="none"/>
            <a:tailEnd len="sm" w="sm" type="none"/>
          </a:ln>
        </p:spPr>
      </p:cxnSp>
      <p:sp>
        <p:nvSpPr>
          <p:cNvPr id="361" name="Google Shape;361;g2c2cd5a20b4_0_592"/>
          <p:cNvSpPr/>
          <p:nvPr>
            <p:ph idx="3" type="pic"/>
          </p:nvPr>
        </p:nvSpPr>
        <p:spPr>
          <a:xfrm>
            <a:off x="2454749" y="3435112"/>
            <a:ext cx="3065700" cy="1980000"/>
          </a:xfrm>
          <a:prstGeom prst="rect">
            <a:avLst/>
          </a:prstGeom>
          <a:noFill/>
          <a:ln>
            <a:noFill/>
          </a:ln>
        </p:spPr>
      </p:sp>
      <p:cxnSp>
        <p:nvCxnSpPr>
          <p:cNvPr id="362" name="Google Shape;362;g2c2cd5a20b4_0_592"/>
          <p:cNvCxnSpPr/>
          <p:nvPr/>
        </p:nvCxnSpPr>
        <p:spPr>
          <a:xfrm>
            <a:off x="6680199" y="2705445"/>
            <a:ext cx="3065700" cy="0"/>
          </a:xfrm>
          <a:prstGeom prst="straightConnector1">
            <a:avLst/>
          </a:prstGeom>
          <a:noFill/>
          <a:ln cap="flat" cmpd="sng" w="25400">
            <a:solidFill>
              <a:schemeClr val="dk1"/>
            </a:solidFill>
            <a:prstDash val="solid"/>
            <a:round/>
            <a:headEnd len="sm" w="sm" type="none"/>
            <a:tailEnd len="sm" w="sm" type="none"/>
          </a:ln>
        </p:spPr>
      </p:cxnSp>
      <p:sp>
        <p:nvSpPr>
          <p:cNvPr id="363" name="Google Shape;363;g2c2cd5a20b4_0_592"/>
          <p:cNvSpPr/>
          <p:nvPr>
            <p:ph idx="4" type="pic"/>
          </p:nvPr>
        </p:nvSpPr>
        <p:spPr>
          <a:xfrm>
            <a:off x="6680200" y="548217"/>
            <a:ext cx="3065700" cy="1980000"/>
          </a:xfrm>
          <a:prstGeom prst="rect">
            <a:avLst/>
          </a:prstGeom>
          <a:noFill/>
          <a:ln>
            <a:noFill/>
          </a:ln>
        </p:spPr>
      </p:sp>
      <p:cxnSp>
        <p:nvCxnSpPr>
          <p:cNvPr id="364" name="Google Shape;364;g2c2cd5a20b4_0_592"/>
          <p:cNvCxnSpPr/>
          <p:nvPr/>
        </p:nvCxnSpPr>
        <p:spPr>
          <a:xfrm>
            <a:off x="6680200" y="5592339"/>
            <a:ext cx="3065700" cy="0"/>
          </a:xfrm>
          <a:prstGeom prst="straightConnector1">
            <a:avLst/>
          </a:prstGeom>
          <a:noFill/>
          <a:ln cap="flat" cmpd="sng" w="25400">
            <a:solidFill>
              <a:schemeClr val="dk1"/>
            </a:solidFill>
            <a:prstDash val="solid"/>
            <a:round/>
            <a:headEnd len="sm" w="sm" type="none"/>
            <a:tailEnd len="sm" w="sm" type="none"/>
          </a:ln>
        </p:spPr>
      </p:cxnSp>
      <p:sp>
        <p:nvSpPr>
          <p:cNvPr id="365" name="Google Shape;365;g2c2cd5a20b4_0_592"/>
          <p:cNvSpPr/>
          <p:nvPr>
            <p:ph idx="5" type="pic"/>
          </p:nvPr>
        </p:nvSpPr>
        <p:spPr>
          <a:xfrm>
            <a:off x="6680200" y="3435112"/>
            <a:ext cx="3065700" cy="1980000"/>
          </a:xfrm>
          <a:prstGeom prst="rect">
            <a:avLst/>
          </a:prstGeom>
          <a:noFill/>
          <a:ln>
            <a:noFill/>
          </a:ln>
        </p:spPr>
      </p:sp>
      <p:sp>
        <p:nvSpPr>
          <p:cNvPr id="366" name="Google Shape;366;g2c2cd5a20b4_0_592"/>
          <p:cNvSpPr txBox="1"/>
          <p:nvPr>
            <p:ph idx="1" type="body"/>
          </p:nvPr>
        </p:nvSpPr>
        <p:spPr>
          <a:xfrm>
            <a:off x="6680196" y="2705428"/>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67" name="Google Shape;367;g2c2cd5a20b4_0_592"/>
          <p:cNvSpPr txBox="1"/>
          <p:nvPr>
            <p:ph idx="6" type="body"/>
          </p:nvPr>
        </p:nvSpPr>
        <p:spPr>
          <a:xfrm>
            <a:off x="2454749" y="5592320"/>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68" name="Google Shape;368;g2c2cd5a20b4_0_592"/>
          <p:cNvSpPr txBox="1"/>
          <p:nvPr>
            <p:ph idx="7" type="body"/>
          </p:nvPr>
        </p:nvSpPr>
        <p:spPr>
          <a:xfrm>
            <a:off x="6680200" y="5592320"/>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69" name="Google Shape;369;g2c2cd5a20b4_0_592"/>
          <p:cNvSpPr txBox="1"/>
          <p:nvPr>
            <p:ph idx="8"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1541">
          <p15:clr>
            <a:srgbClr val="FBAE40"/>
          </p15:clr>
        </p15:guide>
        <p15:guide id="6" orient="horz" pos="2160">
          <p15:clr>
            <a:srgbClr val="FBAE40"/>
          </p15:clr>
        </p15:guide>
        <p15:guide id="7" pos="3477">
          <p15:clr>
            <a:srgbClr val="FBAE40"/>
          </p15:clr>
        </p15:guide>
        <p15:guide id="8" pos="4203">
          <p15:clr>
            <a:srgbClr val="FBAE40"/>
          </p15:clr>
        </p15:guide>
        <p15:guide id="9" pos="613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Dark) (Alt)" showMasterSp="0">
  <p:cSld name="3 images (Dark) (Alt)">
    <p:bg>
      <p:bgPr>
        <a:solidFill>
          <a:schemeClr val="dk2"/>
        </a:solidFill>
      </p:bgPr>
    </p:bg>
    <p:spTree>
      <p:nvGrpSpPr>
        <p:cNvPr id="370" name="Shape 370"/>
        <p:cNvGrpSpPr/>
        <p:nvPr/>
      </p:nvGrpSpPr>
      <p:grpSpPr>
        <a:xfrm>
          <a:off x="0" y="0"/>
          <a:ext cx="0" cy="0"/>
          <a:chOff x="0" y="0"/>
          <a:chExt cx="0" cy="0"/>
        </a:xfrm>
      </p:grpSpPr>
      <p:sp>
        <p:nvSpPr>
          <p:cNvPr id="371" name="Google Shape;371;g2c2cd5a20b4_0_606"/>
          <p:cNvSpPr txBox="1"/>
          <p:nvPr>
            <p:ph type="title"/>
          </p:nvPr>
        </p:nvSpPr>
        <p:spPr>
          <a:xfrm>
            <a:off x="2446280" y="2705427"/>
            <a:ext cx="3065700" cy="426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2400"/>
              <a:buFont typeface="Arial"/>
              <a:buNone/>
              <a:defRPr b="0" sz="2400">
                <a:solidFill>
                  <a:schemeClr val="lt1"/>
                </a:solidFill>
              </a:defRPr>
            </a:lvl1pPr>
            <a:lvl2pPr lvl="1" rtl="0" algn="l">
              <a:lnSpc>
                <a:spcPct val="85000"/>
              </a:lnSpc>
              <a:spcBef>
                <a:spcPts val="70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372" name="Google Shape;372;g2c2cd5a20b4_0_606"/>
          <p:cNvCxnSpPr/>
          <p:nvPr/>
        </p:nvCxnSpPr>
        <p:spPr>
          <a:xfrm>
            <a:off x="2446281" y="2705445"/>
            <a:ext cx="3065700" cy="0"/>
          </a:xfrm>
          <a:prstGeom prst="straightConnector1">
            <a:avLst/>
          </a:prstGeom>
          <a:noFill/>
          <a:ln cap="flat" cmpd="sng" w="25400">
            <a:solidFill>
              <a:schemeClr val="lt1"/>
            </a:solidFill>
            <a:prstDash val="solid"/>
            <a:round/>
            <a:headEnd len="sm" w="sm" type="none"/>
            <a:tailEnd len="sm" w="sm" type="none"/>
          </a:ln>
        </p:spPr>
      </p:cxnSp>
      <p:sp>
        <p:nvSpPr>
          <p:cNvPr id="373" name="Google Shape;373;g2c2cd5a20b4_0_606"/>
          <p:cNvSpPr/>
          <p:nvPr>
            <p:ph idx="2" type="pic"/>
          </p:nvPr>
        </p:nvSpPr>
        <p:spPr>
          <a:xfrm>
            <a:off x="2446283" y="548217"/>
            <a:ext cx="3065700" cy="1980000"/>
          </a:xfrm>
          <a:prstGeom prst="rect">
            <a:avLst/>
          </a:prstGeom>
          <a:noFill/>
          <a:ln>
            <a:noFill/>
          </a:ln>
        </p:spPr>
      </p:sp>
      <p:cxnSp>
        <p:nvCxnSpPr>
          <p:cNvPr id="374" name="Google Shape;374;g2c2cd5a20b4_0_606"/>
          <p:cNvCxnSpPr/>
          <p:nvPr/>
        </p:nvCxnSpPr>
        <p:spPr>
          <a:xfrm>
            <a:off x="2446279" y="5604481"/>
            <a:ext cx="3065700" cy="0"/>
          </a:xfrm>
          <a:prstGeom prst="straightConnector1">
            <a:avLst/>
          </a:prstGeom>
          <a:noFill/>
          <a:ln cap="flat" cmpd="sng" w="25400">
            <a:solidFill>
              <a:schemeClr val="lt1"/>
            </a:solidFill>
            <a:prstDash val="solid"/>
            <a:round/>
            <a:headEnd len="sm" w="sm" type="none"/>
            <a:tailEnd len="sm" w="sm" type="none"/>
          </a:ln>
        </p:spPr>
      </p:cxnSp>
      <p:sp>
        <p:nvSpPr>
          <p:cNvPr id="375" name="Google Shape;375;g2c2cd5a20b4_0_606"/>
          <p:cNvSpPr/>
          <p:nvPr>
            <p:ph idx="3" type="pic"/>
          </p:nvPr>
        </p:nvSpPr>
        <p:spPr>
          <a:xfrm>
            <a:off x="2446280" y="3447253"/>
            <a:ext cx="3065700" cy="1980000"/>
          </a:xfrm>
          <a:prstGeom prst="rect">
            <a:avLst/>
          </a:prstGeom>
          <a:noFill/>
          <a:ln>
            <a:noFill/>
          </a:ln>
        </p:spPr>
      </p:sp>
      <p:cxnSp>
        <p:nvCxnSpPr>
          <p:cNvPr id="376" name="Google Shape;376;g2c2cd5a20b4_0_606"/>
          <p:cNvCxnSpPr/>
          <p:nvPr/>
        </p:nvCxnSpPr>
        <p:spPr>
          <a:xfrm>
            <a:off x="6680199" y="2705445"/>
            <a:ext cx="3065700" cy="0"/>
          </a:xfrm>
          <a:prstGeom prst="straightConnector1">
            <a:avLst/>
          </a:prstGeom>
          <a:noFill/>
          <a:ln cap="flat" cmpd="sng" w="25400">
            <a:solidFill>
              <a:schemeClr val="lt1"/>
            </a:solidFill>
            <a:prstDash val="solid"/>
            <a:round/>
            <a:headEnd len="sm" w="sm" type="none"/>
            <a:tailEnd len="sm" w="sm" type="none"/>
          </a:ln>
        </p:spPr>
      </p:cxnSp>
      <p:sp>
        <p:nvSpPr>
          <p:cNvPr id="377" name="Google Shape;377;g2c2cd5a20b4_0_606"/>
          <p:cNvSpPr/>
          <p:nvPr>
            <p:ph idx="4" type="pic"/>
          </p:nvPr>
        </p:nvSpPr>
        <p:spPr>
          <a:xfrm>
            <a:off x="6680200" y="548217"/>
            <a:ext cx="3065700" cy="1980000"/>
          </a:xfrm>
          <a:prstGeom prst="rect">
            <a:avLst/>
          </a:prstGeom>
          <a:noFill/>
          <a:ln>
            <a:noFill/>
          </a:ln>
        </p:spPr>
      </p:sp>
      <p:sp>
        <p:nvSpPr>
          <p:cNvPr id="378" name="Google Shape;378;g2c2cd5a20b4_0_606"/>
          <p:cNvSpPr txBox="1"/>
          <p:nvPr>
            <p:ph idx="1" type="body"/>
          </p:nvPr>
        </p:nvSpPr>
        <p:spPr>
          <a:xfrm>
            <a:off x="6680196" y="2705428"/>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79" name="Google Shape;379;g2c2cd5a20b4_0_606"/>
          <p:cNvSpPr txBox="1"/>
          <p:nvPr>
            <p:ph idx="5" type="body"/>
          </p:nvPr>
        </p:nvSpPr>
        <p:spPr>
          <a:xfrm>
            <a:off x="2446279" y="5604463"/>
            <a:ext cx="3065700" cy="430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80" name="Google Shape;380;g2c2cd5a20b4_0_606"/>
          <p:cNvSpPr txBox="1"/>
          <p:nvPr>
            <p:ph idx="6"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3477">
          <p15:clr>
            <a:srgbClr val="FBAE40"/>
          </p15:clr>
        </p15:guide>
        <p15:guide id="6" orient="horz" pos="2160">
          <p15:clr>
            <a:srgbClr val="FBAE40"/>
          </p15:clr>
        </p15:guide>
        <p15:guide id="7" pos="4203">
          <p15:clr>
            <a:srgbClr val="FBAE40"/>
          </p15:clr>
        </p15:guide>
        <p15:guide id="8" pos="1541">
          <p15:clr>
            <a:srgbClr val="FBAE40"/>
          </p15:clr>
        </p15:guide>
        <p15:guide id="9" pos="613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Light) (Alt)" showMasterSp="0">
  <p:cSld name="3 images (Light) (Alt)">
    <p:bg>
      <p:bgPr>
        <a:solidFill>
          <a:schemeClr val="lt2"/>
        </a:solidFill>
      </p:bgPr>
    </p:bg>
    <p:spTree>
      <p:nvGrpSpPr>
        <p:cNvPr id="381" name="Shape 381"/>
        <p:cNvGrpSpPr/>
        <p:nvPr/>
      </p:nvGrpSpPr>
      <p:grpSpPr>
        <a:xfrm>
          <a:off x="0" y="0"/>
          <a:ext cx="0" cy="0"/>
          <a:chOff x="0" y="0"/>
          <a:chExt cx="0" cy="0"/>
        </a:xfrm>
      </p:grpSpPr>
      <p:sp>
        <p:nvSpPr>
          <p:cNvPr id="382" name="Google Shape;382;g2c2cd5a20b4_0_617"/>
          <p:cNvSpPr txBox="1"/>
          <p:nvPr>
            <p:ph type="title"/>
          </p:nvPr>
        </p:nvSpPr>
        <p:spPr>
          <a:xfrm>
            <a:off x="2454749" y="2705427"/>
            <a:ext cx="3065700" cy="426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2400"/>
              <a:buFont typeface="Arial"/>
              <a:buNone/>
              <a:defRPr b="0" sz="2400">
                <a:solidFill>
                  <a:schemeClr val="dk1"/>
                </a:solidFill>
              </a:defRPr>
            </a:lvl1pPr>
            <a:lvl2pPr lvl="1" rtl="0" algn="l">
              <a:lnSpc>
                <a:spcPct val="85000"/>
              </a:lnSpc>
              <a:spcBef>
                <a:spcPts val="70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383" name="Google Shape;383;g2c2cd5a20b4_0_617"/>
          <p:cNvCxnSpPr/>
          <p:nvPr/>
        </p:nvCxnSpPr>
        <p:spPr>
          <a:xfrm>
            <a:off x="2454751" y="2705445"/>
            <a:ext cx="3065700" cy="0"/>
          </a:xfrm>
          <a:prstGeom prst="straightConnector1">
            <a:avLst/>
          </a:prstGeom>
          <a:noFill/>
          <a:ln cap="flat" cmpd="sng" w="25400">
            <a:solidFill>
              <a:schemeClr val="dk1"/>
            </a:solidFill>
            <a:prstDash val="solid"/>
            <a:round/>
            <a:headEnd len="sm" w="sm" type="none"/>
            <a:tailEnd len="sm" w="sm" type="none"/>
          </a:ln>
        </p:spPr>
      </p:cxnSp>
      <p:sp>
        <p:nvSpPr>
          <p:cNvPr id="384" name="Google Shape;384;g2c2cd5a20b4_0_617"/>
          <p:cNvSpPr/>
          <p:nvPr>
            <p:ph idx="2" type="pic"/>
          </p:nvPr>
        </p:nvSpPr>
        <p:spPr>
          <a:xfrm>
            <a:off x="2446283" y="548217"/>
            <a:ext cx="3065700" cy="1980000"/>
          </a:xfrm>
          <a:prstGeom prst="rect">
            <a:avLst/>
          </a:prstGeom>
          <a:noFill/>
          <a:ln>
            <a:noFill/>
          </a:ln>
        </p:spPr>
      </p:sp>
      <p:cxnSp>
        <p:nvCxnSpPr>
          <p:cNvPr id="385" name="Google Shape;385;g2c2cd5a20b4_0_617"/>
          <p:cNvCxnSpPr/>
          <p:nvPr/>
        </p:nvCxnSpPr>
        <p:spPr>
          <a:xfrm>
            <a:off x="2454749" y="5592339"/>
            <a:ext cx="3065700" cy="0"/>
          </a:xfrm>
          <a:prstGeom prst="straightConnector1">
            <a:avLst/>
          </a:prstGeom>
          <a:noFill/>
          <a:ln cap="flat" cmpd="sng" w="25400">
            <a:solidFill>
              <a:schemeClr val="dk1"/>
            </a:solidFill>
            <a:prstDash val="solid"/>
            <a:round/>
            <a:headEnd len="sm" w="sm" type="none"/>
            <a:tailEnd len="sm" w="sm" type="none"/>
          </a:ln>
        </p:spPr>
      </p:cxnSp>
      <p:sp>
        <p:nvSpPr>
          <p:cNvPr id="386" name="Google Shape;386;g2c2cd5a20b4_0_617"/>
          <p:cNvSpPr/>
          <p:nvPr>
            <p:ph idx="3" type="pic"/>
          </p:nvPr>
        </p:nvSpPr>
        <p:spPr>
          <a:xfrm>
            <a:off x="2454749" y="3435112"/>
            <a:ext cx="3065700" cy="1980000"/>
          </a:xfrm>
          <a:prstGeom prst="rect">
            <a:avLst/>
          </a:prstGeom>
          <a:noFill/>
          <a:ln>
            <a:noFill/>
          </a:ln>
        </p:spPr>
      </p:sp>
      <p:cxnSp>
        <p:nvCxnSpPr>
          <p:cNvPr id="387" name="Google Shape;387;g2c2cd5a20b4_0_617"/>
          <p:cNvCxnSpPr/>
          <p:nvPr/>
        </p:nvCxnSpPr>
        <p:spPr>
          <a:xfrm>
            <a:off x="6680199" y="2705445"/>
            <a:ext cx="3065700" cy="0"/>
          </a:xfrm>
          <a:prstGeom prst="straightConnector1">
            <a:avLst/>
          </a:prstGeom>
          <a:noFill/>
          <a:ln cap="flat" cmpd="sng" w="25400">
            <a:solidFill>
              <a:schemeClr val="dk1"/>
            </a:solidFill>
            <a:prstDash val="solid"/>
            <a:round/>
            <a:headEnd len="sm" w="sm" type="none"/>
            <a:tailEnd len="sm" w="sm" type="none"/>
          </a:ln>
        </p:spPr>
      </p:cxnSp>
      <p:sp>
        <p:nvSpPr>
          <p:cNvPr id="388" name="Google Shape;388;g2c2cd5a20b4_0_617"/>
          <p:cNvSpPr/>
          <p:nvPr>
            <p:ph idx="4" type="pic"/>
          </p:nvPr>
        </p:nvSpPr>
        <p:spPr>
          <a:xfrm>
            <a:off x="6680200" y="548217"/>
            <a:ext cx="3065700" cy="1980000"/>
          </a:xfrm>
          <a:prstGeom prst="rect">
            <a:avLst/>
          </a:prstGeom>
          <a:noFill/>
          <a:ln>
            <a:noFill/>
          </a:ln>
        </p:spPr>
      </p:sp>
      <p:sp>
        <p:nvSpPr>
          <p:cNvPr id="389" name="Google Shape;389;g2c2cd5a20b4_0_617"/>
          <p:cNvSpPr txBox="1"/>
          <p:nvPr>
            <p:ph idx="1" type="body"/>
          </p:nvPr>
        </p:nvSpPr>
        <p:spPr>
          <a:xfrm>
            <a:off x="6680196" y="2705428"/>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90" name="Google Shape;390;g2c2cd5a20b4_0_617"/>
          <p:cNvSpPr txBox="1"/>
          <p:nvPr>
            <p:ph idx="5" type="body"/>
          </p:nvPr>
        </p:nvSpPr>
        <p:spPr>
          <a:xfrm>
            <a:off x="2454749" y="5592320"/>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391" name="Google Shape;391;g2c2cd5a20b4_0_617"/>
          <p:cNvSpPr txBox="1"/>
          <p:nvPr>
            <p:ph idx="6" type="body"/>
          </p:nvPr>
        </p:nvSpPr>
        <p:spPr>
          <a:xfrm>
            <a:off x="1151467" y="5876149"/>
            <a:ext cx="11040300" cy="981900"/>
          </a:xfrm>
          <a:prstGeom prst="rect">
            <a:avLst/>
          </a:prstGeom>
          <a:noFill/>
          <a:ln>
            <a:noFill/>
          </a:ln>
        </p:spPr>
        <p:txBody>
          <a:bodyPr anchorCtr="0" anchor="b" bIns="0" lIns="0" spcFirstLastPara="1" rIns="0" wrap="square" tIns="0">
            <a:noAutofit/>
          </a:bodyPr>
          <a:lstStyle>
            <a:lvl1pPr indent="-228600" lvl="0" marL="457200" rtl="0" algn="r">
              <a:lnSpc>
                <a:spcPct val="100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3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1541">
          <p15:clr>
            <a:srgbClr val="FBAE40"/>
          </p15:clr>
        </p15:guide>
        <p15:guide id="6" orient="horz" pos="2160">
          <p15:clr>
            <a:srgbClr val="FBAE40"/>
          </p15:clr>
        </p15:guide>
        <p15:guide id="7" pos="3477">
          <p15:clr>
            <a:srgbClr val="FBAE40"/>
          </p15:clr>
        </p15:guide>
        <p15:guide id="8" pos="4203">
          <p15:clr>
            <a:srgbClr val="FBAE40"/>
          </p15:clr>
        </p15:guide>
        <p15:guide id="9" pos="613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s (Dark)" showMasterSp="0">
  <p:cSld name="5 images (Dark)">
    <p:bg>
      <p:bgPr>
        <a:solidFill>
          <a:schemeClr val="dk2"/>
        </a:solidFill>
      </p:bgPr>
    </p:bg>
    <p:spTree>
      <p:nvGrpSpPr>
        <p:cNvPr id="392" name="Shape 392"/>
        <p:cNvGrpSpPr/>
        <p:nvPr/>
      </p:nvGrpSpPr>
      <p:grpSpPr>
        <a:xfrm>
          <a:off x="0" y="0"/>
          <a:ext cx="0" cy="0"/>
          <a:chOff x="0" y="0"/>
          <a:chExt cx="0" cy="0"/>
        </a:xfrm>
      </p:grpSpPr>
      <p:sp>
        <p:nvSpPr>
          <p:cNvPr id="393" name="Google Shape;393;g2c2cd5a20b4_0_628"/>
          <p:cNvSpPr txBox="1"/>
          <p:nvPr>
            <p:ph type="title"/>
          </p:nvPr>
        </p:nvSpPr>
        <p:spPr>
          <a:xfrm>
            <a:off x="575733" y="2705427"/>
            <a:ext cx="3065700" cy="426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2400"/>
              <a:buFont typeface="Arial"/>
              <a:buNone/>
              <a:defRPr b="0" sz="2400">
                <a:solidFill>
                  <a:schemeClr val="lt1"/>
                </a:solidFill>
              </a:defRPr>
            </a:lvl1pPr>
            <a:lvl2pPr lvl="1" rtl="0" algn="l">
              <a:lnSpc>
                <a:spcPct val="85000"/>
              </a:lnSpc>
              <a:spcBef>
                <a:spcPts val="70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394" name="Google Shape;394;g2c2cd5a20b4_0_628"/>
          <p:cNvCxnSpPr/>
          <p:nvPr/>
        </p:nvCxnSpPr>
        <p:spPr>
          <a:xfrm>
            <a:off x="575735" y="2705445"/>
            <a:ext cx="3065700" cy="0"/>
          </a:xfrm>
          <a:prstGeom prst="straightConnector1">
            <a:avLst/>
          </a:prstGeom>
          <a:noFill/>
          <a:ln cap="flat" cmpd="sng" w="25400">
            <a:solidFill>
              <a:schemeClr val="lt1"/>
            </a:solidFill>
            <a:prstDash val="solid"/>
            <a:round/>
            <a:headEnd len="sm" w="sm" type="none"/>
            <a:tailEnd len="sm" w="sm" type="none"/>
          </a:ln>
        </p:spPr>
      </p:cxnSp>
      <p:sp>
        <p:nvSpPr>
          <p:cNvPr id="395" name="Google Shape;395;g2c2cd5a20b4_0_628"/>
          <p:cNvSpPr/>
          <p:nvPr>
            <p:ph idx="2" type="pic"/>
          </p:nvPr>
        </p:nvSpPr>
        <p:spPr>
          <a:xfrm>
            <a:off x="575736" y="548217"/>
            <a:ext cx="3065700" cy="1980000"/>
          </a:xfrm>
          <a:prstGeom prst="rect">
            <a:avLst/>
          </a:prstGeom>
          <a:noFill/>
          <a:ln>
            <a:noFill/>
          </a:ln>
        </p:spPr>
      </p:sp>
      <p:cxnSp>
        <p:nvCxnSpPr>
          <p:cNvPr id="396" name="Google Shape;396;g2c2cd5a20b4_0_628"/>
          <p:cNvCxnSpPr/>
          <p:nvPr/>
        </p:nvCxnSpPr>
        <p:spPr>
          <a:xfrm>
            <a:off x="581500" y="5586228"/>
            <a:ext cx="3065700" cy="0"/>
          </a:xfrm>
          <a:prstGeom prst="straightConnector1">
            <a:avLst/>
          </a:prstGeom>
          <a:noFill/>
          <a:ln cap="flat" cmpd="sng" w="25400">
            <a:solidFill>
              <a:schemeClr val="lt1"/>
            </a:solidFill>
            <a:prstDash val="solid"/>
            <a:round/>
            <a:headEnd len="sm" w="sm" type="none"/>
            <a:tailEnd len="sm" w="sm" type="none"/>
          </a:ln>
        </p:spPr>
      </p:cxnSp>
      <p:sp>
        <p:nvSpPr>
          <p:cNvPr id="397" name="Google Shape;397;g2c2cd5a20b4_0_628"/>
          <p:cNvSpPr/>
          <p:nvPr>
            <p:ph idx="3" type="pic"/>
          </p:nvPr>
        </p:nvSpPr>
        <p:spPr>
          <a:xfrm>
            <a:off x="581500" y="3429000"/>
            <a:ext cx="3065700" cy="1980000"/>
          </a:xfrm>
          <a:prstGeom prst="rect">
            <a:avLst/>
          </a:prstGeom>
          <a:noFill/>
          <a:ln>
            <a:noFill/>
          </a:ln>
        </p:spPr>
      </p:sp>
      <p:cxnSp>
        <p:nvCxnSpPr>
          <p:cNvPr id="398" name="Google Shape;398;g2c2cd5a20b4_0_628"/>
          <p:cNvCxnSpPr/>
          <p:nvPr/>
        </p:nvCxnSpPr>
        <p:spPr>
          <a:xfrm>
            <a:off x="8550752" y="2705445"/>
            <a:ext cx="3065700" cy="0"/>
          </a:xfrm>
          <a:prstGeom prst="straightConnector1">
            <a:avLst/>
          </a:prstGeom>
          <a:noFill/>
          <a:ln cap="flat" cmpd="sng" w="25400">
            <a:solidFill>
              <a:schemeClr val="lt1"/>
            </a:solidFill>
            <a:prstDash val="solid"/>
            <a:round/>
            <a:headEnd len="sm" w="sm" type="none"/>
            <a:tailEnd len="sm" w="sm" type="none"/>
          </a:ln>
        </p:spPr>
      </p:cxnSp>
      <p:sp>
        <p:nvSpPr>
          <p:cNvPr id="399" name="Google Shape;399;g2c2cd5a20b4_0_628"/>
          <p:cNvSpPr/>
          <p:nvPr>
            <p:ph idx="4" type="pic"/>
          </p:nvPr>
        </p:nvSpPr>
        <p:spPr>
          <a:xfrm>
            <a:off x="8550753" y="548217"/>
            <a:ext cx="3065700" cy="1980000"/>
          </a:xfrm>
          <a:prstGeom prst="rect">
            <a:avLst/>
          </a:prstGeom>
          <a:noFill/>
          <a:ln>
            <a:noFill/>
          </a:ln>
        </p:spPr>
      </p:sp>
      <p:sp>
        <p:nvSpPr>
          <p:cNvPr id="400" name="Google Shape;400;g2c2cd5a20b4_0_628"/>
          <p:cNvSpPr txBox="1"/>
          <p:nvPr>
            <p:ph idx="1" type="body"/>
          </p:nvPr>
        </p:nvSpPr>
        <p:spPr>
          <a:xfrm>
            <a:off x="8550749" y="2705428"/>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01" name="Google Shape;401;g2c2cd5a20b4_0_628"/>
          <p:cNvSpPr txBox="1"/>
          <p:nvPr>
            <p:ph idx="5" type="body"/>
          </p:nvPr>
        </p:nvSpPr>
        <p:spPr>
          <a:xfrm>
            <a:off x="581500" y="5586209"/>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cxnSp>
        <p:nvCxnSpPr>
          <p:cNvPr id="402" name="Google Shape;402;g2c2cd5a20b4_0_628"/>
          <p:cNvCxnSpPr/>
          <p:nvPr/>
        </p:nvCxnSpPr>
        <p:spPr>
          <a:xfrm>
            <a:off x="4563237" y="2705445"/>
            <a:ext cx="3065700" cy="0"/>
          </a:xfrm>
          <a:prstGeom prst="straightConnector1">
            <a:avLst/>
          </a:prstGeom>
          <a:noFill/>
          <a:ln cap="flat" cmpd="sng" w="25400">
            <a:solidFill>
              <a:schemeClr val="lt1"/>
            </a:solidFill>
            <a:prstDash val="solid"/>
            <a:round/>
            <a:headEnd len="sm" w="sm" type="none"/>
            <a:tailEnd len="sm" w="sm" type="none"/>
          </a:ln>
        </p:spPr>
      </p:cxnSp>
      <p:sp>
        <p:nvSpPr>
          <p:cNvPr id="403" name="Google Shape;403;g2c2cd5a20b4_0_628"/>
          <p:cNvSpPr/>
          <p:nvPr>
            <p:ph idx="6" type="pic"/>
          </p:nvPr>
        </p:nvSpPr>
        <p:spPr>
          <a:xfrm>
            <a:off x="4563239" y="548217"/>
            <a:ext cx="3065700" cy="1980000"/>
          </a:xfrm>
          <a:prstGeom prst="rect">
            <a:avLst/>
          </a:prstGeom>
          <a:noFill/>
          <a:ln>
            <a:noFill/>
          </a:ln>
        </p:spPr>
      </p:sp>
      <p:cxnSp>
        <p:nvCxnSpPr>
          <p:cNvPr id="404" name="Google Shape;404;g2c2cd5a20b4_0_628"/>
          <p:cNvCxnSpPr/>
          <p:nvPr/>
        </p:nvCxnSpPr>
        <p:spPr>
          <a:xfrm>
            <a:off x="4572949" y="5586228"/>
            <a:ext cx="3065700" cy="0"/>
          </a:xfrm>
          <a:prstGeom prst="straightConnector1">
            <a:avLst/>
          </a:prstGeom>
          <a:noFill/>
          <a:ln cap="flat" cmpd="sng" w="25400">
            <a:solidFill>
              <a:schemeClr val="lt1"/>
            </a:solidFill>
            <a:prstDash val="solid"/>
            <a:round/>
            <a:headEnd len="sm" w="sm" type="none"/>
            <a:tailEnd len="sm" w="sm" type="none"/>
          </a:ln>
        </p:spPr>
      </p:cxnSp>
      <p:sp>
        <p:nvSpPr>
          <p:cNvPr id="405" name="Google Shape;405;g2c2cd5a20b4_0_628"/>
          <p:cNvSpPr/>
          <p:nvPr>
            <p:ph idx="7" type="pic"/>
          </p:nvPr>
        </p:nvSpPr>
        <p:spPr>
          <a:xfrm>
            <a:off x="4572949" y="3429000"/>
            <a:ext cx="3065700" cy="1980000"/>
          </a:xfrm>
          <a:prstGeom prst="rect">
            <a:avLst/>
          </a:prstGeom>
          <a:noFill/>
          <a:ln>
            <a:noFill/>
          </a:ln>
        </p:spPr>
      </p:sp>
      <p:sp>
        <p:nvSpPr>
          <p:cNvPr id="406" name="Google Shape;406;g2c2cd5a20b4_0_628"/>
          <p:cNvSpPr txBox="1"/>
          <p:nvPr>
            <p:ph idx="8" type="body"/>
          </p:nvPr>
        </p:nvSpPr>
        <p:spPr>
          <a:xfrm>
            <a:off x="4563235" y="2705428"/>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07" name="Google Shape;407;g2c2cd5a20b4_0_628"/>
          <p:cNvSpPr txBox="1"/>
          <p:nvPr>
            <p:ph idx="9" type="body"/>
          </p:nvPr>
        </p:nvSpPr>
        <p:spPr>
          <a:xfrm>
            <a:off x="4572949" y="5586209"/>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08" name="Google Shape;408;g2c2cd5a20b4_0_628"/>
          <p:cNvSpPr txBox="1"/>
          <p:nvPr>
            <p:ph idx="13"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2160">
          <p15:clr>
            <a:srgbClr val="FBAE40"/>
          </p15:clr>
        </p15:guide>
        <p15:guide id="3" orient="horz" pos="345">
          <p15:clr>
            <a:srgbClr val="FBAE40"/>
          </p15:clr>
        </p15:guide>
        <p15:guide id="4" pos="7317">
          <p15:clr>
            <a:srgbClr val="FBAE40"/>
          </p15:clr>
        </p15:guide>
        <p15:guide id="5" orient="horz" pos="3975">
          <p15:clr>
            <a:srgbClr val="FBAE40"/>
          </p15:clr>
        </p15:guide>
        <p15:guide id="6" pos="2297">
          <p15:clr>
            <a:srgbClr val="FBAE40"/>
          </p15:clr>
        </p15:guide>
        <p15:guide id="7" pos="2872">
          <p15:clr>
            <a:srgbClr val="FBAE40"/>
          </p15:clr>
        </p15:guide>
        <p15:guide id="8" pos="4808">
          <p15:clr>
            <a:srgbClr val="FBAE40"/>
          </p15:clr>
        </p15:guide>
        <p15:guide id="9" pos="538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s (Light)" showMasterSp="0">
  <p:cSld name="5 images (Light)">
    <p:bg>
      <p:bgPr>
        <a:solidFill>
          <a:schemeClr val="lt2"/>
        </a:solidFill>
      </p:bgPr>
    </p:bg>
    <p:spTree>
      <p:nvGrpSpPr>
        <p:cNvPr id="409" name="Shape 409"/>
        <p:cNvGrpSpPr/>
        <p:nvPr/>
      </p:nvGrpSpPr>
      <p:grpSpPr>
        <a:xfrm>
          <a:off x="0" y="0"/>
          <a:ext cx="0" cy="0"/>
          <a:chOff x="0" y="0"/>
          <a:chExt cx="0" cy="0"/>
        </a:xfrm>
      </p:grpSpPr>
      <p:sp>
        <p:nvSpPr>
          <p:cNvPr id="410" name="Google Shape;410;g2c2cd5a20b4_0_645"/>
          <p:cNvSpPr txBox="1"/>
          <p:nvPr>
            <p:ph type="title"/>
          </p:nvPr>
        </p:nvSpPr>
        <p:spPr>
          <a:xfrm>
            <a:off x="575733" y="2705427"/>
            <a:ext cx="3065700" cy="426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2400"/>
              <a:buFont typeface="Arial"/>
              <a:buNone/>
              <a:defRPr b="0" sz="2400">
                <a:solidFill>
                  <a:schemeClr val="dk1"/>
                </a:solidFill>
              </a:defRPr>
            </a:lvl1pPr>
            <a:lvl2pPr lvl="1" rtl="0" algn="l">
              <a:lnSpc>
                <a:spcPct val="85000"/>
              </a:lnSpc>
              <a:spcBef>
                <a:spcPts val="70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411" name="Google Shape;411;g2c2cd5a20b4_0_645"/>
          <p:cNvCxnSpPr/>
          <p:nvPr/>
        </p:nvCxnSpPr>
        <p:spPr>
          <a:xfrm>
            <a:off x="575735" y="2705445"/>
            <a:ext cx="3065700" cy="0"/>
          </a:xfrm>
          <a:prstGeom prst="straightConnector1">
            <a:avLst/>
          </a:prstGeom>
          <a:noFill/>
          <a:ln cap="flat" cmpd="sng" w="25400">
            <a:solidFill>
              <a:schemeClr val="dk1"/>
            </a:solidFill>
            <a:prstDash val="solid"/>
            <a:round/>
            <a:headEnd len="sm" w="sm" type="none"/>
            <a:tailEnd len="sm" w="sm" type="none"/>
          </a:ln>
        </p:spPr>
      </p:cxnSp>
      <p:sp>
        <p:nvSpPr>
          <p:cNvPr id="412" name="Google Shape;412;g2c2cd5a20b4_0_645"/>
          <p:cNvSpPr/>
          <p:nvPr>
            <p:ph idx="2" type="pic"/>
          </p:nvPr>
        </p:nvSpPr>
        <p:spPr>
          <a:xfrm>
            <a:off x="575736" y="548217"/>
            <a:ext cx="3065700" cy="1980000"/>
          </a:xfrm>
          <a:prstGeom prst="rect">
            <a:avLst/>
          </a:prstGeom>
          <a:noFill/>
          <a:ln>
            <a:noFill/>
          </a:ln>
        </p:spPr>
      </p:sp>
      <p:cxnSp>
        <p:nvCxnSpPr>
          <p:cNvPr id="413" name="Google Shape;413;g2c2cd5a20b4_0_645"/>
          <p:cNvCxnSpPr/>
          <p:nvPr/>
        </p:nvCxnSpPr>
        <p:spPr>
          <a:xfrm>
            <a:off x="575732" y="5602940"/>
            <a:ext cx="3065700" cy="0"/>
          </a:xfrm>
          <a:prstGeom prst="straightConnector1">
            <a:avLst/>
          </a:prstGeom>
          <a:noFill/>
          <a:ln cap="flat" cmpd="sng" w="25400">
            <a:solidFill>
              <a:schemeClr val="dk1"/>
            </a:solidFill>
            <a:prstDash val="solid"/>
            <a:round/>
            <a:headEnd len="sm" w="sm" type="none"/>
            <a:tailEnd len="sm" w="sm" type="none"/>
          </a:ln>
        </p:spPr>
      </p:cxnSp>
      <p:sp>
        <p:nvSpPr>
          <p:cNvPr id="414" name="Google Shape;414;g2c2cd5a20b4_0_645"/>
          <p:cNvSpPr/>
          <p:nvPr>
            <p:ph idx="3" type="pic"/>
          </p:nvPr>
        </p:nvSpPr>
        <p:spPr>
          <a:xfrm>
            <a:off x="575733" y="3445712"/>
            <a:ext cx="3065700" cy="1980000"/>
          </a:xfrm>
          <a:prstGeom prst="rect">
            <a:avLst/>
          </a:prstGeom>
          <a:noFill/>
          <a:ln>
            <a:noFill/>
          </a:ln>
        </p:spPr>
      </p:sp>
      <p:cxnSp>
        <p:nvCxnSpPr>
          <p:cNvPr id="415" name="Google Shape;415;g2c2cd5a20b4_0_645"/>
          <p:cNvCxnSpPr/>
          <p:nvPr/>
        </p:nvCxnSpPr>
        <p:spPr>
          <a:xfrm>
            <a:off x="8550752" y="2705445"/>
            <a:ext cx="3065700" cy="0"/>
          </a:xfrm>
          <a:prstGeom prst="straightConnector1">
            <a:avLst/>
          </a:prstGeom>
          <a:noFill/>
          <a:ln cap="flat" cmpd="sng" w="25400">
            <a:solidFill>
              <a:schemeClr val="dk1"/>
            </a:solidFill>
            <a:prstDash val="solid"/>
            <a:round/>
            <a:headEnd len="sm" w="sm" type="none"/>
            <a:tailEnd len="sm" w="sm" type="none"/>
          </a:ln>
        </p:spPr>
      </p:cxnSp>
      <p:sp>
        <p:nvSpPr>
          <p:cNvPr id="416" name="Google Shape;416;g2c2cd5a20b4_0_645"/>
          <p:cNvSpPr/>
          <p:nvPr>
            <p:ph idx="4" type="pic"/>
          </p:nvPr>
        </p:nvSpPr>
        <p:spPr>
          <a:xfrm>
            <a:off x="8550753" y="548217"/>
            <a:ext cx="3065700" cy="1980000"/>
          </a:xfrm>
          <a:prstGeom prst="rect">
            <a:avLst/>
          </a:prstGeom>
          <a:noFill/>
          <a:ln>
            <a:noFill/>
          </a:ln>
        </p:spPr>
      </p:sp>
      <p:sp>
        <p:nvSpPr>
          <p:cNvPr id="417" name="Google Shape;417;g2c2cd5a20b4_0_645"/>
          <p:cNvSpPr txBox="1"/>
          <p:nvPr>
            <p:ph idx="1" type="body"/>
          </p:nvPr>
        </p:nvSpPr>
        <p:spPr>
          <a:xfrm>
            <a:off x="8550749" y="2705428"/>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18" name="Google Shape;418;g2c2cd5a20b4_0_645"/>
          <p:cNvSpPr txBox="1"/>
          <p:nvPr>
            <p:ph idx="5" type="body"/>
          </p:nvPr>
        </p:nvSpPr>
        <p:spPr>
          <a:xfrm>
            <a:off x="575732" y="5602921"/>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cxnSp>
        <p:nvCxnSpPr>
          <p:cNvPr id="419" name="Google Shape;419;g2c2cd5a20b4_0_645"/>
          <p:cNvCxnSpPr/>
          <p:nvPr/>
        </p:nvCxnSpPr>
        <p:spPr>
          <a:xfrm>
            <a:off x="4563237" y="2705445"/>
            <a:ext cx="3065700" cy="0"/>
          </a:xfrm>
          <a:prstGeom prst="straightConnector1">
            <a:avLst/>
          </a:prstGeom>
          <a:noFill/>
          <a:ln cap="flat" cmpd="sng" w="25400">
            <a:solidFill>
              <a:schemeClr val="dk1"/>
            </a:solidFill>
            <a:prstDash val="solid"/>
            <a:round/>
            <a:headEnd len="sm" w="sm" type="none"/>
            <a:tailEnd len="sm" w="sm" type="none"/>
          </a:ln>
        </p:spPr>
      </p:cxnSp>
      <p:sp>
        <p:nvSpPr>
          <p:cNvPr id="420" name="Google Shape;420;g2c2cd5a20b4_0_645"/>
          <p:cNvSpPr/>
          <p:nvPr>
            <p:ph idx="6" type="pic"/>
          </p:nvPr>
        </p:nvSpPr>
        <p:spPr>
          <a:xfrm>
            <a:off x="4563239" y="548217"/>
            <a:ext cx="3065700" cy="1980000"/>
          </a:xfrm>
          <a:prstGeom prst="rect">
            <a:avLst/>
          </a:prstGeom>
          <a:noFill/>
          <a:ln>
            <a:noFill/>
          </a:ln>
        </p:spPr>
      </p:sp>
      <p:cxnSp>
        <p:nvCxnSpPr>
          <p:cNvPr id="421" name="Google Shape;421;g2c2cd5a20b4_0_645"/>
          <p:cNvCxnSpPr/>
          <p:nvPr/>
        </p:nvCxnSpPr>
        <p:spPr>
          <a:xfrm>
            <a:off x="4567181" y="5602940"/>
            <a:ext cx="3065700" cy="0"/>
          </a:xfrm>
          <a:prstGeom prst="straightConnector1">
            <a:avLst/>
          </a:prstGeom>
          <a:noFill/>
          <a:ln cap="flat" cmpd="sng" w="25400">
            <a:solidFill>
              <a:schemeClr val="dk1"/>
            </a:solidFill>
            <a:prstDash val="solid"/>
            <a:round/>
            <a:headEnd len="sm" w="sm" type="none"/>
            <a:tailEnd len="sm" w="sm" type="none"/>
          </a:ln>
        </p:spPr>
      </p:cxnSp>
      <p:sp>
        <p:nvSpPr>
          <p:cNvPr id="422" name="Google Shape;422;g2c2cd5a20b4_0_645"/>
          <p:cNvSpPr/>
          <p:nvPr>
            <p:ph idx="7" type="pic"/>
          </p:nvPr>
        </p:nvSpPr>
        <p:spPr>
          <a:xfrm>
            <a:off x="4567183" y="3445712"/>
            <a:ext cx="3065700" cy="1980000"/>
          </a:xfrm>
          <a:prstGeom prst="rect">
            <a:avLst/>
          </a:prstGeom>
          <a:noFill/>
          <a:ln>
            <a:noFill/>
          </a:ln>
        </p:spPr>
      </p:sp>
      <p:sp>
        <p:nvSpPr>
          <p:cNvPr id="423" name="Google Shape;423;g2c2cd5a20b4_0_645"/>
          <p:cNvSpPr txBox="1"/>
          <p:nvPr>
            <p:ph idx="8" type="body"/>
          </p:nvPr>
        </p:nvSpPr>
        <p:spPr>
          <a:xfrm>
            <a:off x="4563235" y="2705428"/>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24" name="Google Shape;424;g2c2cd5a20b4_0_645"/>
          <p:cNvSpPr txBox="1"/>
          <p:nvPr>
            <p:ph idx="9" type="body"/>
          </p:nvPr>
        </p:nvSpPr>
        <p:spPr>
          <a:xfrm>
            <a:off x="4567181" y="5602921"/>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25" name="Google Shape;425;g2c2cd5a20b4_0_645"/>
          <p:cNvSpPr txBox="1"/>
          <p:nvPr>
            <p:ph idx="13" type="body"/>
          </p:nvPr>
        </p:nvSpPr>
        <p:spPr>
          <a:xfrm>
            <a:off x="1151467" y="5876149"/>
            <a:ext cx="11040300" cy="981900"/>
          </a:xfrm>
          <a:prstGeom prst="rect">
            <a:avLst/>
          </a:prstGeom>
          <a:noFill/>
          <a:ln>
            <a:noFill/>
          </a:ln>
        </p:spPr>
        <p:txBody>
          <a:bodyPr anchorCtr="0" anchor="b" bIns="0" lIns="0" spcFirstLastPara="1" rIns="0" wrap="square" tIns="0">
            <a:noAutofit/>
          </a:bodyPr>
          <a:lstStyle>
            <a:lvl1pPr indent="-228600" lvl="0" marL="457200" rtl="0" algn="r">
              <a:lnSpc>
                <a:spcPct val="100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3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2297">
          <p15:clr>
            <a:srgbClr val="FBAE40"/>
          </p15:clr>
        </p15:guide>
        <p15:guide id="6" orient="horz" pos="2160">
          <p15:clr>
            <a:srgbClr val="FBAE40"/>
          </p15:clr>
        </p15:guide>
        <p15:guide id="7" pos="2872">
          <p15:clr>
            <a:srgbClr val="FBAE40"/>
          </p15:clr>
        </p15:guide>
        <p15:guide id="8" pos="4808">
          <p15:clr>
            <a:srgbClr val="FBAE40"/>
          </p15:clr>
        </p15:guide>
        <p15:guide id="9" pos="538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s (Dark)" showMasterSp="0">
  <p:cSld name="6 images (Dark)">
    <p:bg>
      <p:bgPr>
        <a:solidFill>
          <a:schemeClr val="dk2"/>
        </a:solidFill>
      </p:bgPr>
    </p:bg>
    <p:spTree>
      <p:nvGrpSpPr>
        <p:cNvPr id="426" name="Shape 426"/>
        <p:cNvGrpSpPr/>
        <p:nvPr/>
      </p:nvGrpSpPr>
      <p:grpSpPr>
        <a:xfrm>
          <a:off x="0" y="0"/>
          <a:ext cx="0" cy="0"/>
          <a:chOff x="0" y="0"/>
          <a:chExt cx="0" cy="0"/>
        </a:xfrm>
      </p:grpSpPr>
      <p:sp>
        <p:nvSpPr>
          <p:cNvPr id="427" name="Google Shape;427;g2c2cd5a20b4_0_662"/>
          <p:cNvSpPr txBox="1"/>
          <p:nvPr>
            <p:ph type="title"/>
          </p:nvPr>
        </p:nvSpPr>
        <p:spPr>
          <a:xfrm>
            <a:off x="575733" y="2705427"/>
            <a:ext cx="3065700" cy="426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2400"/>
              <a:buFont typeface="Arial"/>
              <a:buNone/>
              <a:defRPr b="0" sz="2400">
                <a:solidFill>
                  <a:schemeClr val="lt1"/>
                </a:solidFill>
              </a:defRPr>
            </a:lvl1pPr>
            <a:lvl2pPr lvl="1" rtl="0" algn="l">
              <a:lnSpc>
                <a:spcPct val="85000"/>
              </a:lnSpc>
              <a:spcBef>
                <a:spcPts val="70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428" name="Google Shape;428;g2c2cd5a20b4_0_662"/>
          <p:cNvCxnSpPr/>
          <p:nvPr/>
        </p:nvCxnSpPr>
        <p:spPr>
          <a:xfrm>
            <a:off x="575735" y="2705445"/>
            <a:ext cx="3065700" cy="0"/>
          </a:xfrm>
          <a:prstGeom prst="straightConnector1">
            <a:avLst/>
          </a:prstGeom>
          <a:noFill/>
          <a:ln cap="flat" cmpd="sng" w="25400">
            <a:solidFill>
              <a:schemeClr val="lt1"/>
            </a:solidFill>
            <a:prstDash val="solid"/>
            <a:round/>
            <a:headEnd len="sm" w="sm" type="none"/>
            <a:tailEnd len="sm" w="sm" type="none"/>
          </a:ln>
        </p:spPr>
      </p:cxnSp>
      <p:sp>
        <p:nvSpPr>
          <p:cNvPr id="429" name="Google Shape;429;g2c2cd5a20b4_0_662"/>
          <p:cNvSpPr/>
          <p:nvPr>
            <p:ph idx="2" type="pic"/>
          </p:nvPr>
        </p:nvSpPr>
        <p:spPr>
          <a:xfrm>
            <a:off x="575736" y="548217"/>
            <a:ext cx="3065700" cy="1980000"/>
          </a:xfrm>
          <a:prstGeom prst="rect">
            <a:avLst/>
          </a:prstGeom>
          <a:noFill/>
          <a:ln>
            <a:noFill/>
          </a:ln>
        </p:spPr>
      </p:sp>
      <p:cxnSp>
        <p:nvCxnSpPr>
          <p:cNvPr id="430" name="Google Shape;430;g2c2cd5a20b4_0_662"/>
          <p:cNvCxnSpPr/>
          <p:nvPr/>
        </p:nvCxnSpPr>
        <p:spPr>
          <a:xfrm>
            <a:off x="575729" y="5586228"/>
            <a:ext cx="3065700" cy="0"/>
          </a:xfrm>
          <a:prstGeom prst="straightConnector1">
            <a:avLst/>
          </a:prstGeom>
          <a:noFill/>
          <a:ln cap="flat" cmpd="sng" w="25400">
            <a:solidFill>
              <a:schemeClr val="lt1"/>
            </a:solidFill>
            <a:prstDash val="solid"/>
            <a:round/>
            <a:headEnd len="sm" w="sm" type="none"/>
            <a:tailEnd len="sm" w="sm" type="none"/>
          </a:ln>
        </p:spPr>
      </p:cxnSp>
      <p:sp>
        <p:nvSpPr>
          <p:cNvPr id="431" name="Google Shape;431;g2c2cd5a20b4_0_662"/>
          <p:cNvSpPr/>
          <p:nvPr>
            <p:ph idx="3" type="pic"/>
          </p:nvPr>
        </p:nvSpPr>
        <p:spPr>
          <a:xfrm>
            <a:off x="575731" y="3429000"/>
            <a:ext cx="3065700" cy="1980000"/>
          </a:xfrm>
          <a:prstGeom prst="rect">
            <a:avLst/>
          </a:prstGeom>
          <a:noFill/>
          <a:ln>
            <a:noFill/>
          </a:ln>
        </p:spPr>
      </p:sp>
      <p:cxnSp>
        <p:nvCxnSpPr>
          <p:cNvPr id="432" name="Google Shape;432;g2c2cd5a20b4_0_662"/>
          <p:cNvCxnSpPr/>
          <p:nvPr/>
        </p:nvCxnSpPr>
        <p:spPr>
          <a:xfrm>
            <a:off x="8550752" y="2705445"/>
            <a:ext cx="3065700" cy="0"/>
          </a:xfrm>
          <a:prstGeom prst="straightConnector1">
            <a:avLst/>
          </a:prstGeom>
          <a:noFill/>
          <a:ln cap="flat" cmpd="sng" w="25400">
            <a:solidFill>
              <a:schemeClr val="lt1"/>
            </a:solidFill>
            <a:prstDash val="solid"/>
            <a:round/>
            <a:headEnd len="sm" w="sm" type="none"/>
            <a:tailEnd len="sm" w="sm" type="none"/>
          </a:ln>
        </p:spPr>
      </p:cxnSp>
      <p:sp>
        <p:nvSpPr>
          <p:cNvPr id="433" name="Google Shape;433;g2c2cd5a20b4_0_662"/>
          <p:cNvSpPr/>
          <p:nvPr>
            <p:ph idx="4" type="pic"/>
          </p:nvPr>
        </p:nvSpPr>
        <p:spPr>
          <a:xfrm>
            <a:off x="8550753" y="548217"/>
            <a:ext cx="3065700" cy="1980000"/>
          </a:xfrm>
          <a:prstGeom prst="rect">
            <a:avLst/>
          </a:prstGeom>
          <a:noFill/>
          <a:ln>
            <a:noFill/>
          </a:ln>
        </p:spPr>
      </p:sp>
      <p:cxnSp>
        <p:nvCxnSpPr>
          <p:cNvPr id="434" name="Google Shape;434;g2c2cd5a20b4_0_662"/>
          <p:cNvCxnSpPr/>
          <p:nvPr/>
        </p:nvCxnSpPr>
        <p:spPr>
          <a:xfrm>
            <a:off x="8550748" y="5586228"/>
            <a:ext cx="3065700" cy="0"/>
          </a:xfrm>
          <a:prstGeom prst="straightConnector1">
            <a:avLst/>
          </a:prstGeom>
          <a:noFill/>
          <a:ln cap="flat" cmpd="sng" w="25400">
            <a:solidFill>
              <a:schemeClr val="lt1"/>
            </a:solidFill>
            <a:prstDash val="solid"/>
            <a:round/>
            <a:headEnd len="sm" w="sm" type="none"/>
            <a:tailEnd len="sm" w="sm" type="none"/>
          </a:ln>
        </p:spPr>
      </p:cxnSp>
      <p:sp>
        <p:nvSpPr>
          <p:cNvPr id="435" name="Google Shape;435;g2c2cd5a20b4_0_662"/>
          <p:cNvSpPr/>
          <p:nvPr>
            <p:ph idx="5" type="pic"/>
          </p:nvPr>
        </p:nvSpPr>
        <p:spPr>
          <a:xfrm>
            <a:off x="8550749" y="3429000"/>
            <a:ext cx="3065700" cy="1980000"/>
          </a:xfrm>
          <a:prstGeom prst="rect">
            <a:avLst/>
          </a:prstGeom>
          <a:noFill/>
          <a:ln>
            <a:noFill/>
          </a:ln>
        </p:spPr>
      </p:sp>
      <p:sp>
        <p:nvSpPr>
          <p:cNvPr id="436" name="Google Shape;436;g2c2cd5a20b4_0_662"/>
          <p:cNvSpPr txBox="1"/>
          <p:nvPr>
            <p:ph idx="1" type="body"/>
          </p:nvPr>
        </p:nvSpPr>
        <p:spPr>
          <a:xfrm>
            <a:off x="8550749" y="2705428"/>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37" name="Google Shape;437;g2c2cd5a20b4_0_662"/>
          <p:cNvSpPr txBox="1"/>
          <p:nvPr>
            <p:ph idx="6" type="body"/>
          </p:nvPr>
        </p:nvSpPr>
        <p:spPr>
          <a:xfrm>
            <a:off x="575729" y="5586209"/>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38" name="Google Shape;438;g2c2cd5a20b4_0_662"/>
          <p:cNvSpPr txBox="1"/>
          <p:nvPr>
            <p:ph idx="7" type="body"/>
          </p:nvPr>
        </p:nvSpPr>
        <p:spPr>
          <a:xfrm>
            <a:off x="8550748" y="5586209"/>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cxnSp>
        <p:nvCxnSpPr>
          <p:cNvPr id="439" name="Google Shape;439;g2c2cd5a20b4_0_662"/>
          <p:cNvCxnSpPr/>
          <p:nvPr/>
        </p:nvCxnSpPr>
        <p:spPr>
          <a:xfrm>
            <a:off x="4563237" y="2705445"/>
            <a:ext cx="3065700" cy="0"/>
          </a:xfrm>
          <a:prstGeom prst="straightConnector1">
            <a:avLst/>
          </a:prstGeom>
          <a:noFill/>
          <a:ln cap="flat" cmpd="sng" w="25400">
            <a:solidFill>
              <a:schemeClr val="lt1"/>
            </a:solidFill>
            <a:prstDash val="solid"/>
            <a:round/>
            <a:headEnd len="sm" w="sm" type="none"/>
            <a:tailEnd len="sm" w="sm" type="none"/>
          </a:ln>
        </p:spPr>
      </p:cxnSp>
      <p:sp>
        <p:nvSpPr>
          <p:cNvPr id="440" name="Google Shape;440;g2c2cd5a20b4_0_662"/>
          <p:cNvSpPr/>
          <p:nvPr>
            <p:ph idx="8" type="pic"/>
          </p:nvPr>
        </p:nvSpPr>
        <p:spPr>
          <a:xfrm>
            <a:off x="4563239" y="548217"/>
            <a:ext cx="3065700" cy="1980000"/>
          </a:xfrm>
          <a:prstGeom prst="rect">
            <a:avLst/>
          </a:prstGeom>
          <a:noFill/>
          <a:ln>
            <a:noFill/>
          </a:ln>
        </p:spPr>
      </p:sp>
      <p:cxnSp>
        <p:nvCxnSpPr>
          <p:cNvPr id="441" name="Google Shape;441;g2c2cd5a20b4_0_662"/>
          <p:cNvCxnSpPr/>
          <p:nvPr/>
        </p:nvCxnSpPr>
        <p:spPr>
          <a:xfrm>
            <a:off x="4563233" y="5586228"/>
            <a:ext cx="3065700" cy="0"/>
          </a:xfrm>
          <a:prstGeom prst="straightConnector1">
            <a:avLst/>
          </a:prstGeom>
          <a:noFill/>
          <a:ln cap="flat" cmpd="sng" w="25400">
            <a:solidFill>
              <a:schemeClr val="lt1"/>
            </a:solidFill>
            <a:prstDash val="solid"/>
            <a:round/>
            <a:headEnd len="sm" w="sm" type="none"/>
            <a:tailEnd len="sm" w="sm" type="none"/>
          </a:ln>
        </p:spPr>
      </p:cxnSp>
      <p:sp>
        <p:nvSpPr>
          <p:cNvPr id="442" name="Google Shape;442;g2c2cd5a20b4_0_662"/>
          <p:cNvSpPr/>
          <p:nvPr>
            <p:ph idx="9" type="pic"/>
          </p:nvPr>
        </p:nvSpPr>
        <p:spPr>
          <a:xfrm>
            <a:off x="4563235" y="3429000"/>
            <a:ext cx="3065700" cy="1980000"/>
          </a:xfrm>
          <a:prstGeom prst="rect">
            <a:avLst/>
          </a:prstGeom>
          <a:noFill/>
          <a:ln>
            <a:noFill/>
          </a:ln>
        </p:spPr>
      </p:sp>
      <p:sp>
        <p:nvSpPr>
          <p:cNvPr id="443" name="Google Shape;443;g2c2cd5a20b4_0_662"/>
          <p:cNvSpPr txBox="1"/>
          <p:nvPr>
            <p:ph idx="13" type="body"/>
          </p:nvPr>
        </p:nvSpPr>
        <p:spPr>
          <a:xfrm>
            <a:off x="4563235" y="2705428"/>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44" name="Google Shape;444;g2c2cd5a20b4_0_662"/>
          <p:cNvSpPr txBox="1"/>
          <p:nvPr>
            <p:ph idx="14" type="body"/>
          </p:nvPr>
        </p:nvSpPr>
        <p:spPr>
          <a:xfrm>
            <a:off x="4563233" y="5586209"/>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2400"/>
              <a:buFont typeface="Arial"/>
              <a:buNone/>
              <a:defRPr sz="2400">
                <a:solidFill>
                  <a:schemeClr val="lt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45" name="Google Shape;445;g2c2cd5a20b4_0_662"/>
          <p:cNvSpPr txBox="1"/>
          <p:nvPr>
            <p:ph idx="15"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4808">
          <p15:clr>
            <a:srgbClr val="FBAE40"/>
          </p15:clr>
        </p15:guide>
        <p15:guide id="6" orient="horz" pos="2160">
          <p15:clr>
            <a:srgbClr val="FBAE40"/>
          </p15:clr>
        </p15:guide>
        <p15:guide id="7" pos="2297">
          <p15:clr>
            <a:srgbClr val="FBAE40"/>
          </p15:clr>
        </p15:guide>
        <p15:guide id="8" pos="2872">
          <p15:clr>
            <a:srgbClr val="FBAE40"/>
          </p15:clr>
        </p15:guide>
        <p15:guide id="9" pos="538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s (Light)" showMasterSp="0">
  <p:cSld name="6 images (Light)">
    <p:bg>
      <p:bgPr>
        <a:solidFill>
          <a:schemeClr val="lt2"/>
        </a:solidFill>
      </p:bgPr>
    </p:bg>
    <p:spTree>
      <p:nvGrpSpPr>
        <p:cNvPr id="446" name="Shape 446"/>
        <p:cNvGrpSpPr/>
        <p:nvPr/>
      </p:nvGrpSpPr>
      <p:grpSpPr>
        <a:xfrm>
          <a:off x="0" y="0"/>
          <a:ext cx="0" cy="0"/>
          <a:chOff x="0" y="0"/>
          <a:chExt cx="0" cy="0"/>
        </a:xfrm>
      </p:grpSpPr>
      <p:sp>
        <p:nvSpPr>
          <p:cNvPr id="447" name="Google Shape;447;g2c2cd5a20b4_0_682"/>
          <p:cNvSpPr txBox="1"/>
          <p:nvPr>
            <p:ph type="title"/>
          </p:nvPr>
        </p:nvSpPr>
        <p:spPr>
          <a:xfrm>
            <a:off x="575733" y="2705427"/>
            <a:ext cx="3065700" cy="426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2400"/>
              <a:buFont typeface="Arial"/>
              <a:buNone/>
              <a:defRPr b="0" sz="2400">
                <a:solidFill>
                  <a:schemeClr val="dk1"/>
                </a:solidFill>
              </a:defRPr>
            </a:lvl1pPr>
            <a:lvl2pPr lvl="1" rtl="0" algn="l">
              <a:lnSpc>
                <a:spcPct val="85000"/>
              </a:lnSpc>
              <a:spcBef>
                <a:spcPts val="70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cxnSp>
        <p:nvCxnSpPr>
          <p:cNvPr id="448" name="Google Shape;448;g2c2cd5a20b4_0_682"/>
          <p:cNvCxnSpPr/>
          <p:nvPr/>
        </p:nvCxnSpPr>
        <p:spPr>
          <a:xfrm>
            <a:off x="575735" y="2705445"/>
            <a:ext cx="3065700" cy="0"/>
          </a:xfrm>
          <a:prstGeom prst="straightConnector1">
            <a:avLst/>
          </a:prstGeom>
          <a:noFill/>
          <a:ln cap="flat" cmpd="sng" w="25400">
            <a:solidFill>
              <a:schemeClr val="dk1"/>
            </a:solidFill>
            <a:prstDash val="solid"/>
            <a:round/>
            <a:headEnd len="sm" w="sm" type="none"/>
            <a:tailEnd len="sm" w="sm" type="none"/>
          </a:ln>
        </p:spPr>
      </p:cxnSp>
      <p:sp>
        <p:nvSpPr>
          <p:cNvPr id="449" name="Google Shape;449;g2c2cd5a20b4_0_682"/>
          <p:cNvSpPr/>
          <p:nvPr>
            <p:ph idx="2" type="pic"/>
          </p:nvPr>
        </p:nvSpPr>
        <p:spPr>
          <a:xfrm>
            <a:off x="575736" y="548217"/>
            <a:ext cx="3065700" cy="1980000"/>
          </a:xfrm>
          <a:prstGeom prst="rect">
            <a:avLst/>
          </a:prstGeom>
          <a:noFill/>
          <a:ln>
            <a:noFill/>
          </a:ln>
        </p:spPr>
      </p:sp>
      <p:cxnSp>
        <p:nvCxnSpPr>
          <p:cNvPr id="450" name="Google Shape;450;g2c2cd5a20b4_0_682"/>
          <p:cNvCxnSpPr/>
          <p:nvPr/>
        </p:nvCxnSpPr>
        <p:spPr>
          <a:xfrm>
            <a:off x="581499" y="5604481"/>
            <a:ext cx="3065700" cy="0"/>
          </a:xfrm>
          <a:prstGeom prst="straightConnector1">
            <a:avLst/>
          </a:prstGeom>
          <a:noFill/>
          <a:ln cap="flat" cmpd="sng" w="25400">
            <a:solidFill>
              <a:schemeClr val="dk1"/>
            </a:solidFill>
            <a:prstDash val="solid"/>
            <a:round/>
            <a:headEnd len="sm" w="sm" type="none"/>
            <a:tailEnd len="sm" w="sm" type="none"/>
          </a:ln>
        </p:spPr>
      </p:cxnSp>
      <p:sp>
        <p:nvSpPr>
          <p:cNvPr id="451" name="Google Shape;451;g2c2cd5a20b4_0_682"/>
          <p:cNvSpPr/>
          <p:nvPr>
            <p:ph idx="3" type="pic"/>
          </p:nvPr>
        </p:nvSpPr>
        <p:spPr>
          <a:xfrm>
            <a:off x="581500" y="3447253"/>
            <a:ext cx="3065700" cy="1980000"/>
          </a:xfrm>
          <a:prstGeom prst="rect">
            <a:avLst/>
          </a:prstGeom>
          <a:noFill/>
          <a:ln>
            <a:noFill/>
          </a:ln>
        </p:spPr>
      </p:sp>
      <p:cxnSp>
        <p:nvCxnSpPr>
          <p:cNvPr id="452" name="Google Shape;452;g2c2cd5a20b4_0_682"/>
          <p:cNvCxnSpPr/>
          <p:nvPr/>
        </p:nvCxnSpPr>
        <p:spPr>
          <a:xfrm>
            <a:off x="8550752" y="2705445"/>
            <a:ext cx="3065700" cy="0"/>
          </a:xfrm>
          <a:prstGeom prst="straightConnector1">
            <a:avLst/>
          </a:prstGeom>
          <a:noFill/>
          <a:ln cap="flat" cmpd="sng" w="25400">
            <a:solidFill>
              <a:schemeClr val="dk1"/>
            </a:solidFill>
            <a:prstDash val="solid"/>
            <a:round/>
            <a:headEnd len="sm" w="sm" type="none"/>
            <a:tailEnd len="sm" w="sm" type="none"/>
          </a:ln>
        </p:spPr>
      </p:cxnSp>
      <p:sp>
        <p:nvSpPr>
          <p:cNvPr id="453" name="Google Shape;453;g2c2cd5a20b4_0_682"/>
          <p:cNvSpPr/>
          <p:nvPr>
            <p:ph idx="4" type="pic"/>
          </p:nvPr>
        </p:nvSpPr>
        <p:spPr>
          <a:xfrm>
            <a:off x="8550753" y="548217"/>
            <a:ext cx="3065700" cy="1980000"/>
          </a:xfrm>
          <a:prstGeom prst="rect">
            <a:avLst/>
          </a:prstGeom>
          <a:noFill/>
          <a:ln>
            <a:noFill/>
          </a:ln>
        </p:spPr>
      </p:sp>
      <p:cxnSp>
        <p:nvCxnSpPr>
          <p:cNvPr id="454" name="Google Shape;454;g2c2cd5a20b4_0_682"/>
          <p:cNvCxnSpPr/>
          <p:nvPr/>
        </p:nvCxnSpPr>
        <p:spPr>
          <a:xfrm>
            <a:off x="8556517" y="5604481"/>
            <a:ext cx="3065700" cy="0"/>
          </a:xfrm>
          <a:prstGeom prst="straightConnector1">
            <a:avLst/>
          </a:prstGeom>
          <a:noFill/>
          <a:ln cap="flat" cmpd="sng" w="25400">
            <a:solidFill>
              <a:schemeClr val="dk1"/>
            </a:solidFill>
            <a:prstDash val="solid"/>
            <a:round/>
            <a:headEnd len="sm" w="sm" type="none"/>
            <a:tailEnd len="sm" w="sm" type="none"/>
          </a:ln>
        </p:spPr>
      </p:cxnSp>
      <p:sp>
        <p:nvSpPr>
          <p:cNvPr id="455" name="Google Shape;455;g2c2cd5a20b4_0_682"/>
          <p:cNvSpPr/>
          <p:nvPr>
            <p:ph idx="5" type="pic"/>
          </p:nvPr>
        </p:nvSpPr>
        <p:spPr>
          <a:xfrm>
            <a:off x="8556519" y="3447253"/>
            <a:ext cx="3065700" cy="1980000"/>
          </a:xfrm>
          <a:prstGeom prst="rect">
            <a:avLst/>
          </a:prstGeom>
          <a:noFill/>
          <a:ln>
            <a:noFill/>
          </a:ln>
        </p:spPr>
      </p:sp>
      <p:sp>
        <p:nvSpPr>
          <p:cNvPr id="456" name="Google Shape;456;g2c2cd5a20b4_0_682"/>
          <p:cNvSpPr txBox="1"/>
          <p:nvPr>
            <p:ph idx="1" type="body"/>
          </p:nvPr>
        </p:nvSpPr>
        <p:spPr>
          <a:xfrm>
            <a:off x="8550749" y="2705428"/>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57" name="Google Shape;457;g2c2cd5a20b4_0_682"/>
          <p:cNvSpPr txBox="1"/>
          <p:nvPr>
            <p:ph idx="6" type="body"/>
          </p:nvPr>
        </p:nvSpPr>
        <p:spPr>
          <a:xfrm>
            <a:off x="581499" y="5604463"/>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58" name="Google Shape;458;g2c2cd5a20b4_0_682"/>
          <p:cNvSpPr txBox="1"/>
          <p:nvPr>
            <p:ph idx="7" type="body"/>
          </p:nvPr>
        </p:nvSpPr>
        <p:spPr>
          <a:xfrm>
            <a:off x="8556517" y="5604463"/>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cxnSp>
        <p:nvCxnSpPr>
          <p:cNvPr id="459" name="Google Shape;459;g2c2cd5a20b4_0_682"/>
          <p:cNvCxnSpPr/>
          <p:nvPr/>
        </p:nvCxnSpPr>
        <p:spPr>
          <a:xfrm>
            <a:off x="4563237" y="2705445"/>
            <a:ext cx="3065700" cy="0"/>
          </a:xfrm>
          <a:prstGeom prst="straightConnector1">
            <a:avLst/>
          </a:prstGeom>
          <a:noFill/>
          <a:ln cap="flat" cmpd="sng" w="25400">
            <a:solidFill>
              <a:schemeClr val="dk1"/>
            </a:solidFill>
            <a:prstDash val="solid"/>
            <a:round/>
            <a:headEnd len="sm" w="sm" type="none"/>
            <a:tailEnd len="sm" w="sm" type="none"/>
          </a:ln>
        </p:spPr>
      </p:cxnSp>
      <p:sp>
        <p:nvSpPr>
          <p:cNvPr id="460" name="Google Shape;460;g2c2cd5a20b4_0_682"/>
          <p:cNvSpPr/>
          <p:nvPr>
            <p:ph idx="8" type="pic"/>
          </p:nvPr>
        </p:nvSpPr>
        <p:spPr>
          <a:xfrm>
            <a:off x="4563239" y="548217"/>
            <a:ext cx="3065700" cy="1980000"/>
          </a:xfrm>
          <a:prstGeom prst="rect">
            <a:avLst/>
          </a:prstGeom>
          <a:noFill/>
          <a:ln>
            <a:noFill/>
          </a:ln>
        </p:spPr>
      </p:sp>
      <p:cxnSp>
        <p:nvCxnSpPr>
          <p:cNvPr id="461" name="Google Shape;461;g2c2cd5a20b4_0_682"/>
          <p:cNvCxnSpPr/>
          <p:nvPr/>
        </p:nvCxnSpPr>
        <p:spPr>
          <a:xfrm>
            <a:off x="4569003" y="5604481"/>
            <a:ext cx="3065700" cy="0"/>
          </a:xfrm>
          <a:prstGeom prst="straightConnector1">
            <a:avLst/>
          </a:prstGeom>
          <a:noFill/>
          <a:ln cap="flat" cmpd="sng" w="25400">
            <a:solidFill>
              <a:schemeClr val="dk1"/>
            </a:solidFill>
            <a:prstDash val="solid"/>
            <a:round/>
            <a:headEnd len="sm" w="sm" type="none"/>
            <a:tailEnd len="sm" w="sm" type="none"/>
          </a:ln>
        </p:spPr>
      </p:cxnSp>
      <p:sp>
        <p:nvSpPr>
          <p:cNvPr id="462" name="Google Shape;462;g2c2cd5a20b4_0_682"/>
          <p:cNvSpPr/>
          <p:nvPr>
            <p:ph idx="9" type="pic"/>
          </p:nvPr>
        </p:nvSpPr>
        <p:spPr>
          <a:xfrm>
            <a:off x="4569004" y="3447253"/>
            <a:ext cx="3065700" cy="1980000"/>
          </a:xfrm>
          <a:prstGeom prst="rect">
            <a:avLst/>
          </a:prstGeom>
          <a:noFill/>
          <a:ln>
            <a:noFill/>
          </a:ln>
        </p:spPr>
      </p:sp>
      <p:sp>
        <p:nvSpPr>
          <p:cNvPr id="463" name="Google Shape;463;g2c2cd5a20b4_0_682"/>
          <p:cNvSpPr txBox="1"/>
          <p:nvPr>
            <p:ph idx="13" type="body"/>
          </p:nvPr>
        </p:nvSpPr>
        <p:spPr>
          <a:xfrm>
            <a:off x="4563235" y="2705428"/>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64" name="Google Shape;464;g2c2cd5a20b4_0_682"/>
          <p:cNvSpPr txBox="1"/>
          <p:nvPr>
            <p:ph idx="14" type="body"/>
          </p:nvPr>
        </p:nvSpPr>
        <p:spPr>
          <a:xfrm>
            <a:off x="4569003" y="5604463"/>
            <a:ext cx="3065700" cy="426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2400"/>
              <a:buFont typeface="Arial"/>
              <a:buNone/>
              <a:defRPr sz="2400">
                <a:solidFill>
                  <a:schemeClr val="dk1"/>
                </a:solidFill>
              </a:defRPr>
            </a:lvl1pPr>
            <a:lvl2pPr indent="-228600" lvl="1" marL="914400" rtl="0" algn="l">
              <a:lnSpc>
                <a:spcPct val="100000"/>
              </a:lnSpc>
              <a:spcBef>
                <a:spcPts val="7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65" name="Google Shape;465;g2c2cd5a20b4_0_682"/>
          <p:cNvSpPr txBox="1"/>
          <p:nvPr>
            <p:ph idx="15" type="body"/>
          </p:nvPr>
        </p:nvSpPr>
        <p:spPr>
          <a:xfrm>
            <a:off x="1151467" y="5876149"/>
            <a:ext cx="11040300" cy="981900"/>
          </a:xfrm>
          <a:prstGeom prst="rect">
            <a:avLst/>
          </a:prstGeom>
          <a:noFill/>
          <a:ln>
            <a:noFill/>
          </a:ln>
        </p:spPr>
        <p:txBody>
          <a:bodyPr anchorCtr="0" anchor="b" bIns="0" lIns="0" spcFirstLastPara="1" rIns="0" wrap="square" tIns="0">
            <a:noAutofit/>
          </a:bodyPr>
          <a:lstStyle>
            <a:lvl1pPr indent="-228600" lvl="0" marL="457200" rtl="0" algn="r">
              <a:lnSpc>
                <a:spcPct val="100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3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2297">
          <p15:clr>
            <a:srgbClr val="FBAE40"/>
          </p15:clr>
        </p15:guide>
        <p15:guide id="6" orient="horz" pos="2160">
          <p15:clr>
            <a:srgbClr val="FBAE40"/>
          </p15:clr>
        </p15:guide>
        <p15:guide id="7" pos="2872">
          <p15:clr>
            <a:srgbClr val="FBAE40"/>
          </p15:clr>
        </p15:guide>
        <p15:guide id="8" pos="4808">
          <p15:clr>
            <a:srgbClr val="FBAE40"/>
          </p15:clr>
        </p15:guide>
        <p15:guide id="9" pos="538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chart (Dark)" showMasterSp="0">
  <p:cSld name="Bullets, chart (Dark)">
    <p:bg>
      <p:bgPr>
        <a:solidFill>
          <a:schemeClr val="dk2"/>
        </a:solidFill>
      </p:bgPr>
    </p:bg>
    <p:spTree>
      <p:nvGrpSpPr>
        <p:cNvPr id="466" name="Shape 466"/>
        <p:cNvGrpSpPr/>
        <p:nvPr/>
      </p:nvGrpSpPr>
      <p:grpSpPr>
        <a:xfrm>
          <a:off x="0" y="0"/>
          <a:ext cx="0" cy="0"/>
          <a:chOff x="0" y="0"/>
          <a:chExt cx="0" cy="0"/>
        </a:xfrm>
      </p:grpSpPr>
      <p:sp>
        <p:nvSpPr>
          <p:cNvPr id="467" name="Google Shape;467;g2c2cd5a20b4_0_702"/>
          <p:cNvSpPr/>
          <p:nvPr>
            <p:ph idx="2" type="chart"/>
          </p:nvPr>
        </p:nvSpPr>
        <p:spPr>
          <a:xfrm>
            <a:off x="6388103" y="910584"/>
            <a:ext cx="5228100" cy="4616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lt1"/>
              </a:buClr>
              <a:buSzPts val="3700"/>
              <a:buFont typeface="Arial"/>
              <a:buNone/>
              <a:defRPr b="0" i="0" sz="3700" u="none" cap="none" strike="noStrike">
                <a:solidFill>
                  <a:schemeClr val="lt1"/>
                </a:solidFill>
                <a:latin typeface="Arial"/>
                <a:ea typeface="Arial"/>
                <a:cs typeface="Arial"/>
                <a:sym typeface="Arial"/>
              </a:defRPr>
            </a:lvl1pPr>
            <a:lvl2pPr lvl="1" marR="0" rtl="0" algn="l">
              <a:lnSpc>
                <a:spcPct val="100000"/>
              </a:lnSpc>
              <a:spcBef>
                <a:spcPts val="11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7pPr>
            <a:lvl8pPr lvl="7" marR="0" rtl="0" algn="l">
              <a:lnSpc>
                <a:spcPct val="100000"/>
              </a:lnSpc>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lvl="8" marR="0" rtl="0" algn="l">
              <a:lnSpc>
                <a:spcPct val="100000"/>
              </a:lnSpc>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
        <p:nvSpPr>
          <p:cNvPr id="468" name="Google Shape;468;g2c2cd5a20b4_0_702"/>
          <p:cNvSpPr txBox="1"/>
          <p:nvPr>
            <p:ph idx="1" type="body"/>
          </p:nvPr>
        </p:nvSpPr>
        <p:spPr>
          <a:xfrm>
            <a:off x="575735" y="910584"/>
            <a:ext cx="5228100" cy="46164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Font typeface="Arial"/>
              <a:buChar char="–"/>
              <a:defRPr sz="37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69" name="Google Shape;469;g2c2cd5a20b4_0_702"/>
          <p:cNvSpPr txBox="1"/>
          <p:nvPr>
            <p:ph idx="3"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3659">
          <p15:clr>
            <a:srgbClr val="FBAE40"/>
          </p15:clr>
        </p15:guide>
        <p15:guide id="6" pos="402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chart (Light)" showMasterSp="0">
  <p:cSld name="Bullets, chart (Light)">
    <p:bg>
      <p:bgPr>
        <a:solidFill>
          <a:schemeClr val="lt2"/>
        </a:solidFill>
      </p:bgPr>
    </p:bg>
    <p:spTree>
      <p:nvGrpSpPr>
        <p:cNvPr id="470" name="Shape 470"/>
        <p:cNvGrpSpPr/>
        <p:nvPr/>
      </p:nvGrpSpPr>
      <p:grpSpPr>
        <a:xfrm>
          <a:off x="0" y="0"/>
          <a:ext cx="0" cy="0"/>
          <a:chOff x="0" y="0"/>
          <a:chExt cx="0" cy="0"/>
        </a:xfrm>
      </p:grpSpPr>
      <p:sp>
        <p:nvSpPr>
          <p:cNvPr id="471" name="Google Shape;471;g2c2cd5a20b4_0_706"/>
          <p:cNvSpPr/>
          <p:nvPr>
            <p:ph idx="2" type="chart"/>
          </p:nvPr>
        </p:nvSpPr>
        <p:spPr>
          <a:xfrm>
            <a:off x="6388103" y="910585"/>
            <a:ext cx="5228100" cy="46176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11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7pPr>
            <a:lvl8pPr lvl="7" marR="0" rtl="0" algn="l">
              <a:lnSpc>
                <a:spcPct val="100000"/>
              </a:lnSpc>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lvl="8" marR="0" rtl="0" algn="l">
              <a:lnSpc>
                <a:spcPct val="100000"/>
              </a:lnSpc>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
        <p:nvSpPr>
          <p:cNvPr id="472" name="Google Shape;472;g2c2cd5a20b4_0_706"/>
          <p:cNvSpPr txBox="1"/>
          <p:nvPr>
            <p:ph idx="1" type="body"/>
          </p:nvPr>
        </p:nvSpPr>
        <p:spPr>
          <a:xfrm>
            <a:off x="575735" y="910584"/>
            <a:ext cx="5228100" cy="46176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dk1"/>
              </a:buClr>
              <a:buSzPts val="3700"/>
              <a:buFont typeface="Arial"/>
              <a:buChar char="–"/>
              <a:defRPr sz="3700">
                <a:solidFill>
                  <a:schemeClr val="dk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73" name="Google Shape;473;g2c2cd5a20b4_0_706"/>
          <p:cNvSpPr txBox="1"/>
          <p:nvPr>
            <p:ph idx="3" type="body"/>
          </p:nvPr>
        </p:nvSpPr>
        <p:spPr>
          <a:xfrm>
            <a:off x="1151467" y="5876149"/>
            <a:ext cx="11040300" cy="981900"/>
          </a:xfrm>
          <a:prstGeom prst="rect">
            <a:avLst/>
          </a:prstGeom>
          <a:noFill/>
          <a:ln>
            <a:noFill/>
          </a:ln>
        </p:spPr>
        <p:txBody>
          <a:bodyPr anchorCtr="0" anchor="b" bIns="0" lIns="0" spcFirstLastPara="1" rIns="0" wrap="square" tIns="0">
            <a:noAutofit/>
          </a:bodyPr>
          <a:lstStyle>
            <a:lvl1pPr indent="-228600" lvl="0" marL="457200" rtl="0" algn="r">
              <a:lnSpc>
                <a:spcPct val="100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300"/>
              </a:spcBef>
              <a:spcAft>
                <a:spcPts val="0"/>
              </a:spcAft>
              <a:buClr>
                <a:schemeClr val="dk1"/>
              </a:buClr>
              <a:buSzPts val="2400"/>
              <a:buNone/>
              <a:defRPr/>
            </a:lvl2pPr>
            <a:lvl3pPr indent="-381000" lvl="2" marL="1371600" rtl="0" algn="l">
              <a:lnSpc>
                <a:spcPct val="100000"/>
              </a:lnSpc>
              <a:spcBef>
                <a:spcPts val="0"/>
              </a:spcBef>
              <a:spcAft>
                <a:spcPts val="0"/>
              </a:spcAft>
              <a:buClr>
                <a:schemeClr val="dk1"/>
              </a:buClr>
              <a:buSzPts val="2400"/>
              <a:buChar char="–"/>
              <a:defRPr/>
            </a:lvl3pPr>
            <a:lvl4pPr indent="-381000" lvl="3" marL="1828800" rtl="0" algn="l">
              <a:lnSpc>
                <a:spcPct val="100000"/>
              </a:lnSpc>
              <a:spcBef>
                <a:spcPts val="0"/>
              </a:spcBef>
              <a:spcAft>
                <a:spcPts val="0"/>
              </a:spcAft>
              <a:buClr>
                <a:schemeClr val="dk1"/>
              </a:buClr>
              <a:buSzPts val="2400"/>
              <a:buChar char="–"/>
              <a:defRPr/>
            </a:lvl4pPr>
            <a:lvl5pPr indent="-381000" lvl="4" marL="2286000" rtl="0" algn="l">
              <a:lnSpc>
                <a:spcPct val="100000"/>
              </a:lnSpc>
              <a:spcBef>
                <a:spcPts val="0"/>
              </a:spcBef>
              <a:spcAft>
                <a:spcPts val="0"/>
              </a:spcAft>
              <a:buClr>
                <a:schemeClr val="dk1"/>
              </a:buClr>
              <a:buSzPts val="2400"/>
              <a:buChar char="–"/>
              <a:defRPr/>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3659">
          <p15:clr>
            <a:srgbClr val="FBAE40"/>
          </p15:clr>
        </p15:guide>
        <p15:guide id="6" pos="402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ople circles (Dark)" showMasterSp="0">
  <p:cSld name="People circles (Dark)">
    <p:bg>
      <p:bgPr>
        <a:solidFill>
          <a:schemeClr val="dk2"/>
        </a:solidFill>
      </p:bgPr>
    </p:bg>
    <p:spTree>
      <p:nvGrpSpPr>
        <p:cNvPr id="474" name="Shape 474"/>
        <p:cNvGrpSpPr/>
        <p:nvPr/>
      </p:nvGrpSpPr>
      <p:grpSpPr>
        <a:xfrm>
          <a:off x="0" y="0"/>
          <a:ext cx="0" cy="0"/>
          <a:chOff x="0" y="0"/>
          <a:chExt cx="0" cy="0"/>
        </a:xfrm>
      </p:grpSpPr>
      <p:sp>
        <p:nvSpPr>
          <p:cNvPr id="475" name="Google Shape;475;g2c2cd5a20b4_0_710"/>
          <p:cNvSpPr txBox="1"/>
          <p:nvPr>
            <p:ph idx="1" type="body"/>
          </p:nvPr>
        </p:nvSpPr>
        <p:spPr>
          <a:xfrm>
            <a:off x="3503911" y="4464719"/>
            <a:ext cx="2256000" cy="935100"/>
          </a:xfrm>
          <a:prstGeom prst="rect">
            <a:avLst/>
          </a:prstGeom>
          <a:noFill/>
          <a:ln>
            <a:noFill/>
          </a:ln>
        </p:spPr>
        <p:txBody>
          <a:bodyPr anchorCtr="0" anchor="t" bIns="0" lIns="0" spcFirstLastPara="1" rIns="0" wrap="square" tIns="0">
            <a:noAutofit/>
          </a:bodyPr>
          <a:lstStyle>
            <a:lvl1pPr indent="-228600" lvl="0" marL="457200" rtl="0" algn="ctr">
              <a:lnSpc>
                <a:spcPct val="100000"/>
              </a:lnSpc>
              <a:spcBef>
                <a:spcPts val="0"/>
              </a:spcBef>
              <a:spcAft>
                <a:spcPts val="0"/>
              </a:spcAft>
              <a:buClr>
                <a:schemeClr val="lt1"/>
              </a:buClr>
              <a:buSzPts val="2100"/>
              <a:buNone/>
              <a:defRPr sz="21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76" name="Google Shape;476;g2c2cd5a20b4_0_710"/>
          <p:cNvSpPr txBox="1"/>
          <p:nvPr>
            <p:ph type="title"/>
          </p:nvPr>
        </p:nvSpPr>
        <p:spPr>
          <a:xfrm>
            <a:off x="575733" y="4464716"/>
            <a:ext cx="2256000" cy="935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lt1"/>
              </a:buClr>
              <a:buSzPts val="2100"/>
              <a:buNone/>
              <a:defRPr b="0" sz="2100">
                <a:solidFill>
                  <a:schemeClr val="lt1"/>
                </a:solidFill>
              </a:defRPr>
            </a:lvl1pPr>
            <a:lvl2pPr lvl="1" rtl="0" algn="l">
              <a:lnSpc>
                <a:spcPct val="85000"/>
              </a:lnSpc>
              <a:spcBef>
                <a:spcPts val="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sp>
        <p:nvSpPr>
          <p:cNvPr id="477" name="Google Shape;477;g2c2cd5a20b4_0_710"/>
          <p:cNvSpPr/>
          <p:nvPr>
            <p:ph idx="2" type="pic"/>
          </p:nvPr>
        </p:nvSpPr>
        <p:spPr>
          <a:xfrm>
            <a:off x="575733" y="2087400"/>
            <a:ext cx="2256000" cy="2256000"/>
          </a:xfrm>
          <a:prstGeom prst="ellipse">
            <a:avLst/>
          </a:prstGeom>
          <a:noFill/>
          <a:ln>
            <a:noFill/>
          </a:ln>
        </p:spPr>
      </p:sp>
      <p:sp>
        <p:nvSpPr>
          <p:cNvPr id="478" name="Google Shape;478;g2c2cd5a20b4_0_710"/>
          <p:cNvSpPr/>
          <p:nvPr>
            <p:ph idx="3" type="pic"/>
          </p:nvPr>
        </p:nvSpPr>
        <p:spPr>
          <a:xfrm>
            <a:off x="3503911" y="2087400"/>
            <a:ext cx="2256000" cy="2256000"/>
          </a:xfrm>
          <a:prstGeom prst="ellipse">
            <a:avLst/>
          </a:prstGeom>
          <a:noFill/>
          <a:ln>
            <a:noFill/>
          </a:ln>
        </p:spPr>
      </p:sp>
      <p:sp>
        <p:nvSpPr>
          <p:cNvPr id="479" name="Google Shape;479;g2c2cd5a20b4_0_710"/>
          <p:cNvSpPr/>
          <p:nvPr>
            <p:ph idx="4" type="pic"/>
          </p:nvPr>
        </p:nvSpPr>
        <p:spPr>
          <a:xfrm>
            <a:off x="6432088" y="2087400"/>
            <a:ext cx="2256000" cy="2256000"/>
          </a:xfrm>
          <a:prstGeom prst="ellipse">
            <a:avLst/>
          </a:prstGeom>
          <a:noFill/>
          <a:ln>
            <a:noFill/>
          </a:ln>
        </p:spPr>
      </p:sp>
      <p:sp>
        <p:nvSpPr>
          <p:cNvPr id="480" name="Google Shape;480;g2c2cd5a20b4_0_710"/>
          <p:cNvSpPr/>
          <p:nvPr>
            <p:ph idx="5" type="pic"/>
          </p:nvPr>
        </p:nvSpPr>
        <p:spPr>
          <a:xfrm>
            <a:off x="9360267" y="2087400"/>
            <a:ext cx="2256000" cy="2256000"/>
          </a:xfrm>
          <a:prstGeom prst="ellipse">
            <a:avLst/>
          </a:prstGeom>
          <a:noFill/>
          <a:ln>
            <a:noFill/>
          </a:ln>
        </p:spPr>
      </p:sp>
      <p:sp>
        <p:nvSpPr>
          <p:cNvPr id="481" name="Google Shape;481;g2c2cd5a20b4_0_710"/>
          <p:cNvSpPr txBox="1"/>
          <p:nvPr>
            <p:ph idx="6" type="body"/>
          </p:nvPr>
        </p:nvSpPr>
        <p:spPr>
          <a:xfrm>
            <a:off x="6432088" y="4464719"/>
            <a:ext cx="2256000" cy="935100"/>
          </a:xfrm>
          <a:prstGeom prst="rect">
            <a:avLst/>
          </a:prstGeom>
          <a:noFill/>
          <a:ln>
            <a:noFill/>
          </a:ln>
        </p:spPr>
        <p:txBody>
          <a:bodyPr anchorCtr="0" anchor="t" bIns="0" lIns="0" spcFirstLastPara="1" rIns="0" wrap="square" tIns="0">
            <a:noAutofit/>
          </a:bodyPr>
          <a:lstStyle>
            <a:lvl1pPr indent="-228600" lvl="0" marL="457200" rtl="0" algn="ctr">
              <a:lnSpc>
                <a:spcPct val="100000"/>
              </a:lnSpc>
              <a:spcBef>
                <a:spcPts val="0"/>
              </a:spcBef>
              <a:spcAft>
                <a:spcPts val="0"/>
              </a:spcAft>
              <a:buClr>
                <a:schemeClr val="lt1"/>
              </a:buClr>
              <a:buSzPts val="2100"/>
              <a:buNone/>
              <a:defRPr sz="21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82" name="Google Shape;482;g2c2cd5a20b4_0_710"/>
          <p:cNvSpPr txBox="1"/>
          <p:nvPr>
            <p:ph idx="7" type="body"/>
          </p:nvPr>
        </p:nvSpPr>
        <p:spPr>
          <a:xfrm>
            <a:off x="9360267" y="4464719"/>
            <a:ext cx="2256000" cy="935100"/>
          </a:xfrm>
          <a:prstGeom prst="rect">
            <a:avLst/>
          </a:prstGeom>
          <a:noFill/>
          <a:ln>
            <a:noFill/>
          </a:ln>
        </p:spPr>
        <p:txBody>
          <a:bodyPr anchorCtr="0" anchor="t" bIns="0" lIns="0" spcFirstLastPara="1" rIns="0" wrap="square" tIns="0">
            <a:noAutofit/>
          </a:bodyPr>
          <a:lstStyle>
            <a:lvl1pPr indent="-228600" lvl="0" marL="457200" rtl="0" algn="ctr">
              <a:lnSpc>
                <a:spcPct val="100000"/>
              </a:lnSpc>
              <a:spcBef>
                <a:spcPts val="0"/>
              </a:spcBef>
              <a:spcAft>
                <a:spcPts val="0"/>
              </a:spcAft>
              <a:buClr>
                <a:schemeClr val="lt1"/>
              </a:buClr>
              <a:buSzPts val="2100"/>
              <a:buNone/>
              <a:defRPr sz="21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cxnSp>
        <p:nvCxnSpPr>
          <p:cNvPr id="483" name="Google Shape;483;g2c2cd5a20b4_0_710"/>
          <p:cNvCxnSpPr/>
          <p:nvPr/>
        </p:nvCxnSpPr>
        <p:spPr>
          <a:xfrm>
            <a:off x="575733" y="571313"/>
            <a:ext cx="11040300" cy="0"/>
          </a:xfrm>
          <a:prstGeom prst="straightConnector1">
            <a:avLst/>
          </a:prstGeom>
          <a:noFill/>
          <a:ln cap="flat" cmpd="sng" w="38100">
            <a:solidFill>
              <a:schemeClr val="lt1"/>
            </a:solidFill>
            <a:prstDash val="solid"/>
            <a:round/>
            <a:headEnd len="sm" w="sm" type="none"/>
            <a:tailEnd len="sm" w="sm" type="none"/>
          </a:ln>
        </p:spPr>
      </p:cxnSp>
      <p:sp>
        <p:nvSpPr>
          <p:cNvPr id="484" name="Google Shape;484;g2c2cd5a20b4_0_710"/>
          <p:cNvSpPr txBox="1"/>
          <p:nvPr>
            <p:ph idx="8" type="body"/>
          </p:nvPr>
        </p:nvSpPr>
        <p:spPr>
          <a:xfrm>
            <a:off x="575733" y="548217"/>
            <a:ext cx="11040300" cy="93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4500"/>
              <a:buNone/>
              <a:defRPr sz="45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85" name="Google Shape;485;g2c2cd5a20b4_0_710"/>
          <p:cNvSpPr txBox="1"/>
          <p:nvPr>
            <p:ph idx="9"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2207">
          <p15:clr>
            <a:srgbClr val="FBAE40"/>
          </p15:clr>
        </p15:guide>
        <p15:guide id="6" pos="1784">
          <p15:clr>
            <a:srgbClr val="FBAE40"/>
          </p15:clr>
        </p15:guide>
        <p15:guide id="7" pos="3628">
          <p15:clr>
            <a:srgbClr val="FBAE40"/>
          </p15:clr>
        </p15:guide>
        <p15:guide id="8" pos="4052">
          <p15:clr>
            <a:srgbClr val="FBAE40"/>
          </p15:clr>
        </p15:guide>
        <p15:guide id="9" pos="5473">
          <p15:clr>
            <a:srgbClr val="FBAE40"/>
          </p15:clr>
        </p15:guide>
        <p15:guide id="10" pos="58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44" name="Shape 44"/>
        <p:cNvGrpSpPr/>
        <p:nvPr/>
      </p:nvGrpSpPr>
      <p:grpSpPr>
        <a:xfrm>
          <a:off x="0" y="0"/>
          <a:ext cx="0" cy="0"/>
          <a:chOff x="0" y="0"/>
          <a:chExt cx="0" cy="0"/>
        </a:xfrm>
      </p:grpSpPr>
      <p:pic>
        <p:nvPicPr>
          <p:cNvPr id="45" name="Google Shape;45;p25"/>
          <p:cNvPicPr preferRelativeResize="0"/>
          <p:nvPr/>
        </p:nvPicPr>
        <p:blipFill rotWithShape="1">
          <a:blip r:embed="rId2">
            <a:alphaModFix/>
          </a:blip>
          <a:srcRect b="0" l="0" r="0" t="0"/>
          <a:stretch/>
        </p:blipFill>
        <p:spPr>
          <a:xfrm>
            <a:off x="-71719" y="6161540"/>
            <a:ext cx="12344401" cy="736899"/>
          </a:xfrm>
          <a:prstGeom prst="rect">
            <a:avLst/>
          </a:prstGeom>
          <a:noFill/>
          <a:ln>
            <a:noFill/>
          </a:ln>
        </p:spPr>
      </p:pic>
      <p:sp>
        <p:nvSpPr>
          <p:cNvPr id="46" name="Google Shape;46;p25"/>
          <p:cNvSpPr txBox="1"/>
          <p:nvPr>
            <p:ph idx="1" type="body"/>
          </p:nvPr>
        </p:nvSpPr>
        <p:spPr>
          <a:xfrm>
            <a:off x="1762720" y="1550894"/>
            <a:ext cx="2694618" cy="375621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Font typeface="Noto Sans Symbols"/>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5"/>
          <p:cNvSpPr txBox="1"/>
          <p:nvPr>
            <p:ph idx="2" type="body"/>
          </p:nvPr>
        </p:nvSpPr>
        <p:spPr>
          <a:xfrm>
            <a:off x="7734662" y="1550894"/>
            <a:ext cx="2694618" cy="375621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Font typeface="Noto Sans Symbols"/>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5"/>
          <p:cNvSpPr txBox="1"/>
          <p:nvPr>
            <p:ph idx="3" type="body"/>
          </p:nvPr>
        </p:nvSpPr>
        <p:spPr>
          <a:xfrm>
            <a:off x="4748691" y="1550894"/>
            <a:ext cx="2694618" cy="375621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Font typeface="Noto Sans Symbols"/>
              <a:buChar char="▪"/>
              <a:defRPr>
                <a:solidFill>
                  <a:schemeClr val="dk1"/>
                </a:solidFill>
              </a:defRPr>
            </a:lvl1pPr>
            <a:lvl2pPr indent="-381000" lvl="1" marL="914400" algn="l">
              <a:lnSpc>
                <a:spcPct val="90000"/>
              </a:lnSpc>
              <a:spcBef>
                <a:spcPts val="500"/>
              </a:spcBef>
              <a:spcAft>
                <a:spcPts val="0"/>
              </a:spcAft>
              <a:buClr>
                <a:schemeClr val="dk1"/>
              </a:buClr>
              <a:buSzPts val="2400"/>
              <a:buFont typeface="Noto Sans Symbols"/>
              <a:buChar char="▪"/>
              <a:defRPr>
                <a:solidFill>
                  <a:schemeClr val="dk1"/>
                </a:solidFil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chemeClr val="lt1"/>
                </a:solidFill>
                <a:latin typeface="Arial"/>
                <a:ea typeface="Arial"/>
                <a:cs typeface="Arial"/>
                <a:sym typeface="Arial"/>
              </a:defRPr>
            </a:lvl1pPr>
            <a:lvl2pPr indent="0" lvl="1" marL="0" algn="r">
              <a:spcBef>
                <a:spcPts val="0"/>
              </a:spcBef>
              <a:buNone/>
              <a:defRPr b="1" i="0" sz="1400" u="none" cap="none" strike="noStrike">
                <a:solidFill>
                  <a:schemeClr val="lt1"/>
                </a:solidFill>
                <a:latin typeface="Arial"/>
                <a:ea typeface="Arial"/>
                <a:cs typeface="Arial"/>
                <a:sym typeface="Arial"/>
              </a:defRPr>
            </a:lvl2pPr>
            <a:lvl3pPr indent="0" lvl="2" marL="0" algn="r">
              <a:spcBef>
                <a:spcPts val="0"/>
              </a:spcBef>
              <a:buNone/>
              <a:defRPr b="1" i="0" sz="1400" u="none" cap="none" strike="noStrike">
                <a:solidFill>
                  <a:schemeClr val="lt1"/>
                </a:solidFill>
                <a:latin typeface="Arial"/>
                <a:ea typeface="Arial"/>
                <a:cs typeface="Arial"/>
                <a:sym typeface="Arial"/>
              </a:defRPr>
            </a:lvl3pPr>
            <a:lvl4pPr indent="0" lvl="3" marL="0" algn="r">
              <a:spcBef>
                <a:spcPts val="0"/>
              </a:spcBef>
              <a:buNone/>
              <a:defRPr b="1" i="0" sz="1400" u="none" cap="none" strike="noStrike">
                <a:solidFill>
                  <a:schemeClr val="lt1"/>
                </a:solidFill>
                <a:latin typeface="Arial"/>
                <a:ea typeface="Arial"/>
                <a:cs typeface="Arial"/>
                <a:sym typeface="Arial"/>
              </a:defRPr>
            </a:lvl4pPr>
            <a:lvl5pPr indent="0" lvl="4" marL="0" algn="r">
              <a:spcBef>
                <a:spcPts val="0"/>
              </a:spcBef>
              <a:buNone/>
              <a:defRPr b="1" i="0" sz="1400" u="none" cap="none" strike="noStrike">
                <a:solidFill>
                  <a:schemeClr val="lt1"/>
                </a:solidFill>
                <a:latin typeface="Arial"/>
                <a:ea typeface="Arial"/>
                <a:cs typeface="Arial"/>
                <a:sym typeface="Arial"/>
              </a:defRPr>
            </a:lvl5pPr>
            <a:lvl6pPr indent="0" lvl="5" marL="0" algn="r">
              <a:spcBef>
                <a:spcPts val="0"/>
              </a:spcBef>
              <a:buNone/>
              <a:defRPr b="1" i="0" sz="1400" u="none" cap="none" strike="noStrike">
                <a:solidFill>
                  <a:schemeClr val="lt1"/>
                </a:solidFill>
                <a:latin typeface="Arial"/>
                <a:ea typeface="Arial"/>
                <a:cs typeface="Arial"/>
                <a:sym typeface="Arial"/>
              </a:defRPr>
            </a:lvl6pPr>
            <a:lvl7pPr indent="0" lvl="6" marL="0" algn="r">
              <a:spcBef>
                <a:spcPts val="0"/>
              </a:spcBef>
              <a:buNone/>
              <a:defRPr b="1" i="0" sz="1400" u="none" cap="none" strike="noStrike">
                <a:solidFill>
                  <a:schemeClr val="lt1"/>
                </a:solidFill>
                <a:latin typeface="Arial"/>
                <a:ea typeface="Arial"/>
                <a:cs typeface="Arial"/>
                <a:sym typeface="Arial"/>
              </a:defRPr>
            </a:lvl7pPr>
            <a:lvl8pPr indent="0" lvl="7" marL="0" algn="r">
              <a:spcBef>
                <a:spcPts val="0"/>
              </a:spcBef>
              <a:buNone/>
              <a:defRPr b="1" i="0" sz="1400" u="none" cap="none" strike="noStrike">
                <a:solidFill>
                  <a:schemeClr val="lt1"/>
                </a:solidFill>
                <a:latin typeface="Arial"/>
                <a:ea typeface="Arial"/>
                <a:cs typeface="Arial"/>
                <a:sym typeface="Arial"/>
              </a:defRPr>
            </a:lvl8pPr>
            <a:lvl9pPr indent="0" lvl="8" marL="0" algn="r">
              <a:spcBef>
                <a:spcPts val="0"/>
              </a:spcBef>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ople circles (Light)" showMasterSp="0">
  <p:cSld name="People circles (Light)">
    <p:bg>
      <p:bgPr>
        <a:solidFill>
          <a:schemeClr val="lt2"/>
        </a:solidFill>
      </p:bgPr>
    </p:bg>
    <p:spTree>
      <p:nvGrpSpPr>
        <p:cNvPr id="486" name="Shape 486"/>
        <p:cNvGrpSpPr/>
        <p:nvPr/>
      </p:nvGrpSpPr>
      <p:grpSpPr>
        <a:xfrm>
          <a:off x="0" y="0"/>
          <a:ext cx="0" cy="0"/>
          <a:chOff x="0" y="0"/>
          <a:chExt cx="0" cy="0"/>
        </a:xfrm>
      </p:grpSpPr>
      <p:sp>
        <p:nvSpPr>
          <p:cNvPr id="487" name="Google Shape;487;g2c2cd5a20b4_0_722"/>
          <p:cNvSpPr/>
          <p:nvPr>
            <p:ph idx="2" type="pic"/>
          </p:nvPr>
        </p:nvSpPr>
        <p:spPr>
          <a:xfrm>
            <a:off x="575733" y="2087400"/>
            <a:ext cx="2256000" cy="2256000"/>
          </a:xfrm>
          <a:prstGeom prst="ellipse">
            <a:avLst/>
          </a:prstGeom>
          <a:noFill/>
          <a:ln>
            <a:noFill/>
          </a:ln>
        </p:spPr>
      </p:sp>
      <p:sp>
        <p:nvSpPr>
          <p:cNvPr id="488" name="Google Shape;488;g2c2cd5a20b4_0_722"/>
          <p:cNvSpPr/>
          <p:nvPr>
            <p:ph idx="3" type="pic"/>
          </p:nvPr>
        </p:nvSpPr>
        <p:spPr>
          <a:xfrm>
            <a:off x="3503911" y="2087400"/>
            <a:ext cx="2256000" cy="2256000"/>
          </a:xfrm>
          <a:prstGeom prst="ellipse">
            <a:avLst/>
          </a:prstGeom>
          <a:noFill/>
          <a:ln>
            <a:noFill/>
          </a:ln>
        </p:spPr>
      </p:sp>
      <p:sp>
        <p:nvSpPr>
          <p:cNvPr id="489" name="Google Shape;489;g2c2cd5a20b4_0_722"/>
          <p:cNvSpPr/>
          <p:nvPr>
            <p:ph idx="4" type="pic"/>
          </p:nvPr>
        </p:nvSpPr>
        <p:spPr>
          <a:xfrm>
            <a:off x="6432088" y="2087400"/>
            <a:ext cx="2256000" cy="2256000"/>
          </a:xfrm>
          <a:prstGeom prst="ellipse">
            <a:avLst/>
          </a:prstGeom>
          <a:noFill/>
          <a:ln>
            <a:noFill/>
          </a:ln>
        </p:spPr>
      </p:sp>
      <p:sp>
        <p:nvSpPr>
          <p:cNvPr id="490" name="Google Shape;490;g2c2cd5a20b4_0_722"/>
          <p:cNvSpPr/>
          <p:nvPr>
            <p:ph idx="5" type="pic"/>
          </p:nvPr>
        </p:nvSpPr>
        <p:spPr>
          <a:xfrm>
            <a:off x="9360267" y="2087400"/>
            <a:ext cx="2256000" cy="2256000"/>
          </a:xfrm>
          <a:prstGeom prst="ellipse">
            <a:avLst/>
          </a:prstGeom>
          <a:noFill/>
          <a:ln>
            <a:noFill/>
          </a:ln>
        </p:spPr>
      </p:sp>
      <p:cxnSp>
        <p:nvCxnSpPr>
          <p:cNvPr id="491" name="Google Shape;491;g2c2cd5a20b4_0_722"/>
          <p:cNvCxnSpPr/>
          <p:nvPr/>
        </p:nvCxnSpPr>
        <p:spPr>
          <a:xfrm>
            <a:off x="575733" y="571313"/>
            <a:ext cx="11040300" cy="0"/>
          </a:xfrm>
          <a:prstGeom prst="straightConnector1">
            <a:avLst/>
          </a:prstGeom>
          <a:noFill/>
          <a:ln cap="flat" cmpd="sng" w="38100">
            <a:solidFill>
              <a:schemeClr val="dk1"/>
            </a:solidFill>
            <a:prstDash val="solid"/>
            <a:round/>
            <a:headEnd len="sm" w="sm" type="none"/>
            <a:tailEnd len="sm" w="sm" type="none"/>
          </a:ln>
        </p:spPr>
      </p:cxnSp>
      <p:sp>
        <p:nvSpPr>
          <p:cNvPr id="492" name="Google Shape;492;g2c2cd5a20b4_0_722"/>
          <p:cNvSpPr txBox="1"/>
          <p:nvPr>
            <p:ph idx="1" type="body"/>
          </p:nvPr>
        </p:nvSpPr>
        <p:spPr>
          <a:xfrm>
            <a:off x="575733" y="548217"/>
            <a:ext cx="11040300" cy="93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4500"/>
              <a:buNone/>
              <a:defRPr sz="4500"/>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93" name="Google Shape;493;g2c2cd5a20b4_0_722"/>
          <p:cNvSpPr txBox="1"/>
          <p:nvPr>
            <p:ph idx="6" type="body"/>
          </p:nvPr>
        </p:nvSpPr>
        <p:spPr>
          <a:xfrm>
            <a:off x="3503911" y="4464719"/>
            <a:ext cx="2256000" cy="935100"/>
          </a:xfrm>
          <a:prstGeom prst="rect">
            <a:avLst/>
          </a:prstGeom>
          <a:noFill/>
          <a:ln>
            <a:noFill/>
          </a:ln>
        </p:spPr>
        <p:txBody>
          <a:bodyPr anchorCtr="0" anchor="t" bIns="0" lIns="0" spcFirstLastPara="1" rIns="0" wrap="square" tIns="0">
            <a:noAutofit/>
          </a:bodyPr>
          <a:lstStyle>
            <a:lvl1pPr indent="-228600" lvl="0" marL="457200" rtl="0" algn="ctr">
              <a:lnSpc>
                <a:spcPct val="100000"/>
              </a:lnSpc>
              <a:spcBef>
                <a:spcPts val="0"/>
              </a:spcBef>
              <a:spcAft>
                <a:spcPts val="0"/>
              </a:spcAft>
              <a:buClr>
                <a:schemeClr val="dk1"/>
              </a:buClr>
              <a:buSzPts val="2100"/>
              <a:buNone/>
              <a:defRPr sz="2100">
                <a:solidFill>
                  <a:schemeClr val="dk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94" name="Google Shape;494;g2c2cd5a20b4_0_722"/>
          <p:cNvSpPr txBox="1"/>
          <p:nvPr>
            <p:ph type="title"/>
          </p:nvPr>
        </p:nvSpPr>
        <p:spPr>
          <a:xfrm>
            <a:off x="575733" y="4464716"/>
            <a:ext cx="2256000" cy="935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1"/>
              </a:buClr>
              <a:buSzPts val="2100"/>
              <a:buNone/>
              <a:defRPr b="0" sz="2100">
                <a:solidFill>
                  <a:schemeClr val="dk1"/>
                </a:solidFill>
              </a:defRPr>
            </a:lvl1pPr>
            <a:lvl2pPr lvl="1" rtl="0" algn="l">
              <a:lnSpc>
                <a:spcPct val="85000"/>
              </a:lnSpc>
              <a:spcBef>
                <a:spcPts val="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sp>
        <p:nvSpPr>
          <p:cNvPr id="495" name="Google Shape;495;g2c2cd5a20b4_0_722"/>
          <p:cNvSpPr txBox="1"/>
          <p:nvPr>
            <p:ph idx="7" type="body"/>
          </p:nvPr>
        </p:nvSpPr>
        <p:spPr>
          <a:xfrm>
            <a:off x="6432088" y="4464719"/>
            <a:ext cx="2256000" cy="935100"/>
          </a:xfrm>
          <a:prstGeom prst="rect">
            <a:avLst/>
          </a:prstGeom>
          <a:noFill/>
          <a:ln>
            <a:noFill/>
          </a:ln>
        </p:spPr>
        <p:txBody>
          <a:bodyPr anchorCtr="0" anchor="t" bIns="0" lIns="0" spcFirstLastPara="1" rIns="0" wrap="square" tIns="0">
            <a:noAutofit/>
          </a:bodyPr>
          <a:lstStyle>
            <a:lvl1pPr indent="-228600" lvl="0" marL="457200" rtl="0" algn="ctr">
              <a:lnSpc>
                <a:spcPct val="100000"/>
              </a:lnSpc>
              <a:spcBef>
                <a:spcPts val="0"/>
              </a:spcBef>
              <a:spcAft>
                <a:spcPts val="0"/>
              </a:spcAft>
              <a:buClr>
                <a:schemeClr val="dk1"/>
              </a:buClr>
              <a:buSzPts val="2100"/>
              <a:buNone/>
              <a:defRPr sz="2100">
                <a:solidFill>
                  <a:schemeClr val="dk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96" name="Google Shape;496;g2c2cd5a20b4_0_722"/>
          <p:cNvSpPr txBox="1"/>
          <p:nvPr>
            <p:ph idx="8" type="body"/>
          </p:nvPr>
        </p:nvSpPr>
        <p:spPr>
          <a:xfrm>
            <a:off x="9360267" y="4464719"/>
            <a:ext cx="2256000" cy="935100"/>
          </a:xfrm>
          <a:prstGeom prst="rect">
            <a:avLst/>
          </a:prstGeom>
          <a:noFill/>
          <a:ln>
            <a:noFill/>
          </a:ln>
        </p:spPr>
        <p:txBody>
          <a:bodyPr anchorCtr="0" anchor="t" bIns="0" lIns="0" spcFirstLastPara="1" rIns="0" wrap="square" tIns="0">
            <a:noAutofit/>
          </a:bodyPr>
          <a:lstStyle>
            <a:lvl1pPr indent="-228600" lvl="0" marL="457200" rtl="0" algn="ctr">
              <a:lnSpc>
                <a:spcPct val="100000"/>
              </a:lnSpc>
              <a:spcBef>
                <a:spcPts val="0"/>
              </a:spcBef>
              <a:spcAft>
                <a:spcPts val="0"/>
              </a:spcAft>
              <a:buClr>
                <a:schemeClr val="dk1"/>
              </a:buClr>
              <a:buSzPts val="2100"/>
              <a:buNone/>
              <a:defRPr sz="2100">
                <a:solidFill>
                  <a:schemeClr val="dk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497" name="Google Shape;497;g2c2cd5a20b4_0_722"/>
          <p:cNvSpPr txBox="1"/>
          <p:nvPr>
            <p:ph idx="9"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guide id="5" pos="1784">
          <p15:clr>
            <a:srgbClr val="FBAE40"/>
          </p15:clr>
        </p15:guide>
        <p15:guide id="6" pos="2207">
          <p15:clr>
            <a:srgbClr val="FBAE40"/>
          </p15:clr>
        </p15:guide>
        <p15:guide id="7" pos="3628">
          <p15:clr>
            <a:srgbClr val="FBAE40"/>
          </p15:clr>
        </p15:guide>
        <p15:guide id="8" pos="4052">
          <p15:clr>
            <a:srgbClr val="FBAE40"/>
          </p15:clr>
        </p15:guide>
        <p15:guide id="9" pos="5473">
          <p15:clr>
            <a:srgbClr val="FBAE40"/>
          </p15:clr>
        </p15:guide>
        <p15:guide id="10" pos="589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itle (Light)" showMasterSp="0">
  <p:cSld name="Blank, title (Light)">
    <p:bg>
      <p:bgPr>
        <a:solidFill>
          <a:schemeClr val="lt2"/>
        </a:solidFill>
      </p:bgPr>
    </p:bg>
    <p:spTree>
      <p:nvGrpSpPr>
        <p:cNvPr id="498" name="Shape 498"/>
        <p:cNvGrpSpPr/>
        <p:nvPr/>
      </p:nvGrpSpPr>
      <p:grpSpPr>
        <a:xfrm>
          <a:off x="0" y="0"/>
          <a:ext cx="0" cy="0"/>
          <a:chOff x="0" y="0"/>
          <a:chExt cx="0" cy="0"/>
        </a:xfrm>
      </p:grpSpPr>
      <p:cxnSp>
        <p:nvCxnSpPr>
          <p:cNvPr id="499" name="Google Shape;499;g2c2cd5a20b4_0_734"/>
          <p:cNvCxnSpPr/>
          <p:nvPr/>
        </p:nvCxnSpPr>
        <p:spPr>
          <a:xfrm>
            <a:off x="575733" y="571313"/>
            <a:ext cx="11040300" cy="0"/>
          </a:xfrm>
          <a:prstGeom prst="straightConnector1">
            <a:avLst/>
          </a:prstGeom>
          <a:noFill/>
          <a:ln cap="flat" cmpd="sng" w="38100">
            <a:solidFill>
              <a:schemeClr val="dk1"/>
            </a:solidFill>
            <a:prstDash val="solid"/>
            <a:round/>
            <a:headEnd len="sm" w="sm" type="none"/>
            <a:tailEnd len="sm" w="sm" type="none"/>
          </a:ln>
        </p:spPr>
      </p:cxnSp>
      <p:sp>
        <p:nvSpPr>
          <p:cNvPr id="500" name="Google Shape;500;g2c2cd5a20b4_0_734"/>
          <p:cNvSpPr txBox="1"/>
          <p:nvPr>
            <p:ph idx="1" type="body"/>
          </p:nvPr>
        </p:nvSpPr>
        <p:spPr>
          <a:xfrm>
            <a:off x="575733" y="548217"/>
            <a:ext cx="11040300" cy="935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4500"/>
              <a:buNone/>
              <a:defRPr sz="4500">
                <a:solidFill>
                  <a:schemeClr val="dk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501" name="Google Shape;501;g2c2cd5a20b4_0_734"/>
          <p:cNvSpPr txBox="1"/>
          <p:nvPr>
            <p:ph idx="2" type="body"/>
          </p:nvPr>
        </p:nvSpPr>
        <p:spPr>
          <a:xfrm>
            <a:off x="575735" y="1930400"/>
            <a:ext cx="7526700" cy="35376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dk1"/>
              </a:buClr>
              <a:buSzPts val="3700"/>
              <a:buFont typeface="Arial"/>
              <a:buChar char="–"/>
              <a:defRPr sz="3700">
                <a:solidFill>
                  <a:schemeClr val="dk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502" name="Google Shape;502;g2c2cd5a20b4_0_734"/>
          <p:cNvSpPr txBox="1"/>
          <p:nvPr>
            <p:ph idx="3"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showMasterSp="0">
  <p:cSld name="Blank (Dark)">
    <p:bg>
      <p:bgPr>
        <a:solidFill>
          <a:schemeClr val="dk2"/>
        </a:solidFill>
      </p:bgPr>
    </p:bg>
    <p:spTree>
      <p:nvGrpSpPr>
        <p:cNvPr id="503" name="Shape 503"/>
        <p:cNvGrpSpPr/>
        <p:nvPr/>
      </p:nvGrpSpPr>
      <p:grpSpPr>
        <a:xfrm>
          <a:off x="0" y="0"/>
          <a:ext cx="0" cy="0"/>
          <a:chOff x="0" y="0"/>
          <a:chExt cx="0" cy="0"/>
        </a:xfrm>
      </p:grpSpPr>
      <p:sp>
        <p:nvSpPr>
          <p:cNvPr id="504" name="Google Shape;504;g2c2cd5a20b4_0_739"/>
          <p:cNvSpPr txBox="1"/>
          <p:nvPr>
            <p:ph idx="1" type="body"/>
          </p:nvPr>
        </p:nvSpPr>
        <p:spPr>
          <a:xfrm>
            <a:off x="575733" y="548217"/>
            <a:ext cx="7526700" cy="38400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lt1"/>
              </a:buClr>
              <a:buSzPts val="3700"/>
              <a:buFont typeface="Arial"/>
              <a:buChar char="–"/>
              <a:defRPr sz="3700">
                <a:solidFill>
                  <a:schemeClr val="lt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505" name="Google Shape;505;g2c2cd5a20b4_0_739"/>
          <p:cNvSpPr txBox="1"/>
          <p:nvPr>
            <p:ph idx="2"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ight)" showMasterSp="0">
  <p:cSld name="Blank (Light)">
    <p:bg>
      <p:bgPr>
        <a:solidFill>
          <a:schemeClr val="lt2"/>
        </a:solidFill>
      </p:bgPr>
    </p:bg>
    <p:spTree>
      <p:nvGrpSpPr>
        <p:cNvPr id="506" name="Shape 506"/>
        <p:cNvGrpSpPr/>
        <p:nvPr/>
      </p:nvGrpSpPr>
      <p:grpSpPr>
        <a:xfrm>
          <a:off x="0" y="0"/>
          <a:ext cx="0" cy="0"/>
          <a:chOff x="0" y="0"/>
          <a:chExt cx="0" cy="0"/>
        </a:xfrm>
      </p:grpSpPr>
      <p:sp>
        <p:nvSpPr>
          <p:cNvPr id="507" name="Google Shape;507;g2c2cd5a20b4_0_742"/>
          <p:cNvSpPr txBox="1"/>
          <p:nvPr>
            <p:ph idx="1" type="body"/>
          </p:nvPr>
        </p:nvSpPr>
        <p:spPr>
          <a:xfrm>
            <a:off x="575735" y="548216"/>
            <a:ext cx="7526700" cy="3840000"/>
          </a:xfrm>
          <a:prstGeom prst="rect">
            <a:avLst/>
          </a:prstGeom>
          <a:noFill/>
          <a:ln>
            <a:noFill/>
          </a:ln>
        </p:spPr>
        <p:txBody>
          <a:bodyPr anchorCtr="0" anchor="t" bIns="0" lIns="0" spcFirstLastPara="1" rIns="0" wrap="square" tIns="0">
            <a:noAutofit/>
          </a:bodyPr>
          <a:lstStyle>
            <a:lvl1pPr indent="-463550" lvl="0" marL="457200" rtl="0" algn="l">
              <a:lnSpc>
                <a:spcPct val="100000"/>
              </a:lnSpc>
              <a:spcBef>
                <a:spcPts val="0"/>
              </a:spcBef>
              <a:spcAft>
                <a:spcPts val="0"/>
              </a:spcAft>
              <a:buClr>
                <a:schemeClr val="dk1"/>
              </a:buClr>
              <a:buSzPts val="3700"/>
              <a:buFont typeface="Arial"/>
              <a:buChar char="–"/>
              <a:defRPr sz="3700">
                <a:solidFill>
                  <a:schemeClr val="dk1"/>
                </a:solidFill>
              </a:defRPr>
            </a:lvl1pPr>
            <a:lvl2pPr indent="-228600" lvl="1" marL="914400" rtl="0" algn="l">
              <a:lnSpc>
                <a:spcPct val="100000"/>
              </a:lnSpc>
              <a:spcBef>
                <a:spcPts val="1100"/>
              </a:spcBef>
              <a:spcAft>
                <a:spcPts val="0"/>
              </a:spcAft>
              <a:buClr>
                <a:schemeClr val="dk1"/>
              </a:buClr>
              <a:buSzPts val="2400"/>
              <a:buNone/>
              <a:defRPr sz="2400"/>
            </a:lvl2pPr>
            <a:lvl3pPr indent="-381000" lvl="2" marL="1371600" rtl="0" algn="l">
              <a:lnSpc>
                <a:spcPct val="100000"/>
              </a:lnSpc>
              <a:spcBef>
                <a:spcPts val="0"/>
              </a:spcBef>
              <a:spcAft>
                <a:spcPts val="0"/>
              </a:spcAft>
              <a:buClr>
                <a:schemeClr val="dk1"/>
              </a:buClr>
              <a:buSzPts val="2400"/>
              <a:buChar char="–"/>
              <a:defRPr sz="2400"/>
            </a:lvl3pPr>
            <a:lvl4pPr indent="-381000" lvl="3" marL="1828800" rtl="0" algn="l">
              <a:lnSpc>
                <a:spcPct val="100000"/>
              </a:lnSpc>
              <a:spcBef>
                <a:spcPts val="0"/>
              </a:spcBef>
              <a:spcAft>
                <a:spcPts val="0"/>
              </a:spcAft>
              <a:buClr>
                <a:schemeClr val="dk1"/>
              </a:buClr>
              <a:buSzPts val="2400"/>
              <a:buChar char="–"/>
              <a:defRPr sz="2400"/>
            </a:lvl4pPr>
            <a:lvl5pPr indent="-381000" lvl="4" marL="2286000" rtl="0" algn="l">
              <a:lnSpc>
                <a:spcPct val="100000"/>
              </a:lnSpc>
              <a:spcBef>
                <a:spcPts val="0"/>
              </a:spcBef>
              <a:spcAft>
                <a:spcPts val="0"/>
              </a:spcAft>
              <a:buClr>
                <a:schemeClr val="dk1"/>
              </a:buClr>
              <a:buSzPts val="2400"/>
              <a:buChar char="–"/>
              <a:defRPr sz="24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
        <p:nvSpPr>
          <p:cNvPr id="508" name="Google Shape;508;g2c2cd5a20b4_0_742"/>
          <p:cNvSpPr txBox="1"/>
          <p:nvPr>
            <p:ph idx="2"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Light)" showMasterSp="0">
  <p:cSld name="Full image (Light)">
    <p:bg>
      <p:bgPr>
        <a:solidFill>
          <a:schemeClr val="lt2"/>
        </a:solidFill>
      </p:bgPr>
    </p:bg>
    <p:spTree>
      <p:nvGrpSpPr>
        <p:cNvPr id="509" name="Shape 509"/>
        <p:cNvGrpSpPr/>
        <p:nvPr/>
      </p:nvGrpSpPr>
      <p:grpSpPr>
        <a:xfrm>
          <a:off x="0" y="0"/>
          <a:ext cx="0" cy="0"/>
          <a:chOff x="0" y="0"/>
          <a:chExt cx="0" cy="0"/>
        </a:xfrm>
      </p:grpSpPr>
      <p:sp>
        <p:nvSpPr>
          <p:cNvPr id="510" name="Google Shape;510;g2c2cd5a20b4_0_745"/>
          <p:cNvSpPr/>
          <p:nvPr>
            <p:ph idx="2" type="pic"/>
          </p:nvPr>
        </p:nvSpPr>
        <p:spPr>
          <a:xfrm>
            <a:off x="575736" y="548216"/>
            <a:ext cx="11040300" cy="5761500"/>
          </a:xfrm>
          <a:prstGeom prst="rect">
            <a:avLst/>
          </a:prstGeom>
          <a:noFill/>
          <a:ln>
            <a:noFill/>
          </a:ln>
        </p:spPr>
      </p:sp>
      <p:sp>
        <p:nvSpPr>
          <p:cNvPr id="511" name="Google Shape;511;g2c2cd5a20b4_0_745"/>
          <p:cNvSpPr txBox="1"/>
          <p:nvPr>
            <p:ph idx="1" type="body"/>
          </p:nvPr>
        </p:nvSpPr>
        <p:spPr>
          <a:xfrm>
            <a:off x="575733" y="5706263"/>
            <a:ext cx="11616300" cy="1151700"/>
          </a:xfrm>
          <a:prstGeom prst="rect">
            <a:avLst/>
          </a:prstGeom>
          <a:noFill/>
          <a:ln>
            <a:noFill/>
          </a:ln>
        </p:spPr>
        <p:txBody>
          <a:bodyPr anchorCtr="0" anchor="b" bIns="96000" lIns="0" spcFirstLastPara="1" rIns="144000" wrap="square" tIns="0">
            <a:noAutofit/>
          </a:bodyPr>
          <a:lstStyle>
            <a:lvl1pPr indent="-228600" lvl="0" marL="457200" rtl="0" algn="r">
              <a:lnSpc>
                <a:spcPct val="114000"/>
              </a:lnSpc>
              <a:spcBef>
                <a:spcPts val="0"/>
              </a:spcBef>
              <a:spcAft>
                <a:spcPts val="0"/>
              </a:spcAft>
              <a:buClr>
                <a:schemeClr val="lt1"/>
              </a:buClr>
              <a:buSzPts val="1900"/>
              <a:buNone/>
              <a:defRPr sz="1900">
                <a:solidFill>
                  <a:schemeClr val="lt1"/>
                </a:solidFill>
              </a:defRPr>
            </a:lvl1pPr>
            <a:lvl2pPr indent="-228600" lvl="1" marL="914400" rtl="0" algn="l">
              <a:lnSpc>
                <a:spcPct val="100000"/>
              </a:lnSpc>
              <a:spcBef>
                <a:spcPts val="0"/>
              </a:spcBef>
              <a:spcAft>
                <a:spcPts val="0"/>
              </a:spcAft>
              <a:buClr>
                <a:schemeClr val="dk1"/>
              </a:buClr>
              <a:buSzPts val="1600"/>
              <a:buNone/>
              <a:defRPr sz="1600"/>
            </a:lvl2pPr>
            <a:lvl3pPr indent="-330200" lvl="2" marL="1371600" rtl="0" algn="l">
              <a:lnSpc>
                <a:spcPct val="100000"/>
              </a:lnSpc>
              <a:spcBef>
                <a:spcPts val="0"/>
              </a:spcBef>
              <a:spcAft>
                <a:spcPts val="0"/>
              </a:spcAft>
              <a:buClr>
                <a:schemeClr val="dk1"/>
              </a:buClr>
              <a:buSzPts val="1600"/>
              <a:buChar char="–"/>
              <a:defRPr sz="1600"/>
            </a:lvl3pPr>
            <a:lvl4pPr indent="-330200" lvl="3" marL="1828800" rtl="0" algn="l">
              <a:lnSpc>
                <a:spcPct val="100000"/>
              </a:lnSpc>
              <a:spcBef>
                <a:spcPts val="0"/>
              </a:spcBef>
              <a:spcAft>
                <a:spcPts val="0"/>
              </a:spcAft>
              <a:buClr>
                <a:schemeClr val="dk1"/>
              </a:buClr>
              <a:buSzPts val="1600"/>
              <a:buChar char="–"/>
              <a:defRPr sz="1600"/>
            </a:lvl4pPr>
            <a:lvl5pPr indent="-330200" lvl="4" marL="2286000" rtl="0" algn="l">
              <a:lnSpc>
                <a:spcPct val="100000"/>
              </a:lnSpc>
              <a:spcBef>
                <a:spcPts val="0"/>
              </a:spcBef>
              <a:spcAft>
                <a:spcPts val="0"/>
              </a:spcAft>
              <a:buClr>
                <a:schemeClr val="dk1"/>
              </a:buClr>
              <a:buSzPts val="1600"/>
              <a:buChar char="–"/>
              <a:defRPr sz="1600"/>
            </a:lvl5pPr>
            <a:lvl6pPr indent="-381000" lvl="5" marL="2743200" rtl="0" algn="l">
              <a:lnSpc>
                <a:spcPct val="100000"/>
              </a:lnSpc>
              <a:spcBef>
                <a:spcPts val="0"/>
              </a:spcBef>
              <a:spcAft>
                <a:spcPts val="0"/>
              </a:spcAft>
              <a:buClr>
                <a:schemeClr val="dk1"/>
              </a:buClr>
              <a:buSzPts val="2400"/>
              <a:buChar char="–"/>
              <a:defRPr/>
            </a:lvl6pPr>
            <a:lvl7pPr indent="-381000" lvl="6" marL="3200400" rtl="0" algn="l">
              <a:lnSpc>
                <a:spcPct val="100000"/>
              </a:lnSpc>
              <a:spcBef>
                <a:spcPts val="0"/>
              </a:spcBef>
              <a:spcAft>
                <a:spcPts val="0"/>
              </a:spcAft>
              <a:buClr>
                <a:schemeClr val="dk1"/>
              </a:buClr>
              <a:buSzPts val="2400"/>
              <a:buChar char="–"/>
              <a:defRPr/>
            </a:lvl7pPr>
            <a:lvl8pPr indent="-381000" lvl="7" marL="3657600" rtl="0" algn="l">
              <a:lnSpc>
                <a:spcPct val="100000"/>
              </a:lnSpc>
              <a:spcBef>
                <a:spcPts val="500"/>
              </a:spcBef>
              <a:spcAft>
                <a:spcPts val="0"/>
              </a:spcAft>
              <a:buClr>
                <a:schemeClr val="dk1"/>
              </a:buClr>
              <a:buSzPts val="2400"/>
              <a:buChar char="•"/>
              <a:defRPr/>
            </a:lvl8pPr>
            <a:lvl9pPr indent="-381000" lvl="8" marL="4114800" rtl="0" algn="l">
              <a:lnSpc>
                <a:spcPct val="100000"/>
              </a:lnSpc>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pos="363">
          <p15:clr>
            <a:srgbClr val="FBAE40"/>
          </p15:clr>
        </p15:guide>
        <p15:guide id="2" orient="horz" pos="3975">
          <p15:clr>
            <a:srgbClr val="FBAE40"/>
          </p15:clr>
        </p15:guide>
        <p15:guide id="3" orient="horz" pos="345">
          <p15:clr>
            <a:srgbClr val="FBAE40"/>
          </p15:clr>
        </p15:guide>
        <p15:guide id="4" pos="731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2" name="Shape 512"/>
        <p:cNvGrpSpPr/>
        <p:nvPr/>
      </p:nvGrpSpPr>
      <p:grpSpPr>
        <a:xfrm>
          <a:off x="0" y="0"/>
          <a:ext cx="0" cy="0"/>
          <a:chOff x="0" y="0"/>
          <a:chExt cx="0" cy="0"/>
        </a:xfrm>
      </p:grpSpPr>
      <p:sp>
        <p:nvSpPr>
          <p:cNvPr id="513" name="Google Shape;513;g2c2cd5a20b4_0_7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900"/>
              <a:buNone/>
              <a:defRPr/>
            </a:lvl1pPr>
            <a:lvl2pPr lvl="1" rtl="0" algn="l">
              <a:lnSpc>
                <a:spcPct val="85000"/>
              </a:lnSpc>
              <a:spcBef>
                <a:spcPts val="0"/>
              </a:spcBef>
              <a:spcAft>
                <a:spcPts val="0"/>
              </a:spcAft>
              <a:buSzPts val="1900"/>
              <a:buNone/>
              <a:defRPr/>
            </a:lvl2pPr>
            <a:lvl3pPr lvl="2" rtl="0" algn="l">
              <a:lnSpc>
                <a:spcPct val="85000"/>
              </a:lnSpc>
              <a:spcBef>
                <a:spcPts val="0"/>
              </a:spcBef>
              <a:spcAft>
                <a:spcPts val="0"/>
              </a:spcAft>
              <a:buSzPts val="1900"/>
              <a:buNone/>
              <a:defRPr/>
            </a:lvl3pPr>
            <a:lvl4pPr lvl="3" rtl="0" algn="l">
              <a:lnSpc>
                <a:spcPct val="85000"/>
              </a:lnSpc>
              <a:spcBef>
                <a:spcPts val="0"/>
              </a:spcBef>
              <a:spcAft>
                <a:spcPts val="0"/>
              </a:spcAft>
              <a:buSzPts val="1900"/>
              <a:buNone/>
              <a:defRPr/>
            </a:lvl4pPr>
            <a:lvl5pPr lvl="4" rtl="0" algn="l">
              <a:lnSpc>
                <a:spcPct val="85000"/>
              </a:lnSpc>
              <a:spcBef>
                <a:spcPts val="0"/>
              </a:spcBef>
              <a:spcAft>
                <a:spcPts val="0"/>
              </a:spcAft>
              <a:buSzPts val="1900"/>
              <a:buNone/>
              <a:defRPr/>
            </a:lvl5pPr>
            <a:lvl6pPr lvl="5" rtl="0" algn="l">
              <a:lnSpc>
                <a:spcPct val="85000"/>
              </a:lnSpc>
              <a:spcBef>
                <a:spcPts val="0"/>
              </a:spcBef>
              <a:spcAft>
                <a:spcPts val="0"/>
              </a:spcAft>
              <a:buSzPts val="1900"/>
              <a:buNone/>
              <a:defRPr/>
            </a:lvl6pPr>
            <a:lvl7pPr lvl="6" rtl="0" algn="l">
              <a:lnSpc>
                <a:spcPct val="85000"/>
              </a:lnSpc>
              <a:spcBef>
                <a:spcPts val="0"/>
              </a:spcBef>
              <a:spcAft>
                <a:spcPts val="0"/>
              </a:spcAft>
              <a:buSzPts val="1900"/>
              <a:buNone/>
              <a:defRPr/>
            </a:lvl7pPr>
            <a:lvl8pPr lvl="7" rtl="0" algn="l">
              <a:lnSpc>
                <a:spcPct val="85000"/>
              </a:lnSpc>
              <a:spcBef>
                <a:spcPts val="0"/>
              </a:spcBef>
              <a:spcAft>
                <a:spcPts val="0"/>
              </a:spcAft>
              <a:buSzPts val="1900"/>
              <a:buNone/>
              <a:defRPr/>
            </a:lvl8pPr>
            <a:lvl9pPr lvl="8" rtl="0" algn="l">
              <a:lnSpc>
                <a:spcPct val="85000"/>
              </a:lnSpc>
              <a:spcBef>
                <a:spcPts val="0"/>
              </a:spcBef>
              <a:spcAft>
                <a:spcPts val="0"/>
              </a:spcAft>
              <a:buSzPts val="1900"/>
              <a:buNone/>
              <a:defRPr/>
            </a:lvl9pPr>
          </a:lstStyle>
          <a:p/>
        </p:txBody>
      </p:sp>
      <p:sp>
        <p:nvSpPr>
          <p:cNvPr id="514" name="Google Shape;514;g2c2cd5a20b4_0_74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228600" lvl="1" marL="914400" rtl="0" algn="l">
              <a:lnSpc>
                <a:spcPct val="90000"/>
              </a:lnSpc>
              <a:spcBef>
                <a:spcPts val="1100"/>
              </a:spcBef>
              <a:spcAft>
                <a:spcPts val="0"/>
              </a:spcAft>
              <a:buClr>
                <a:schemeClr val="dk1"/>
              </a:buClr>
              <a:buSzPts val="1900"/>
              <a:buNone/>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515" name="Google Shape;515;g2c2cd5a20b4_0_748"/>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516" name="Google Shape;516;g2c2cd5a20b4_0_748"/>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517" name="Google Shape;517;g2c2cd5a20b4_0_74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50" name="Shape 50"/>
        <p:cNvGrpSpPr/>
        <p:nvPr/>
      </p:nvGrpSpPr>
      <p:grpSpPr>
        <a:xfrm>
          <a:off x="0" y="0"/>
          <a:ext cx="0" cy="0"/>
          <a:chOff x="0" y="0"/>
          <a:chExt cx="0" cy="0"/>
        </a:xfrm>
      </p:grpSpPr>
      <p:pic>
        <p:nvPicPr>
          <p:cNvPr id="51" name="Google Shape;51;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pic>
        <p:nvPicPr>
          <p:cNvPr id="53" name="Google Shape;53;p27"/>
          <p:cNvPicPr preferRelativeResize="0"/>
          <p:nvPr/>
        </p:nvPicPr>
        <p:blipFill rotWithShape="1">
          <a:blip r:embed="rId2">
            <a:alphaModFix/>
          </a:blip>
          <a:srcRect b="0" l="0" r="0" t="0"/>
          <a:stretch/>
        </p:blipFill>
        <p:spPr>
          <a:xfrm>
            <a:off x="-71719" y="6161540"/>
            <a:ext cx="12344401" cy="736899"/>
          </a:xfrm>
          <a:prstGeom prst="rect">
            <a:avLst/>
          </a:prstGeom>
          <a:noFill/>
          <a:ln>
            <a:noFill/>
          </a:ln>
        </p:spPr>
      </p:pic>
      <p:sp>
        <p:nvSpPr>
          <p:cNvPr id="54" name="Google Shape;54;p27"/>
          <p:cNvSpPr txBox="1"/>
          <p:nvPr/>
        </p:nvSpPr>
        <p:spPr>
          <a:xfrm>
            <a:off x="2326341" y="2065894"/>
            <a:ext cx="7705165"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Lorem ipsum dolor sit amet, consec-tetuer adipiscing elit, sed diam </a:t>
            </a:r>
            <a:endParaRPr/>
          </a:p>
          <a:p>
            <a:pPr indent="0" lvl="0" marL="0" marR="0" rtl="0" algn="l">
              <a:spcBef>
                <a:spcPts val="0"/>
              </a:spcBef>
              <a:spcAft>
                <a:spcPts val="0"/>
              </a:spcAft>
              <a:buNone/>
            </a:pPr>
            <a:r>
              <a:rPr lang="en-US" sz="3600">
                <a:solidFill>
                  <a:schemeClr val="dk1"/>
                </a:solidFill>
                <a:latin typeface="Arial"/>
                <a:ea typeface="Arial"/>
                <a:cs typeface="Arial"/>
                <a:sym typeface="Arial"/>
              </a:rPr>
              <a:t>nonummy nibh euismod tincidunt ut laoreet dolore magna aliquam erat.”</a:t>
            </a:r>
            <a:endParaRPr/>
          </a:p>
        </p:txBody>
      </p:sp>
      <p:sp>
        <p:nvSpPr>
          <p:cNvPr id="55" name="Google Shape;55;p27"/>
          <p:cNvSpPr txBox="1"/>
          <p:nvPr/>
        </p:nvSpPr>
        <p:spPr>
          <a:xfrm>
            <a:off x="1945341" y="1281064"/>
            <a:ext cx="56925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600">
                <a:solidFill>
                  <a:schemeClr val="accent1"/>
                </a:solidFill>
                <a:latin typeface="Arial"/>
                <a:ea typeface="Arial"/>
                <a:cs typeface="Arial"/>
                <a:sym typeface="Arial"/>
              </a:rPr>
              <a:t>“</a:t>
            </a:r>
            <a:endParaRPr/>
          </a:p>
        </p:txBody>
      </p:sp>
      <p:sp>
        <p:nvSpPr>
          <p:cNvPr id="56" name="Google Shape;56;p27"/>
          <p:cNvSpPr txBox="1"/>
          <p:nvPr>
            <p:ph idx="12" type="sldNum"/>
          </p:nvPr>
        </p:nvSpPr>
        <p:spPr>
          <a:xfrm>
            <a:off x="9265024" y="63272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chemeClr val="lt1"/>
                </a:solidFill>
                <a:latin typeface="Arial"/>
                <a:ea typeface="Arial"/>
                <a:cs typeface="Arial"/>
                <a:sym typeface="Arial"/>
              </a:defRPr>
            </a:lvl1pPr>
            <a:lvl2pPr indent="0" lvl="1" marL="0" algn="r">
              <a:spcBef>
                <a:spcPts val="0"/>
              </a:spcBef>
              <a:buNone/>
              <a:defRPr b="1" i="0" sz="1400" u="none" cap="none" strike="noStrike">
                <a:solidFill>
                  <a:schemeClr val="lt1"/>
                </a:solidFill>
                <a:latin typeface="Arial"/>
                <a:ea typeface="Arial"/>
                <a:cs typeface="Arial"/>
                <a:sym typeface="Arial"/>
              </a:defRPr>
            </a:lvl2pPr>
            <a:lvl3pPr indent="0" lvl="2" marL="0" algn="r">
              <a:spcBef>
                <a:spcPts val="0"/>
              </a:spcBef>
              <a:buNone/>
              <a:defRPr b="1" i="0" sz="1400" u="none" cap="none" strike="noStrike">
                <a:solidFill>
                  <a:schemeClr val="lt1"/>
                </a:solidFill>
                <a:latin typeface="Arial"/>
                <a:ea typeface="Arial"/>
                <a:cs typeface="Arial"/>
                <a:sym typeface="Arial"/>
              </a:defRPr>
            </a:lvl3pPr>
            <a:lvl4pPr indent="0" lvl="3" marL="0" algn="r">
              <a:spcBef>
                <a:spcPts val="0"/>
              </a:spcBef>
              <a:buNone/>
              <a:defRPr b="1" i="0" sz="1400" u="none" cap="none" strike="noStrike">
                <a:solidFill>
                  <a:schemeClr val="lt1"/>
                </a:solidFill>
                <a:latin typeface="Arial"/>
                <a:ea typeface="Arial"/>
                <a:cs typeface="Arial"/>
                <a:sym typeface="Arial"/>
              </a:defRPr>
            </a:lvl4pPr>
            <a:lvl5pPr indent="0" lvl="4" marL="0" algn="r">
              <a:spcBef>
                <a:spcPts val="0"/>
              </a:spcBef>
              <a:buNone/>
              <a:defRPr b="1" i="0" sz="1400" u="none" cap="none" strike="noStrike">
                <a:solidFill>
                  <a:schemeClr val="lt1"/>
                </a:solidFill>
                <a:latin typeface="Arial"/>
                <a:ea typeface="Arial"/>
                <a:cs typeface="Arial"/>
                <a:sym typeface="Arial"/>
              </a:defRPr>
            </a:lvl5pPr>
            <a:lvl6pPr indent="0" lvl="5" marL="0" algn="r">
              <a:spcBef>
                <a:spcPts val="0"/>
              </a:spcBef>
              <a:buNone/>
              <a:defRPr b="1" i="0" sz="1400" u="none" cap="none" strike="noStrike">
                <a:solidFill>
                  <a:schemeClr val="lt1"/>
                </a:solidFill>
                <a:latin typeface="Arial"/>
                <a:ea typeface="Arial"/>
                <a:cs typeface="Arial"/>
                <a:sym typeface="Arial"/>
              </a:defRPr>
            </a:lvl6pPr>
            <a:lvl7pPr indent="0" lvl="6" marL="0" algn="r">
              <a:spcBef>
                <a:spcPts val="0"/>
              </a:spcBef>
              <a:buNone/>
              <a:defRPr b="1" i="0" sz="1400" u="none" cap="none" strike="noStrike">
                <a:solidFill>
                  <a:schemeClr val="lt1"/>
                </a:solidFill>
                <a:latin typeface="Arial"/>
                <a:ea typeface="Arial"/>
                <a:cs typeface="Arial"/>
                <a:sym typeface="Arial"/>
              </a:defRPr>
            </a:lvl7pPr>
            <a:lvl8pPr indent="0" lvl="7" marL="0" algn="r">
              <a:spcBef>
                <a:spcPts val="0"/>
              </a:spcBef>
              <a:buNone/>
              <a:defRPr b="1" i="0" sz="1400" u="none" cap="none" strike="noStrike">
                <a:solidFill>
                  <a:schemeClr val="lt1"/>
                </a:solidFill>
                <a:latin typeface="Arial"/>
                <a:ea typeface="Arial"/>
                <a:cs typeface="Arial"/>
                <a:sym typeface="Arial"/>
              </a:defRPr>
            </a:lvl8pPr>
            <a:lvl9pPr indent="0" lvl="8" marL="0" algn="r">
              <a:spcBef>
                <a:spcPts val="0"/>
              </a:spcBef>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6" Type="http://schemas.openxmlformats.org/officeDocument/2006/relationships/slideLayout" Target="../slideLayouts/slideLayout22.xml"/><Relationship Id="rId18" Type="http://schemas.openxmlformats.org/officeDocument/2006/relationships/theme" Target="../theme/theme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73.xml"/><Relationship Id="rId20" Type="http://schemas.openxmlformats.org/officeDocument/2006/relationships/slideLayout" Target="../slideLayouts/slideLayout53.xml"/><Relationship Id="rId42" Type="http://schemas.openxmlformats.org/officeDocument/2006/relationships/slideLayout" Target="../slideLayouts/slideLayout75.xml"/><Relationship Id="rId41" Type="http://schemas.openxmlformats.org/officeDocument/2006/relationships/slideLayout" Target="../slideLayouts/slideLayout74.xml"/><Relationship Id="rId22" Type="http://schemas.openxmlformats.org/officeDocument/2006/relationships/slideLayout" Target="../slideLayouts/slideLayout55.xml"/><Relationship Id="rId21" Type="http://schemas.openxmlformats.org/officeDocument/2006/relationships/slideLayout" Target="../slideLayouts/slideLayout54.xml"/><Relationship Id="rId43" Type="http://schemas.openxmlformats.org/officeDocument/2006/relationships/theme" Target="../theme/theme3.xml"/><Relationship Id="rId24" Type="http://schemas.openxmlformats.org/officeDocument/2006/relationships/slideLayout" Target="../slideLayouts/slideLayout57.xml"/><Relationship Id="rId23" Type="http://schemas.openxmlformats.org/officeDocument/2006/relationships/slideLayout" Target="../slideLayouts/slideLayout56.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26" Type="http://schemas.openxmlformats.org/officeDocument/2006/relationships/slideLayout" Target="../slideLayouts/slideLayout59.xml"/><Relationship Id="rId25" Type="http://schemas.openxmlformats.org/officeDocument/2006/relationships/slideLayout" Target="../slideLayouts/slideLayout58.xml"/><Relationship Id="rId28" Type="http://schemas.openxmlformats.org/officeDocument/2006/relationships/slideLayout" Target="../slideLayouts/slideLayout61.xml"/><Relationship Id="rId27" Type="http://schemas.openxmlformats.org/officeDocument/2006/relationships/slideLayout" Target="../slideLayouts/slideLayout60.xml"/><Relationship Id="rId5" Type="http://schemas.openxmlformats.org/officeDocument/2006/relationships/slideLayout" Target="../slideLayouts/slideLayout38.xml"/><Relationship Id="rId6" Type="http://schemas.openxmlformats.org/officeDocument/2006/relationships/slideLayout" Target="../slideLayouts/slideLayout39.xml"/><Relationship Id="rId29" Type="http://schemas.openxmlformats.org/officeDocument/2006/relationships/slideLayout" Target="../slideLayouts/slideLayout62.xml"/><Relationship Id="rId7" Type="http://schemas.openxmlformats.org/officeDocument/2006/relationships/slideLayout" Target="../slideLayouts/slideLayout40.xml"/><Relationship Id="rId8" Type="http://schemas.openxmlformats.org/officeDocument/2006/relationships/slideLayout" Target="../slideLayouts/slideLayout41.xml"/><Relationship Id="rId31" Type="http://schemas.openxmlformats.org/officeDocument/2006/relationships/slideLayout" Target="../slideLayouts/slideLayout64.xml"/><Relationship Id="rId30" Type="http://schemas.openxmlformats.org/officeDocument/2006/relationships/slideLayout" Target="../slideLayouts/slideLayout63.xml"/><Relationship Id="rId11" Type="http://schemas.openxmlformats.org/officeDocument/2006/relationships/slideLayout" Target="../slideLayouts/slideLayout44.xml"/><Relationship Id="rId33" Type="http://schemas.openxmlformats.org/officeDocument/2006/relationships/slideLayout" Target="../slideLayouts/slideLayout66.xml"/><Relationship Id="rId10" Type="http://schemas.openxmlformats.org/officeDocument/2006/relationships/slideLayout" Target="../slideLayouts/slideLayout43.xml"/><Relationship Id="rId32" Type="http://schemas.openxmlformats.org/officeDocument/2006/relationships/slideLayout" Target="../slideLayouts/slideLayout65.xml"/><Relationship Id="rId13" Type="http://schemas.openxmlformats.org/officeDocument/2006/relationships/slideLayout" Target="../slideLayouts/slideLayout46.xml"/><Relationship Id="rId35" Type="http://schemas.openxmlformats.org/officeDocument/2006/relationships/slideLayout" Target="../slideLayouts/slideLayout68.xml"/><Relationship Id="rId12" Type="http://schemas.openxmlformats.org/officeDocument/2006/relationships/slideLayout" Target="../slideLayouts/slideLayout45.xml"/><Relationship Id="rId34" Type="http://schemas.openxmlformats.org/officeDocument/2006/relationships/slideLayout" Target="../slideLayouts/slideLayout67.xml"/><Relationship Id="rId15" Type="http://schemas.openxmlformats.org/officeDocument/2006/relationships/slideLayout" Target="../slideLayouts/slideLayout48.xml"/><Relationship Id="rId37" Type="http://schemas.openxmlformats.org/officeDocument/2006/relationships/slideLayout" Target="../slideLayouts/slideLayout70.xml"/><Relationship Id="rId14" Type="http://schemas.openxmlformats.org/officeDocument/2006/relationships/slideLayout" Target="../slideLayouts/slideLayout47.xml"/><Relationship Id="rId36" Type="http://schemas.openxmlformats.org/officeDocument/2006/relationships/slideLayout" Target="../slideLayouts/slideLayout69.xml"/><Relationship Id="rId17" Type="http://schemas.openxmlformats.org/officeDocument/2006/relationships/slideLayout" Target="../slideLayouts/slideLayout50.xml"/><Relationship Id="rId39" Type="http://schemas.openxmlformats.org/officeDocument/2006/relationships/slideLayout" Target="../slideLayouts/slideLayout72.xml"/><Relationship Id="rId16" Type="http://schemas.openxmlformats.org/officeDocument/2006/relationships/slideLayout" Target="../slideLayouts/slideLayout49.xml"/><Relationship Id="rId38" Type="http://schemas.openxmlformats.org/officeDocument/2006/relationships/slideLayout" Target="../slideLayouts/slideLayout71.xml"/><Relationship Id="rId19" Type="http://schemas.openxmlformats.org/officeDocument/2006/relationships/slideLayout" Target="../slideLayouts/slideLayout52.xml"/><Relationship Id="rId1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Black"/>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Arial"/>
                <a:ea typeface="Arial"/>
                <a:cs typeface="Arial"/>
                <a:sym typeface="Arial"/>
              </a:defRPr>
            </a:lvl1pPr>
            <a:lvl2pPr indent="0" lvl="1" marL="0" marR="0" rtl="0" algn="r">
              <a:spcBef>
                <a:spcPts val="0"/>
              </a:spcBef>
              <a:buNone/>
              <a:defRPr b="0" i="0" sz="1200" u="none" cap="none" strike="noStrike">
                <a:solidFill>
                  <a:schemeClr val="lt1"/>
                </a:solidFill>
                <a:latin typeface="Arial"/>
                <a:ea typeface="Arial"/>
                <a:cs typeface="Arial"/>
                <a:sym typeface="Arial"/>
              </a:defRPr>
            </a:lvl2pPr>
            <a:lvl3pPr indent="0" lvl="2" marL="0" marR="0" rtl="0" algn="r">
              <a:spcBef>
                <a:spcPts val="0"/>
              </a:spcBef>
              <a:buNone/>
              <a:defRPr b="0" i="0" sz="1200" u="none" cap="none" strike="noStrike">
                <a:solidFill>
                  <a:schemeClr val="lt1"/>
                </a:solidFill>
                <a:latin typeface="Arial"/>
                <a:ea typeface="Arial"/>
                <a:cs typeface="Arial"/>
                <a:sym typeface="Arial"/>
              </a:defRPr>
            </a:lvl3pPr>
            <a:lvl4pPr indent="0" lvl="3" marL="0" marR="0" rtl="0" algn="r">
              <a:spcBef>
                <a:spcPts val="0"/>
              </a:spcBef>
              <a:buNone/>
              <a:defRPr b="0" i="0" sz="1200" u="none" cap="none" strike="noStrike">
                <a:solidFill>
                  <a:schemeClr val="lt1"/>
                </a:solidFill>
                <a:latin typeface="Arial"/>
                <a:ea typeface="Arial"/>
                <a:cs typeface="Arial"/>
                <a:sym typeface="Arial"/>
              </a:defRPr>
            </a:lvl4pPr>
            <a:lvl5pPr indent="0" lvl="4" marL="0" marR="0" rtl="0" algn="r">
              <a:spcBef>
                <a:spcPts val="0"/>
              </a:spcBef>
              <a:buNone/>
              <a:defRPr b="0" i="0" sz="1200" u="none" cap="none" strike="noStrike">
                <a:solidFill>
                  <a:schemeClr val="lt1"/>
                </a:solidFill>
                <a:latin typeface="Arial"/>
                <a:ea typeface="Arial"/>
                <a:cs typeface="Arial"/>
                <a:sym typeface="Arial"/>
              </a:defRPr>
            </a:lvl5pPr>
            <a:lvl6pPr indent="0" lvl="5" marL="0" marR="0" rtl="0" algn="r">
              <a:spcBef>
                <a:spcPts val="0"/>
              </a:spcBef>
              <a:buNone/>
              <a:defRPr b="0" i="0" sz="1200" u="none" cap="none" strike="noStrike">
                <a:solidFill>
                  <a:schemeClr val="lt1"/>
                </a:solidFill>
                <a:latin typeface="Arial"/>
                <a:ea typeface="Arial"/>
                <a:cs typeface="Arial"/>
                <a:sym typeface="Arial"/>
              </a:defRPr>
            </a:lvl6pPr>
            <a:lvl7pPr indent="0" lvl="6" marL="0" marR="0" rtl="0" algn="r">
              <a:spcBef>
                <a:spcPts val="0"/>
              </a:spcBef>
              <a:buNone/>
              <a:defRPr b="0" i="0" sz="1200" u="none" cap="none" strike="noStrike">
                <a:solidFill>
                  <a:schemeClr val="lt1"/>
                </a:solidFill>
                <a:latin typeface="Arial"/>
                <a:ea typeface="Arial"/>
                <a:cs typeface="Arial"/>
                <a:sym typeface="Arial"/>
              </a:defRPr>
            </a:lvl7pPr>
            <a:lvl8pPr indent="0" lvl="7" marL="0" marR="0" rtl="0" algn="r">
              <a:spcBef>
                <a:spcPts val="0"/>
              </a:spcBef>
              <a:buNone/>
              <a:defRPr b="0" i="0" sz="1200" u="none" cap="none" strike="noStrike">
                <a:solidFill>
                  <a:schemeClr val="lt1"/>
                </a:solidFill>
                <a:latin typeface="Arial"/>
                <a:ea typeface="Arial"/>
                <a:cs typeface="Arial"/>
                <a:sym typeface="Arial"/>
              </a:defRPr>
            </a:lvl8pPr>
            <a:lvl9pPr indent="0" lvl="8" marL="0" marR="0" rt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7" name="Shape 97"/>
        <p:cNvGrpSpPr/>
        <p:nvPr/>
      </p:nvGrpSpPr>
      <p:grpSpPr>
        <a:xfrm>
          <a:off x="0" y="0"/>
          <a:ext cx="0" cy="0"/>
          <a:chOff x="0" y="0"/>
          <a:chExt cx="0" cy="0"/>
        </a:xfrm>
      </p:grpSpPr>
      <p:sp>
        <p:nvSpPr>
          <p:cNvPr id="98" name="Google Shape;9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9" name="Google Shape;9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Arial"/>
                <a:ea typeface="Arial"/>
                <a:cs typeface="Arial"/>
                <a:sym typeface="Arial"/>
              </a:defRPr>
            </a:lvl1pPr>
            <a:lvl2pPr indent="0" lvl="1" marL="0" marR="0" rtl="0" algn="r">
              <a:spcBef>
                <a:spcPts val="0"/>
              </a:spcBef>
              <a:buNone/>
              <a:defRPr b="0" i="0" sz="1200" u="none" cap="none" strike="noStrike">
                <a:solidFill>
                  <a:schemeClr val="lt1"/>
                </a:solidFill>
                <a:latin typeface="Arial"/>
                <a:ea typeface="Arial"/>
                <a:cs typeface="Arial"/>
                <a:sym typeface="Arial"/>
              </a:defRPr>
            </a:lvl2pPr>
            <a:lvl3pPr indent="0" lvl="2" marL="0" marR="0" rtl="0" algn="r">
              <a:spcBef>
                <a:spcPts val="0"/>
              </a:spcBef>
              <a:buNone/>
              <a:defRPr b="0" i="0" sz="1200" u="none" cap="none" strike="noStrike">
                <a:solidFill>
                  <a:schemeClr val="lt1"/>
                </a:solidFill>
                <a:latin typeface="Arial"/>
                <a:ea typeface="Arial"/>
                <a:cs typeface="Arial"/>
                <a:sym typeface="Arial"/>
              </a:defRPr>
            </a:lvl3pPr>
            <a:lvl4pPr indent="0" lvl="3" marL="0" marR="0" rtl="0" algn="r">
              <a:spcBef>
                <a:spcPts val="0"/>
              </a:spcBef>
              <a:buNone/>
              <a:defRPr b="0" i="0" sz="1200" u="none" cap="none" strike="noStrike">
                <a:solidFill>
                  <a:schemeClr val="lt1"/>
                </a:solidFill>
                <a:latin typeface="Arial"/>
                <a:ea typeface="Arial"/>
                <a:cs typeface="Arial"/>
                <a:sym typeface="Arial"/>
              </a:defRPr>
            </a:lvl4pPr>
            <a:lvl5pPr indent="0" lvl="4" marL="0" marR="0" rtl="0" algn="r">
              <a:spcBef>
                <a:spcPts val="0"/>
              </a:spcBef>
              <a:buNone/>
              <a:defRPr b="0" i="0" sz="1200" u="none" cap="none" strike="noStrike">
                <a:solidFill>
                  <a:schemeClr val="lt1"/>
                </a:solidFill>
                <a:latin typeface="Arial"/>
                <a:ea typeface="Arial"/>
                <a:cs typeface="Arial"/>
                <a:sym typeface="Arial"/>
              </a:defRPr>
            </a:lvl5pPr>
            <a:lvl6pPr indent="0" lvl="5" marL="0" marR="0" rtl="0" algn="r">
              <a:spcBef>
                <a:spcPts val="0"/>
              </a:spcBef>
              <a:buNone/>
              <a:defRPr b="0" i="0" sz="1200" u="none" cap="none" strike="noStrike">
                <a:solidFill>
                  <a:schemeClr val="lt1"/>
                </a:solidFill>
                <a:latin typeface="Arial"/>
                <a:ea typeface="Arial"/>
                <a:cs typeface="Arial"/>
                <a:sym typeface="Arial"/>
              </a:defRPr>
            </a:lvl6pPr>
            <a:lvl7pPr indent="0" lvl="6" marL="0" marR="0" rtl="0" algn="r">
              <a:spcBef>
                <a:spcPts val="0"/>
              </a:spcBef>
              <a:buNone/>
              <a:defRPr b="0" i="0" sz="1200" u="none" cap="none" strike="noStrike">
                <a:solidFill>
                  <a:schemeClr val="lt1"/>
                </a:solidFill>
                <a:latin typeface="Arial"/>
                <a:ea typeface="Arial"/>
                <a:cs typeface="Arial"/>
                <a:sym typeface="Arial"/>
              </a:defRPr>
            </a:lvl7pPr>
            <a:lvl8pPr indent="0" lvl="7" marL="0" marR="0" rtl="0" algn="r">
              <a:spcBef>
                <a:spcPts val="0"/>
              </a:spcBef>
              <a:buNone/>
              <a:defRPr b="0" i="0" sz="1200" u="none" cap="none" strike="noStrike">
                <a:solidFill>
                  <a:schemeClr val="lt1"/>
                </a:solidFill>
                <a:latin typeface="Arial"/>
                <a:ea typeface="Arial"/>
                <a:cs typeface="Arial"/>
                <a:sym typeface="Arial"/>
              </a:defRPr>
            </a:lvl8pPr>
            <a:lvl9pPr indent="0" lvl="8" marL="0" marR="0" rt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Black"/>
              <a:buChar char="—"/>
              <a:defRPr b="0" i="0" sz="2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g2c2cd5a20b4_0_425"/>
          <p:cNvSpPr txBox="1"/>
          <p:nvPr>
            <p:ph type="title"/>
          </p:nvPr>
        </p:nvSpPr>
        <p:spPr>
          <a:xfrm>
            <a:off x="575733" y="575733"/>
            <a:ext cx="11040300" cy="6243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4500"/>
              <a:buFont typeface="Arial"/>
              <a:buNone/>
              <a:defRPr b="1" i="0" sz="4500" u="none" cap="none" strike="noStrike">
                <a:solidFill>
                  <a:schemeClr val="dk1"/>
                </a:solidFill>
                <a:latin typeface="Arial"/>
                <a:ea typeface="Arial"/>
                <a:cs typeface="Arial"/>
                <a:sym typeface="Arial"/>
              </a:defRPr>
            </a:lvl1pPr>
            <a:lvl2pPr lvl="1" marR="0" rtl="0" algn="l">
              <a:lnSpc>
                <a:spcPct val="85000"/>
              </a:lnSpc>
              <a:spcBef>
                <a:spcPts val="0"/>
              </a:spcBef>
              <a:spcAft>
                <a:spcPts val="0"/>
              </a:spcAft>
              <a:buClr>
                <a:srgbClr val="000000"/>
              </a:buClr>
              <a:buSzPts val="1900"/>
              <a:buFont typeface="Arial"/>
              <a:buNone/>
              <a:defRPr b="1" i="0" sz="2800" u="none" cap="none" strike="noStrike">
                <a:solidFill>
                  <a:schemeClr val="dk1"/>
                </a:solidFill>
                <a:latin typeface="Arial"/>
                <a:ea typeface="Arial"/>
                <a:cs typeface="Arial"/>
                <a:sym typeface="Arial"/>
              </a:defRPr>
            </a:lvl2pPr>
            <a:lvl3pPr lvl="2" marR="0" rtl="0" algn="l">
              <a:lnSpc>
                <a:spcPct val="85000"/>
              </a:lnSpc>
              <a:spcBef>
                <a:spcPts val="0"/>
              </a:spcBef>
              <a:spcAft>
                <a:spcPts val="0"/>
              </a:spcAft>
              <a:buClr>
                <a:srgbClr val="000000"/>
              </a:buClr>
              <a:buSzPts val="1900"/>
              <a:buFont typeface="Arial"/>
              <a:buNone/>
              <a:defRPr b="1" i="0" sz="2800" u="none" cap="none" strike="noStrike">
                <a:solidFill>
                  <a:schemeClr val="dk1"/>
                </a:solidFill>
                <a:latin typeface="Arial"/>
                <a:ea typeface="Arial"/>
                <a:cs typeface="Arial"/>
                <a:sym typeface="Arial"/>
              </a:defRPr>
            </a:lvl3pPr>
            <a:lvl4pPr lvl="3" marR="0" rtl="0" algn="l">
              <a:lnSpc>
                <a:spcPct val="85000"/>
              </a:lnSpc>
              <a:spcBef>
                <a:spcPts val="0"/>
              </a:spcBef>
              <a:spcAft>
                <a:spcPts val="0"/>
              </a:spcAft>
              <a:buClr>
                <a:srgbClr val="000000"/>
              </a:buClr>
              <a:buSzPts val="1900"/>
              <a:buFont typeface="Arial"/>
              <a:buNone/>
              <a:defRPr b="1" i="0" sz="2800" u="none" cap="none" strike="noStrike">
                <a:solidFill>
                  <a:schemeClr val="dk1"/>
                </a:solidFill>
                <a:latin typeface="Arial"/>
                <a:ea typeface="Arial"/>
                <a:cs typeface="Arial"/>
                <a:sym typeface="Arial"/>
              </a:defRPr>
            </a:lvl4pPr>
            <a:lvl5pPr lvl="4" marR="0" rtl="0" algn="l">
              <a:lnSpc>
                <a:spcPct val="85000"/>
              </a:lnSpc>
              <a:spcBef>
                <a:spcPts val="0"/>
              </a:spcBef>
              <a:spcAft>
                <a:spcPts val="0"/>
              </a:spcAft>
              <a:buClr>
                <a:srgbClr val="000000"/>
              </a:buClr>
              <a:buSzPts val="1900"/>
              <a:buFont typeface="Arial"/>
              <a:buNone/>
              <a:defRPr b="1" i="0" sz="2800" u="none" cap="none" strike="noStrike">
                <a:solidFill>
                  <a:schemeClr val="dk1"/>
                </a:solidFill>
                <a:latin typeface="Arial"/>
                <a:ea typeface="Arial"/>
                <a:cs typeface="Arial"/>
                <a:sym typeface="Arial"/>
              </a:defRPr>
            </a:lvl5pPr>
            <a:lvl6pPr lvl="5" marR="0" rtl="0" algn="l">
              <a:lnSpc>
                <a:spcPct val="85000"/>
              </a:lnSpc>
              <a:spcBef>
                <a:spcPts val="0"/>
              </a:spcBef>
              <a:spcAft>
                <a:spcPts val="0"/>
              </a:spcAft>
              <a:buClr>
                <a:srgbClr val="000000"/>
              </a:buClr>
              <a:buSzPts val="1900"/>
              <a:buFont typeface="Arial"/>
              <a:buNone/>
              <a:defRPr b="1" i="0" sz="2800" u="none" cap="none" strike="noStrike">
                <a:solidFill>
                  <a:schemeClr val="dk1"/>
                </a:solidFill>
                <a:latin typeface="Arial"/>
                <a:ea typeface="Arial"/>
                <a:cs typeface="Arial"/>
                <a:sym typeface="Arial"/>
              </a:defRPr>
            </a:lvl6pPr>
            <a:lvl7pPr lvl="6" marR="0" rtl="0" algn="l">
              <a:lnSpc>
                <a:spcPct val="85000"/>
              </a:lnSpc>
              <a:spcBef>
                <a:spcPts val="0"/>
              </a:spcBef>
              <a:spcAft>
                <a:spcPts val="0"/>
              </a:spcAft>
              <a:buClr>
                <a:srgbClr val="000000"/>
              </a:buClr>
              <a:buSzPts val="1900"/>
              <a:buFont typeface="Arial"/>
              <a:buNone/>
              <a:defRPr b="1" i="0" sz="2800" u="none" cap="none" strike="noStrike">
                <a:solidFill>
                  <a:schemeClr val="dk1"/>
                </a:solidFill>
                <a:latin typeface="Arial"/>
                <a:ea typeface="Arial"/>
                <a:cs typeface="Arial"/>
                <a:sym typeface="Arial"/>
              </a:defRPr>
            </a:lvl7pPr>
            <a:lvl8pPr lvl="7" marR="0" rtl="0" algn="l">
              <a:lnSpc>
                <a:spcPct val="85000"/>
              </a:lnSpc>
              <a:spcBef>
                <a:spcPts val="0"/>
              </a:spcBef>
              <a:spcAft>
                <a:spcPts val="0"/>
              </a:spcAft>
              <a:buClr>
                <a:srgbClr val="000000"/>
              </a:buClr>
              <a:buSzPts val="1900"/>
              <a:buFont typeface="Arial"/>
              <a:buNone/>
              <a:defRPr b="1" i="0" sz="2800" u="none" cap="none" strike="noStrike">
                <a:solidFill>
                  <a:schemeClr val="dk1"/>
                </a:solidFill>
                <a:latin typeface="Arial"/>
                <a:ea typeface="Arial"/>
                <a:cs typeface="Arial"/>
                <a:sym typeface="Arial"/>
              </a:defRPr>
            </a:lvl8pPr>
            <a:lvl9pPr lvl="8" marR="0" rtl="0" algn="l">
              <a:lnSpc>
                <a:spcPct val="85000"/>
              </a:lnSpc>
              <a:spcBef>
                <a:spcPts val="0"/>
              </a:spcBef>
              <a:spcAft>
                <a:spcPts val="0"/>
              </a:spcAft>
              <a:buClr>
                <a:srgbClr val="000000"/>
              </a:buClr>
              <a:buSzPts val="1900"/>
              <a:buFont typeface="Arial"/>
              <a:buNone/>
              <a:defRPr b="1" i="0" sz="2800" u="none" cap="none" strike="noStrike">
                <a:solidFill>
                  <a:schemeClr val="dk1"/>
                </a:solidFill>
                <a:latin typeface="Arial"/>
                <a:ea typeface="Arial"/>
                <a:cs typeface="Arial"/>
                <a:sym typeface="Arial"/>
              </a:defRPr>
            </a:lvl9pPr>
          </a:lstStyle>
          <a:p/>
        </p:txBody>
      </p:sp>
      <p:sp>
        <p:nvSpPr>
          <p:cNvPr id="191" name="Google Shape;191;g2c2cd5a20b4_0_425"/>
          <p:cNvSpPr txBox="1"/>
          <p:nvPr>
            <p:ph idx="1" type="body"/>
          </p:nvPr>
        </p:nvSpPr>
        <p:spPr>
          <a:xfrm>
            <a:off x="575733" y="1631951"/>
            <a:ext cx="11040300" cy="1923900"/>
          </a:xfrm>
          <a:prstGeom prst="rect">
            <a:avLst/>
          </a:prstGeom>
          <a:noFill/>
          <a:ln>
            <a:noFill/>
          </a:ln>
        </p:spPr>
        <p:txBody>
          <a:bodyPr anchorCtr="0" anchor="t" bIns="0" lIns="0" spcFirstLastPara="1" rIns="0" wrap="square" tIns="0">
            <a:noAutofit/>
          </a:bodyPr>
          <a:lstStyle>
            <a:lvl1pPr indent="-463550" lvl="0" marL="457200" marR="0" rtl="0" algn="l">
              <a:lnSpc>
                <a:spcPct val="100000"/>
              </a:lnSpc>
              <a:spcBef>
                <a:spcPts val="0"/>
              </a:spcBef>
              <a:spcAft>
                <a:spcPts val="0"/>
              </a:spcAft>
              <a:buClr>
                <a:schemeClr val="dk1"/>
              </a:buClr>
              <a:buSzPts val="3700"/>
              <a:buFont typeface="Arial"/>
              <a:buChar char="–"/>
              <a:defRPr b="0" i="0" sz="3700" u="none" cap="none" strike="noStrike">
                <a:solidFill>
                  <a:schemeClr val="dk1"/>
                </a:solidFill>
                <a:latin typeface="Arial"/>
                <a:ea typeface="Arial"/>
                <a:cs typeface="Arial"/>
                <a:sym typeface="Arial"/>
              </a:defRPr>
            </a:lvl1pPr>
            <a:lvl2pPr indent="-228600" lvl="1" marL="914400" marR="0" rtl="0" algn="l">
              <a:lnSpc>
                <a:spcPct val="100000"/>
              </a:lnSpc>
              <a:spcBef>
                <a:spcPts val="11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406400" lvl="2" marL="1371600"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indent="-406400" lvl="3" marL="1828800"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indent="-406400" lvl="4" marL="2286000"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406400" lvl="5" marL="2743200"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6pPr>
            <a:lvl7pPr indent="-406400" lvl="6" marL="3200400"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7pPr>
            <a:lvl8pPr indent="-400050" lvl="7" marL="3657600" marR="0" rtl="0" algn="l">
              <a:lnSpc>
                <a:spcPct val="100000"/>
              </a:lnSpc>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lnSpc>
                <a:spcPct val="100000"/>
              </a:lnSpc>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 id="2147483719" r:id="rId36"/>
    <p:sldLayoutId id="2147483720" r:id="rId37"/>
    <p:sldLayoutId id="2147483721" r:id="rId38"/>
    <p:sldLayoutId id="2147483722" r:id="rId39"/>
    <p:sldLayoutId id="2147483723" r:id="rId40"/>
    <p:sldLayoutId id="2147483724" r:id="rId41"/>
    <p:sldLayoutId id="2147483725" r:id="rId4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 Id="rId3" Type="http://schemas.openxmlformats.org/officeDocument/2006/relationships/hyperlink" Target="https://www.turing.ac.uk/research/research-projects/professionalising-traditional-and-infrastructure-research-roles-data" TargetMode="Externa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hyperlink" Target="https://www.turing.ac.uk/research/research-projects/professionalising-traditional-and-infrastructure-research-roles-dat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hyperlink" Target="https://www.turing.ac.uk/research/research-projects/professionalising-traditional-and-infrastructure-research-roles-dat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hyperlink" Target="https://www.turing.ac.uk/research/research-projects/professionalising-traditional-and-infrastructure-research-roles-dat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27.gif"/><Relationship Id="rId4" Type="http://schemas.openxmlformats.org/officeDocument/2006/relationships/hyperlink" Target="https://www.turing.ac.uk/research/research-projects/professionalising-traditional-and-infrastructure-research-roles-dat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hyperlink" Target="https://www.turing.ac.uk/research/research-projects/professionalising-traditional-and-infrastructure-research-roles-dat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3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hyperlink" Target="https://www.turing.ac.uk/research/research-projects/professionalising-traditional-and-infrastructure-research-roles-dat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hyperlink" Target="https://www.turing.ac.uk/research/research-projects/professionalising-traditional-and-infrastructure-research-roles-dat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hyperlink" Target="https://www.turing.ac.uk/research/research-projects/professionalising-traditional-and-infrastructure-research-roles-dat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2c210e7d616_0_7"/>
          <p:cNvSpPr txBox="1"/>
          <p:nvPr>
            <p:ph type="title"/>
          </p:nvPr>
        </p:nvSpPr>
        <p:spPr>
          <a:xfrm>
            <a:off x="902075" y="2643775"/>
            <a:ext cx="8051700" cy="11334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b="1" lang="en-US" sz="3800"/>
              <a:t>Exploring</a:t>
            </a:r>
            <a:r>
              <a:rPr b="1" lang="en-US" sz="3800"/>
              <a:t> diverse data science roles and their skills</a:t>
            </a:r>
            <a:endParaRPr b="1" sz="3800"/>
          </a:p>
        </p:txBody>
      </p:sp>
      <p:sp>
        <p:nvSpPr>
          <p:cNvPr id="524" name="Google Shape;524;g2c210e7d616_0_7"/>
          <p:cNvSpPr txBox="1"/>
          <p:nvPr>
            <p:ph idx="1" type="subTitle"/>
          </p:nvPr>
        </p:nvSpPr>
        <p:spPr>
          <a:xfrm>
            <a:off x="902075" y="3939350"/>
            <a:ext cx="6089400" cy="1395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3600"/>
              <a:t>Emma Karoune (she/her)</a:t>
            </a:r>
            <a:endParaRPr sz="3600"/>
          </a:p>
          <a:p>
            <a:pPr indent="0" lvl="0" marL="0" rtl="0" algn="l">
              <a:spcBef>
                <a:spcPts val="1000"/>
              </a:spcBef>
              <a:spcAft>
                <a:spcPts val="0"/>
              </a:spcAft>
              <a:buNone/>
            </a:pPr>
            <a:r>
              <a:rPr lang="en-US" sz="3600"/>
              <a:t>Malvika Sharan (she/her)</a:t>
            </a:r>
            <a:endParaRPr sz="3600"/>
          </a:p>
        </p:txBody>
      </p:sp>
      <p:sp>
        <p:nvSpPr>
          <p:cNvPr id="525" name="Google Shape;525;g2c210e7d616_0_7"/>
          <p:cNvSpPr txBox="1"/>
          <p:nvPr/>
        </p:nvSpPr>
        <p:spPr>
          <a:xfrm>
            <a:off x="0" y="6306825"/>
            <a:ext cx="12192000" cy="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u="sng">
                <a:solidFill>
                  <a:schemeClr val="lt1"/>
                </a:solidFill>
                <a:hlinkClick r:id="rId3">
                  <a:extLst>
                    <a:ext uri="{A12FA001-AC4F-418D-AE19-62706E023703}">
                      <ahyp:hlinkClr val="tx"/>
                    </a:ext>
                  </a:extLst>
                </a:hlinkClick>
              </a:rPr>
              <a:t>Project webpage</a:t>
            </a:r>
            <a:r>
              <a:rPr lang="en-US" sz="2600">
                <a:solidFill>
                  <a:schemeClr val="lt1"/>
                </a:solidFill>
              </a:rPr>
              <a:t>, DOI: https://doi.org/10.5281/zenodo.10833172</a:t>
            </a:r>
            <a:endParaRPr sz="2600">
              <a:solidFill>
                <a:schemeClr val="lt1"/>
              </a:solidFill>
            </a:endParaRPr>
          </a:p>
          <a:p>
            <a:pPr indent="0" lvl="0" marL="0" rtl="0" algn="l">
              <a:spcBef>
                <a:spcPts val="0"/>
              </a:spcBef>
              <a:spcAft>
                <a:spcPts val="0"/>
              </a:spcAft>
              <a:buNone/>
            </a:pPr>
            <a:r>
              <a:t/>
            </a:r>
            <a:endParaRPr sz="1900">
              <a:solidFill>
                <a:schemeClr val="lt1"/>
              </a:solidFill>
            </a:endParaRPr>
          </a:p>
        </p:txBody>
      </p:sp>
      <p:pic>
        <p:nvPicPr>
          <p:cNvPr id="526" name="Google Shape;526;g2c210e7d616_0_7"/>
          <p:cNvPicPr preferRelativeResize="0"/>
          <p:nvPr/>
        </p:nvPicPr>
        <p:blipFill rotWithShape="1">
          <a:blip r:embed="rId4">
            <a:alphaModFix/>
          </a:blip>
          <a:srcRect b="0" l="0" r="0" t="0"/>
          <a:stretch/>
        </p:blipFill>
        <p:spPr>
          <a:xfrm>
            <a:off x="9559550" y="76200"/>
            <a:ext cx="2499676" cy="2916150"/>
          </a:xfrm>
          <a:prstGeom prst="rect">
            <a:avLst/>
          </a:prstGeom>
          <a:noFill/>
          <a:ln>
            <a:noFill/>
          </a:ln>
        </p:spPr>
      </p:pic>
      <p:sp>
        <p:nvSpPr>
          <p:cNvPr id="527" name="Google Shape;527;g2c210e7d616_0_7"/>
          <p:cNvSpPr txBox="1"/>
          <p:nvPr>
            <p:ph idx="1" type="subTitle"/>
          </p:nvPr>
        </p:nvSpPr>
        <p:spPr>
          <a:xfrm>
            <a:off x="902075" y="5284725"/>
            <a:ext cx="6525900" cy="953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3600"/>
              <a:t>The Alan Turing Institute</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g2c2cd5a20b4_0_1858"/>
          <p:cNvSpPr txBox="1"/>
          <p:nvPr>
            <p:ph idx="12" type="sldNum"/>
          </p:nvPr>
        </p:nvSpPr>
        <p:spPr>
          <a:xfrm>
            <a:off x="9265024" y="6327258"/>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54" name="Google Shape;654;g2c2cd5a20b4_0_1858"/>
          <p:cNvSpPr txBox="1"/>
          <p:nvPr/>
        </p:nvSpPr>
        <p:spPr>
          <a:xfrm>
            <a:off x="349000" y="1208925"/>
            <a:ext cx="1664400" cy="11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Data scientist</a:t>
            </a:r>
            <a:endParaRPr b="1" sz="2800">
              <a:solidFill>
                <a:schemeClr val="dk1"/>
              </a:solidFill>
            </a:endParaRPr>
          </a:p>
        </p:txBody>
      </p:sp>
      <p:sp>
        <p:nvSpPr>
          <p:cNvPr id="655" name="Google Shape;655;g2c2cd5a20b4_0_1858"/>
          <p:cNvSpPr txBox="1"/>
          <p:nvPr/>
        </p:nvSpPr>
        <p:spPr>
          <a:xfrm>
            <a:off x="2866625" y="2199825"/>
            <a:ext cx="2613300" cy="11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chemeClr val="dk1"/>
                </a:solidFill>
              </a:rPr>
              <a:t>Data science professionals</a:t>
            </a:r>
            <a:endParaRPr b="1" sz="2800">
              <a:solidFill>
                <a:schemeClr val="dk1"/>
              </a:solidFill>
            </a:endParaRPr>
          </a:p>
        </p:txBody>
      </p:sp>
      <p:sp>
        <p:nvSpPr>
          <p:cNvPr id="656" name="Google Shape;656;g2c2cd5a20b4_0_1858"/>
          <p:cNvSpPr txBox="1"/>
          <p:nvPr/>
        </p:nvSpPr>
        <p:spPr>
          <a:xfrm>
            <a:off x="8195650" y="787900"/>
            <a:ext cx="3479100" cy="10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chemeClr val="dk1"/>
                </a:solidFill>
              </a:rPr>
              <a:t>Research Software Engineers</a:t>
            </a:r>
            <a:endParaRPr b="1" sz="2800">
              <a:solidFill>
                <a:schemeClr val="dk1"/>
              </a:solidFill>
            </a:endParaRPr>
          </a:p>
        </p:txBody>
      </p:sp>
      <p:sp>
        <p:nvSpPr>
          <p:cNvPr id="657" name="Google Shape;657;g2c2cd5a20b4_0_1858"/>
          <p:cNvSpPr txBox="1"/>
          <p:nvPr/>
        </p:nvSpPr>
        <p:spPr>
          <a:xfrm>
            <a:off x="8195650" y="1799375"/>
            <a:ext cx="3479100" cy="6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Technicians</a:t>
            </a:r>
            <a:endParaRPr b="1" sz="2800">
              <a:solidFill>
                <a:schemeClr val="dk1"/>
              </a:solidFill>
            </a:endParaRPr>
          </a:p>
        </p:txBody>
      </p:sp>
      <p:sp>
        <p:nvSpPr>
          <p:cNvPr id="658" name="Google Shape;658;g2c2cd5a20b4_0_1858"/>
          <p:cNvSpPr txBox="1"/>
          <p:nvPr/>
        </p:nvSpPr>
        <p:spPr>
          <a:xfrm>
            <a:off x="7244450" y="3657775"/>
            <a:ext cx="4843200" cy="8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Turing data science team</a:t>
            </a:r>
            <a:endParaRPr b="1" sz="2800">
              <a:solidFill>
                <a:schemeClr val="dk1"/>
              </a:solidFill>
            </a:endParaRPr>
          </a:p>
        </p:txBody>
      </p:sp>
      <p:sp>
        <p:nvSpPr>
          <p:cNvPr id="659" name="Google Shape;659;g2c2cd5a20b4_0_1858"/>
          <p:cNvSpPr txBox="1"/>
          <p:nvPr/>
        </p:nvSpPr>
        <p:spPr>
          <a:xfrm>
            <a:off x="6748175" y="4832575"/>
            <a:ext cx="4438500" cy="67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chemeClr val="dk1"/>
                </a:solidFill>
              </a:rPr>
              <a:t>Research community managers</a:t>
            </a:r>
            <a:endParaRPr b="1" sz="2800">
              <a:solidFill>
                <a:schemeClr val="dk1"/>
              </a:solidFill>
            </a:endParaRPr>
          </a:p>
        </p:txBody>
      </p:sp>
      <p:cxnSp>
        <p:nvCxnSpPr>
          <p:cNvPr id="660" name="Google Shape;660;g2c2cd5a20b4_0_1858"/>
          <p:cNvCxnSpPr>
            <a:endCxn id="655" idx="0"/>
          </p:cNvCxnSpPr>
          <p:nvPr/>
        </p:nvCxnSpPr>
        <p:spPr>
          <a:xfrm>
            <a:off x="1595975" y="1328025"/>
            <a:ext cx="2577300" cy="871800"/>
          </a:xfrm>
          <a:prstGeom prst="curvedConnector2">
            <a:avLst/>
          </a:prstGeom>
          <a:noFill/>
          <a:ln cap="flat" cmpd="sng" w="114300">
            <a:solidFill>
              <a:schemeClr val="accent2"/>
            </a:solidFill>
            <a:prstDash val="solid"/>
            <a:round/>
            <a:headEnd len="med" w="med" type="none"/>
            <a:tailEnd len="med" w="med" type="stealth"/>
          </a:ln>
        </p:spPr>
      </p:cxnSp>
      <p:cxnSp>
        <p:nvCxnSpPr>
          <p:cNvPr id="661" name="Google Shape;661;g2c2cd5a20b4_0_1858"/>
          <p:cNvCxnSpPr>
            <a:endCxn id="656" idx="1"/>
          </p:cNvCxnSpPr>
          <p:nvPr/>
        </p:nvCxnSpPr>
        <p:spPr>
          <a:xfrm flipH="1" rot="10800000">
            <a:off x="5292250" y="1326100"/>
            <a:ext cx="2903400" cy="1009200"/>
          </a:xfrm>
          <a:prstGeom prst="curvedConnector3">
            <a:avLst>
              <a:gd fmla="val 25863" name="adj1"/>
            </a:avLst>
          </a:prstGeom>
          <a:noFill/>
          <a:ln cap="flat" cmpd="sng" w="114300">
            <a:solidFill>
              <a:schemeClr val="accent2"/>
            </a:solidFill>
            <a:prstDash val="solid"/>
            <a:round/>
            <a:headEnd len="med" w="med" type="none"/>
            <a:tailEnd len="med" w="med" type="stealth"/>
          </a:ln>
        </p:spPr>
      </p:cxnSp>
      <p:cxnSp>
        <p:nvCxnSpPr>
          <p:cNvPr id="662" name="Google Shape;662;g2c2cd5a20b4_0_1858"/>
          <p:cNvCxnSpPr>
            <a:endCxn id="657" idx="1"/>
          </p:cNvCxnSpPr>
          <p:nvPr/>
        </p:nvCxnSpPr>
        <p:spPr>
          <a:xfrm flipH="1" rot="10800000">
            <a:off x="5680450" y="2137325"/>
            <a:ext cx="2515200" cy="673500"/>
          </a:xfrm>
          <a:prstGeom prst="curvedConnector3">
            <a:avLst>
              <a:gd fmla="val 50000" name="adj1"/>
            </a:avLst>
          </a:prstGeom>
          <a:noFill/>
          <a:ln cap="flat" cmpd="sng" w="114300">
            <a:solidFill>
              <a:schemeClr val="accent2"/>
            </a:solidFill>
            <a:prstDash val="solid"/>
            <a:round/>
            <a:headEnd len="med" w="med" type="none"/>
            <a:tailEnd len="med" w="med" type="stealth"/>
          </a:ln>
        </p:spPr>
      </p:cxnSp>
      <p:cxnSp>
        <p:nvCxnSpPr>
          <p:cNvPr id="663" name="Google Shape;663;g2c2cd5a20b4_0_1858"/>
          <p:cNvCxnSpPr>
            <a:endCxn id="658" idx="1"/>
          </p:cNvCxnSpPr>
          <p:nvPr/>
        </p:nvCxnSpPr>
        <p:spPr>
          <a:xfrm>
            <a:off x="5304650" y="3336475"/>
            <a:ext cx="1939800" cy="759300"/>
          </a:xfrm>
          <a:prstGeom prst="curvedConnector3">
            <a:avLst>
              <a:gd fmla="val 50000" name="adj1"/>
            </a:avLst>
          </a:prstGeom>
          <a:noFill/>
          <a:ln cap="flat" cmpd="sng" w="114300">
            <a:solidFill>
              <a:schemeClr val="accent2"/>
            </a:solidFill>
            <a:prstDash val="solid"/>
            <a:round/>
            <a:headEnd len="med" w="med" type="none"/>
            <a:tailEnd len="med" w="med" type="stealth"/>
          </a:ln>
        </p:spPr>
      </p:cxnSp>
      <p:cxnSp>
        <p:nvCxnSpPr>
          <p:cNvPr id="664" name="Google Shape;664;g2c2cd5a20b4_0_1858"/>
          <p:cNvCxnSpPr>
            <a:stCxn id="655" idx="2"/>
            <a:endCxn id="659" idx="1"/>
          </p:cNvCxnSpPr>
          <p:nvPr/>
        </p:nvCxnSpPr>
        <p:spPr>
          <a:xfrm flipH="1" rot="-5400000">
            <a:off x="4557425" y="2979675"/>
            <a:ext cx="1806600" cy="2574900"/>
          </a:xfrm>
          <a:prstGeom prst="curvedConnector2">
            <a:avLst/>
          </a:prstGeom>
          <a:noFill/>
          <a:ln cap="flat" cmpd="sng" w="114300">
            <a:solidFill>
              <a:schemeClr val="accent2"/>
            </a:solidFill>
            <a:prstDash val="solid"/>
            <a:round/>
            <a:headEnd len="med" w="med" type="none"/>
            <a:tailEnd len="med" w="med" type="stealth"/>
          </a:ln>
        </p:spPr>
      </p:cxnSp>
      <p:sp>
        <p:nvSpPr>
          <p:cNvPr id="665" name="Google Shape;665;g2c2cd5a20b4_0_1858"/>
          <p:cNvSpPr txBox="1"/>
          <p:nvPr/>
        </p:nvSpPr>
        <p:spPr>
          <a:xfrm>
            <a:off x="185225" y="30325"/>
            <a:ext cx="11863800" cy="8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dk1"/>
                </a:solidFill>
              </a:rPr>
              <a:t>Our journey across the data science ecosystem</a:t>
            </a:r>
            <a:endParaRPr b="1" sz="4000">
              <a:solidFill>
                <a:schemeClr val="dk1"/>
              </a:solidFill>
            </a:endParaRPr>
          </a:p>
        </p:txBody>
      </p:sp>
      <p:cxnSp>
        <p:nvCxnSpPr>
          <p:cNvPr id="666" name="Google Shape;666;g2c2cd5a20b4_0_1858"/>
          <p:cNvCxnSpPr/>
          <p:nvPr/>
        </p:nvCxnSpPr>
        <p:spPr>
          <a:xfrm flipH="1" rot="10800000">
            <a:off x="5820325" y="2910863"/>
            <a:ext cx="2700600" cy="309000"/>
          </a:xfrm>
          <a:prstGeom prst="curvedConnector3">
            <a:avLst>
              <a:gd fmla="val 50000" name="adj1"/>
            </a:avLst>
          </a:prstGeom>
          <a:noFill/>
          <a:ln cap="flat" cmpd="sng" w="114300">
            <a:solidFill>
              <a:schemeClr val="accent2"/>
            </a:solidFill>
            <a:prstDash val="solid"/>
            <a:round/>
            <a:headEnd len="med" w="med" type="none"/>
            <a:tailEnd len="med" w="med" type="stealth"/>
          </a:ln>
        </p:spPr>
      </p:cxnSp>
      <p:sp>
        <p:nvSpPr>
          <p:cNvPr id="667" name="Google Shape;667;g2c2cd5a20b4_0_1858"/>
          <p:cNvSpPr txBox="1"/>
          <p:nvPr/>
        </p:nvSpPr>
        <p:spPr>
          <a:xfrm>
            <a:off x="8671225" y="2598050"/>
            <a:ext cx="3479100" cy="10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Specialist from UK data science orgs</a:t>
            </a:r>
            <a:endParaRPr b="1" sz="2800">
              <a:solidFill>
                <a:schemeClr val="dk1"/>
              </a:solidFill>
            </a:endParaRPr>
          </a:p>
        </p:txBody>
      </p:sp>
      <p:sp>
        <p:nvSpPr>
          <p:cNvPr id="668" name="Google Shape;668;g2c2cd5a20b4_0_1858"/>
          <p:cNvSpPr txBox="1"/>
          <p:nvPr/>
        </p:nvSpPr>
        <p:spPr>
          <a:xfrm>
            <a:off x="474175" y="4657325"/>
            <a:ext cx="3354000" cy="8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900">
                <a:solidFill>
                  <a:schemeClr val="dk1"/>
                </a:solidFill>
              </a:rPr>
              <a:t>Where now?</a:t>
            </a:r>
            <a:endParaRPr b="1" sz="3900">
              <a:solidFill>
                <a:schemeClr val="dk1"/>
              </a:solidFill>
            </a:endParaRPr>
          </a:p>
        </p:txBody>
      </p:sp>
      <p:sp>
        <p:nvSpPr>
          <p:cNvPr id="669" name="Google Shape;669;g2c2cd5a20b4_0_1858"/>
          <p:cNvSpPr txBox="1"/>
          <p:nvPr/>
        </p:nvSpPr>
        <p:spPr>
          <a:xfrm>
            <a:off x="0" y="6306825"/>
            <a:ext cx="12192000" cy="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u="sng">
                <a:solidFill>
                  <a:schemeClr val="lt1"/>
                </a:solidFill>
                <a:hlinkClick r:id="rId3">
                  <a:extLst>
                    <a:ext uri="{A12FA001-AC4F-418D-AE19-62706E023703}">
                      <ahyp:hlinkClr val="tx"/>
                    </a:ext>
                  </a:extLst>
                </a:hlinkClick>
              </a:rPr>
              <a:t>Project webpage</a:t>
            </a:r>
            <a:r>
              <a:rPr lang="en-US" sz="2600">
                <a:solidFill>
                  <a:schemeClr val="lt1"/>
                </a:solidFill>
              </a:rPr>
              <a:t>, DOI: https://doi.org/10.5281/zenodo.10833172</a:t>
            </a:r>
            <a:endParaRPr sz="2600">
              <a:solidFill>
                <a:schemeClr val="lt1"/>
              </a:solidFill>
            </a:endParaRPr>
          </a:p>
          <a:p>
            <a:pPr indent="0" lvl="0" marL="0" rtl="0" algn="l">
              <a:spcBef>
                <a:spcPts val="0"/>
              </a:spcBef>
              <a:spcAft>
                <a:spcPts val="0"/>
              </a:spcAft>
              <a:buNone/>
            </a:pPr>
            <a:r>
              <a:t/>
            </a:r>
            <a:endParaRPr sz="19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pic>
        <p:nvPicPr>
          <p:cNvPr id="675" name="Google Shape;675;g2c2cd5a20b4_0_1826"/>
          <p:cNvPicPr preferRelativeResize="0"/>
          <p:nvPr/>
        </p:nvPicPr>
        <p:blipFill>
          <a:blip r:embed="rId3">
            <a:alphaModFix amt="12000"/>
          </a:blip>
          <a:stretch>
            <a:fillRect/>
          </a:stretch>
        </p:blipFill>
        <p:spPr>
          <a:xfrm>
            <a:off x="-66034" y="-501467"/>
            <a:ext cx="12192002" cy="7627199"/>
          </a:xfrm>
          <a:prstGeom prst="rect">
            <a:avLst/>
          </a:prstGeom>
          <a:noFill/>
          <a:ln>
            <a:noFill/>
          </a:ln>
        </p:spPr>
      </p:pic>
      <p:sp>
        <p:nvSpPr>
          <p:cNvPr id="676" name="Google Shape;676;g2c2cd5a20b4_0_1826"/>
          <p:cNvSpPr txBox="1"/>
          <p:nvPr>
            <p:ph idx="1" type="body"/>
          </p:nvPr>
        </p:nvSpPr>
        <p:spPr>
          <a:xfrm>
            <a:off x="575734" y="184833"/>
            <a:ext cx="6934800" cy="72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500"/>
              <a:t>People in Data</a:t>
            </a:r>
            <a:endParaRPr b="1" sz="4500"/>
          </a:p>
        </p:txBody>
      </p:sp>
      <p:sp>
        <p:nvSpPr>
          <p:cNvPr id="677" name="Google Shape;677;g2c2cd5a20b4_0_1826"/>
          <p:cNvSpPr txBox="1"/>
          <p:nvPr/>
        </p:nvSpPr>
        <p:spPr>
          <a:xfrm>
            <a:off x="181600" y="5875733"/>
            <a:ext cx="11944500" cy="953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300">
                <a:solidFill>
                  <a:schemeClr val="lt1"/>
                </a:solidFill>
              </a:rPr>
              <a:t>Funded by UKRI/EPSRC Research Technical Professionals scheme and led by the Turing’s Data for Research, Research Community Management and Skills Team’s.</a:t>
            </a:r>
            <a:endParaRPr sz="2300">
              <a:solidFill>
                <a:schemeClr val="lt1"/>
              </a:solidFill>
            </a:endParaRPr>
          </a:p>
        </p:txBody>
      </p:sp>
      <p:sp>
        <p:nvSpPr>
          <p:cNvPr id="678" name="Google Shape;678;g2c2cd5a20b4_0_1826"/>
          <p:cNvSpPr txBox="1"/>
          <p:nvPr/>
        </p:nvSpPr>
        <p:spPr>
          <a:xfrm>
            <a:off x="278067" y="911633"/>
            <a:ext cx="11944500" cy="15393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2800">
                <a:solidFill>
                  <a:schemeClr val="lt1"/>
                </a:solidFill>
              </a:rPr>
              <a:t>Our 3yr programme aims to convene an open community of data professionals, which promotes a culture that values and prioritises data and recognises people that work in data roles as essential to research.</a:t>
            </a:r>
            <a:endParaRPr sz="2800">
              <a:solidFill>
                <a:schemeClr val="lt1"/>
              </a:solidFill>
            </a:endParaRPr>
          </a:p>
        </p:txBody>
      </p:sp>
      <p:sp>
        <p:nvSpPr>
          <p:cNvPr id="679" name="Google Shape;679;g2c2cd5a20b4_0_1826"/>
          <p:cNvSpPr/>
          <p:nvPr/>
        </p:nvSpPr>
        <p:spPr>
          <a:xfrm>
            <a:off x="298967" y="2567667"/>
            <a:ext cx="6836100" cy="3350100"/>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680" name="Google Shape;680;g2c2cd5a20b4_0_1826"/>
          <p:cNvSpPr txBox="1"/>
          <p:nvPr/>
        </p:nvSpPr>
        <p:spPr>
          <a:xfrm>
            <a:off x="278067" y="2413517"/>
            <a:ext cx="5039100" cy="953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3700">
                <a:solidFill>
                  <a:schemeClr val="dk1"/>
                </a:solidFill>
              </a:rPr>
              <a:t>We need you!</a:t>
            </a:r>
            <a:endParaRPr b="1" sz="3700">
              <a:solidFill>
                <a:schemeClr val="dk1"/>
              </a:solidFill>
            </a:endParaRPr>
          </a:p>
        </p:txBody>
      </p:sp>
      <p:sp>
        <p:nvSpPr>
          <p:cNvPr id="681" name="Google Shape;681;g2c2cd5a20b4_0_1826"/>
          <p:cNvSpPr txBox="1"/>
          <p:nvPr/>
        </p:nvSpPr>
        <p:spPr>
          <a:xfrm>
            <a:off x="236400" y="3044533"/>
            <a:ext cx="6898500" cy="2862900"/>
          </a:xfrm>
          <a:prstGeom prst="rect">
            <a:avLst/>
          </a:prstGeom>
          <a:noFill/>
          <a:ln>
            <a:noFill/>
          </a:ln>
        </p:spPr>
        <p:txBody>
          <a:bodyPr anchorCtr="0" anchor="t" bIns="121900" lIns="121900" spcFirstLastPara="1" rIns="121900" wrap="square" tIns="121900">
            <a:spAutoFit/>
          </a:bodyPr>
          <a:lstStyle/>
          <a:p>
            <a:pPr indent="-463550" lvl="0" marL="609600" rtl="0" algn="l">
              <a:lnSpc>
                <a:spcPct val="150000"/>
              </a:lnSpc>
              <a:spcBef>
                <a:spcPts val="0"/>
              </a:spcBef>
              <a:spcAft>
                <a:spcPts val="0"/>
              </a:spcAft>
              <a:buClr>
                <a:schemeClr val="dk1"/>
              </a:buClr>
              <a:buSzPts val="2500"/>
              <a:buChar char="●"/>
            </a:pPr>
            <a:r>
              <a:rPr lang="en-US" sz="2500">
                <a:solidFill>
                  <a:schemeClr val="dk1"/>
                </a:solidFill>
              </a:rPr>
              <a:t>Are you a </a:t>
            </a:r>
            <a:r>
              <a:rPr b="1" lang="en-US" sz="2500">
                <a:solidFill>
                  <a:schemeClr val="accent3"/>
                </a:solidFill>
              </a:rPr>
              <a:t>data steward</a:t>
            </a:r>
            <a:r>
              <a:rPr b="1" lang="en-US" sz="2500">
                <a:solidFill>
                  <a:schemeClr val="dk1"/>
                </a:solidFill>
              </a:rPr>
              <a:t>, </a:t>
            </a:r>
            <a:r>
              <a:rPr b="1" lang="en-US" sz="2500">
                <a:solidFill>
                  <a:schemeClr val="accent5"/>
                </a:solidFill>
              </a:rPr>
              <a:t>data wrangler</a:t>
            </a:r>
            <a:r>
              <a:rPr b="1" lang="en-US" sz="2500">
                <a:solidFill>
                  <a:schemeClr val="dk1"/>
                </a:solidFill>
              </a:rPr>
              <a:t>, </a:t>
            </a:r>
            <a:r>
              <a:rPr b="1" lang="en-US" sz="2500">
                <a:solidFill>
                  <a:schemeClr val="accent2"/>
                </a:solidFill>
              </a:rPr>
              <a:t>researcher</a:t>
            </a:r>
            <a:r>
              <a:rPr b="1" lang="en-US" sz="2500">
                <a:solidFill>
                  <a:schemeClr val="dk1"/>
                </a:solidFill>
              </a:rPr>
              <a:t> </a:t>
            </a:r>
            <a:r>
              <a:rPr lang="en-US" sz="2500">
                <a:solidFill>
                  <a:schemeClr val="dk1"/>
                </a:solidFill>
              </a:rPr>
              <a:t>that works with data?</a:t>
            </a:r>
            <a:endParaRPr sz="2500">
              <a:solidFill>
                <a:schemeClr val="dk1"/>
              </a:solidFill>
            </a:endParaRPr>
          </a:p>
          <a:p>
            <a:pPr indent="-463550" lvl="0" marL="609600" rtl="0" algn="l">
              <a:lnSpc>
                <a:spcPct val="150000"/>
              </a:lnSpc>
              <a:spcBef>
                <a:spcPts val="0"/>
              </a:spcBef>
              <a:spcAft>
                <a:spcPts val="0"/>
              </a:spcAft>
              <a:buClr>
                <a:schemeClr val="dk1"/>
              </a:buClr>
              <a:buSzPts val="2500"/>
              <a:buChar char="●"/>
            </a:pPr>
            <a:r>
              <a:rPr b="1" lang="en-US" sz="2500">
                <a:solidFill>
                  <a:schemeClr val="dk1"/>
                </a:solidFill>
              </a:rPr>
              <a:t>Come join us!</a:t>
            </a:r>
            <a:endParaRPr b="1" sz="2500">
              <a:solidFill>
                <a:schemeClr val="dk1"/>
              </a:solidFill>
            </a:endParaRPr>
          </a:p>
          <a:p>
            <a:pPr indent="-450850" lvl="1" marL="1219200" rtl="0" algn="l">
              <a:lnSpc>
                <a:spcPct val="150000"/>
              </a:lnSpc>
              <a:spcBef>
                <a:spcPts val="0"/>
              </a:spcBef>
              <a:spcAft>
                <a:spcPts val="0"/>
              </a:spcAft>
              <a:buClr>
                <a:schemeClr val="dk1"/>
              </a:buClr>
              <a:buSzPts val="2300"/>
              <a:buChar char="○"/>
            </a:pPr>
            <a:r>
              <a:rPr lang="en-US" sz="2300">
                <a:solidFill>
                  <a:schemeClr val="dk1"/>
                </a:solidFill>
              </a:rPr>
              <a:t>Take our survey, connect with us and connect us with your communities. </a:t>
            </a:r>
            <a:endParaRPr sz="2300">
              <a:solidFill>
                <a:schemeClr val="dk1"/>
              </a:solidFill>
            </a:endParaRPr>
          </a:p>
        </p:txBody>
      </p:sp>
      <p:pic>
        <p:nvPicPr>
          <p:cNvPr id="682" name="Google Shape;682;g2c2cd5a20b4_0_1826"/>
          <p:cNvPicPr preferRelativeResize="0"/>
          <p:nvPr/>
        </p:nvPicPr>
        <p:blipFill rotWithShape="1">
          <a:blip r:embed="rId4">
            <a:alphaModFix/>
          </a:blip>
          <a:srcRect b="15698" l="26752" r="26509" t="37438"/>
          <a:stretch/>
        </p:blipFill>
        <p:spPr>
          <a:xfrm>
            <a:off x="9894734" y="2537500"/>
            <a:ext cx="2137566" cy="2143274"/>
          </a:xfrm>
          <a:prstGeom prst="rect">
            <a:avLst/>
          </a:prstGeom>
          <a:noFill/>
          <a:ln>
            <a:noFill/>
          </a:ln>
        </p:spPr>
      </p:pic>
      <p:sp>
        <p:nvSpPr>
          <p:cNvPr id="683" name="Google Shape;683;g2c2cd5a20b4_0_1826"/>
          <p:cNvSpPr txBox="1"/>
          <p:nvPr/>
        </p:nvSpPr>
        <p:spPr>
          <a:xfrm>
            <a:off x="9856167" y="4645267"/>
            <a:ext cx="2270100" cy="9537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500">
                <a:solidFill>
                  <a:schemeClr val="lt1"/>
                </a:solidFill>
              </a:rPr>
              <a:t>Contact form </a:t>
            </a:r>
            <a:endParaRPr b="1" sz="2500">
              <a:solidFill>
                <a:schemeClr val="lt1"/>
              </a:solidFill>
            </a:endParaRPr>
          </a:p>
          <a:p>
            <a:pPr indent="0" lvl="0" marL="0" rtl="0" algn="ctr">
              <a:spcBef>
                <a:spcPts val="0"/>
              </a:spcBef>
              <a:spcAft>
                <a:spcPts val="0"/>
              </a:spcAft>
              <a:buNone/>
            </a:pPr>
            <a:r>
              <a:rPr b="1" lang="en-US" sz="2500">
                <a:solidFill>
                  <a:schemeClr val="lt1"/>
                </a:solidFill>
              </a:rPr>
              <a:t>&amp; Survey</a:t>
            </a:r>
            <a:endParaRPr b="1" sz="2500">
              <a:solidFill>
                <a:schemeClr val="lt1"/>
              </a:solidFill>
            </a:endParaRPr>
          </a:p>
        </p:txBody>
      </p:sp>
      <p:sp>
        <p:nvSpPr>
          <p:cNvPr id="684" name="Google Shape;684;g2c2cd5a20b4_0_1826"/>
          <p:cNvSpPr txBox="1"/>
          <p:nvPr/>
        </p:nvSpPr>
        <p:spPr>
          <a:xfrm>
            <a:off x="7317267" y="4688167"/>
            <a:ext cx="2270100" cy="9537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500">
                <a:solidFill>
                  <a:schemeClr val="lt1"/>
                </a:solidFill>
              </a:rPr>
              <a:t>Webpage</a:t>
            </a:r>
            <a:endParaRPr b="1" sz="2500">
              <a:solidFill>
                <a:schemeClr val="lt1"/>
              </a:solidFill>
            </a:endParaRPr>
          </a:p>
        </p:txBody>
      </p:sp>
      <p:pic>
        <p:nvPicPr>
          <p:cNvPr id="685" name="Google Shape;685;g2c2cd5a20b4_0_1826"/>
          <p:cNvPicPr preferRelativeResize="0"/>
          <p:nvPr/>
        </p:nvPicPr>
        <p:blipFill rotWithShape="1">
          <a:blip r:embed="rId5">
            <a:alphaModFix/>
          </a:blip>
          <a:srcRect b="0" l="0" r="0" t="0"/>
          <a:stretch/>
        </p:blipFill>
        <p:spPr>
          <a:xfrm>
            <a:off x="7418867" y="2567667"/>
            <a:ext cx="2137567" cy="21375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g2c2cd5a20b4_0_1820"/>
          <p:cNvSpPr txBox="1"/>
          <p:nvPr>
            <p:ph type="title"/>
          </p:nvPr>
        </p:nvSpPr>
        <p:spPr>
          <a:xfrm>
            <a:off x="119000" y="241337"/>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t>Acknowledgements</a:t>
            </a:r>
            <a:endParaRPr b="1"/>
          </a:p>
        </p:txBody>
      </p:sp>
      <p:sp>
        <p:nvSpPr>
          <p:cNvPr id="692" name="Google Shape;692;g2c2cd5a20b4_0_1820"/>
          <p:cNvSpPr txBox="1"/>
          <p:nvPr>
            <p:ph idx="1" type="body"/>
          </p:nvPr>
        </p:nvSpPr>
        <p:spPr>
          <a:xfrm>
            <a:off x="238875" y="1453537"/>
            <a:ext cx="10515600" cy="4351200"/>
          </a:xfrm>
          <a:prstGeom prst="rect">
            <a:avLst/>
          </a:prstGeom>
        </p:spPr>
        <p:txBody>
          <a:bodyPr anchorCtr="0" anchor="t" bIns="45700" lIns="91425" spcFirstLastPara="1" rIns="91425" wrap="square" tIns="45700">
            <a:normAutofit/>
          </a:bodyPr>
          <a:lstStyle/>
          <a:p>
            <a:pPr indent="-444500" lvl="0" marL="457200" rtl="0" algn="l">
              <a:spcBef>
                <a:spcPts val="1000"/>
              </a:spcBef>
              <a:spcAft>
                <a:spcPts val="0"/>
              </a:spcAft>
              <a:buSzPts val="3400"/>
              <a:buChar char="●"/>
            </a:pPr>
            <a:r>
              <a:rPr lang="en-US" sz="3400"/>
              <a:t>Thanks to team members - </a:t>
            </a:r>
            <a:r>
              <a:rPr b="1" lang="en-US" sz="3400"/>
              <a:t>Malvika Sharan</a:t>
            </a:r>
            <a:r>
              <a:rPr lang="en-US" sz="3400"/>
              <a:t> and </a:t>
            </a:r>
            <a:r>
              <a:rPr b="1" lang="en-US" sz="3400"/>
              <a:t>Alexandra Araujo Alvarez</a:t>
            </a:r>
            <a:endParaRPr b="1" sz="3400"/>
          </a:p>
          <a:p>
            <a:pPr indent="-444500" lvl="0" marL="457200" rtl="0" algn="l">
              <a:spcBef>
                <a:spcPts val="0"/>
              </a:spcBef>
              <a:spcAft>
                <a:spcPts val="0"/>
              </a:spcAft>
              <a:buSzPts val="3400"/>
              <a:buChar char="●"/>
            </a:pPr>
            <a:r>
              <a:rPr lang="en-US" sz="3400"/>
              <a:t>Thanks to our mentor </a:t>
            </a:r>
            <a:r>
              <a:rPr b="1" lang="en-US" sz="3400"/>
              <a:t>Rachel Hilliam</a:t>
            </a:r>
            <a:endParaRPr b="1" sz="3400"/>
          </a:p>
          <a:p>
            <a:pPr indent="-444500" lvl="0" marL="457200" rtl="0" algn="l">
              <a:spcBef>
                <a:spcPts val="0"/>
              </a:spcBef>
              <a:spcAft>
                <a:spcPts val="0"/>
              </a:spcAft>
              <a:buSzPts val="3400"/>
              <a:buChar char="●"/>
            </a:pPr>
            <a:r>
              <a:rPr lang="en-US" sz="3400"/>
              <a:t>Thanks to Turing colleagues for input on case study</a:t>
            </a:r>
            <a:endParaRPr sz="3400"/>
          </a:p>
          <a:p>
            <a:pPr indent="-444500" lvl="0" marL="457200" rtl="0" algn="l">
              <a:spcBef>
                <a:spcPts val="0"/>
              </a:spcBef>
              <a:spcAft>
                <a:spcPts val="0"/>
              </a:spcAft>
              <a:buSzPts val="3400"/>
              <a:buChar char="●"/>
            </a:pPr>
            <a:r>
              <a:rPr lang="en-US" sz="3400"/>
              <a:t>Thanks to all attendees of our workshops and interviewees</a:t>
            </a:r>
            <a:endParaRPr sz="3400"/>
          </a:p>
          <a:p>
            <a:pPr indent="-444500" lvl="0" marL="457200" rtl="0" algn="l">
              <a:spcBef>
                <a:spcPts val="0"/>
              </a:spcBef>
              <a:spcAft>
                <a:spcPts val="0"/>
              </a:spcAft>
              <a:buSzPts val="3400"/>
              <a:buChar char="●"/>
            </a:pPr>
            <a:r>
              <a:rPr lang="en-US" sz="3400"/>
              <a:t>Thanks to Turing Skills team for support on project</a:t>
            </a:r>
            <a:endParaRPr sz="3400"/>
          </a:p>
        </p:txBody>
      </p:sp>
      <p:sp>
        <p:nvSpPr>
          <p:cNvPr id="693" name="Google Shape;693;g2c2cd5a20b4_0_1820"/>
          <p:cNvSpPr txBox="1"/>
          <p:nvPr/>
        </p:nvSpPr>
        <p:spPr>
          <a:xfrm>
            <a:off x="0" y="6306825"/>
            <a:ext cx="12192000" cy="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600" u="sng">
                <a:solidFill>
                  <a:srgbClr val="FF00FF"/>
                </a:solidFill>
                <a:hlinkClick r:id="rId3">
                  <a:extLst>
                    <a:ext uri="{A12FA001-AC4F-418D-AE19-62706E023703}">
                      <ahyp:hlinkClr val="tx"/>
                    </a:ext>
                  </a:extLst>
                </a:hlinkClick>
              </a:rPr>
              <a:t>Project webpage</a:t>
            </a:r>
            <a:r>
              <a:rPr b="1" lang="en-US" sz="2600">
                <a:solidFill>
                  <a:srgbClr val="FF00FF"/>
                </a:solidFill>
              </a:rPr>
              <a:t>, DOI: https://doi.org/10.5281/zenodo.10833172</a:t>
            </a:r>
            <a:endParaRPr b="1" sz="2600">
              <a:solidFill>
                <a:srgbClr val="FF00FF"/>
              </a:solidFill>
            </a:endParaRPr>
          </a:p>
          <a:p>
            <a:pPr indent="0" lvl="0" marL="0" rtl="0" algn="l">
              <a:spcBef>
                <a:spcPts val="0"/>
              </a:spcBef>
              <a:spcAft>
                <a:spcPts val="0"/>
              </a:spcAft>
              <a:buNone/>
            </a:pPr>
            <a:r>
              <a:t/>
            </a:r>
            <a:endParaRPr b="1" sz="1900">
              <a:solidFill>
                <a:srgbClr val="FF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g2c2cd5a20b4_0_1161"/>
          <p:cNvSpPr txBox="1"/>
          <p:nvPr>
            <p:ph idx="12" type="sldNum"/>
          </p:nvPr>
        </p:nvSpPr>
        <p:spPr>
          <a:xfrm>
            <a:off x="9265024" y="6327258"/>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34" name="Google Shape;534;g2c2cd5a20b4_0_1161"/>
          <p:cNvSpPr txBox="1"/>
          <p:nvPr/>
        </p:nvSpPr>
        <p:spPr>
          <a:xfrm>
            <a:off x="349000" y="1208925"/>
            <a:ext cx="1664400" cy="11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Data scientist</a:t>
            </a:r>
            <a:endParaRPr b="1" sz="2800">
              <a:solidFill>
                <a:schemeClr val="dk1"/>
              </a:solidFill>
            </a:endParaRPr>
          </a:p>
        </p:txBody>
      </p:sp>
      <p:sp>
        <p:nvSpPr>
          <p:cNvPr id="535" name="Google Shape;535;g2c2cd5a20b4_0_1161"/>
          <p:cNvSpPr txBox="1"/>
          <p:nvPr>
            <p:ph idx="4" type="body"/>
          </p:nvPr>
        </p:nvSpPr>
        <p:spPr>
          <a:xfrm>
            <a:off x="3289950" y="2429050"/>
            <a:ext cx="8902200" cy="3842100"/>
          </a:xfrm>
          <a:prstGeom prst="rect">
            <a:avLst/>
          </a:prstGeom>
        </p:spPr>
        <p:txBody>
          <a:bodyPr anchorCtr="0" anchor="t" bIns="45700" lIns="91425" spcFirstLastPara="1" rIns="91425" wrap="square" tIns="45700">
            <a:noAutofit/>
          </a:bodyPr>
          <a:lstStyle/>
          <a:p>
            <a:pPr indent="-419100" lvl="0" marL="457200" rtl="0" algn="l">
              <a:lnSpc>
                <a:spcPct val="115000"/>
              </a:lnSpc>
              <a:spcBef>
                <a:spcPts val="1000"/>
              </a:spcBef>
              <a:spcAft>
                <a:spcPts val="0"/>
              </a:spcAft>
              <a:buClr>
                <a:schemeClr val="dk1"/>
              </a:buClr>
              <a:buSzPts val="3000"/>
              <a:buFont typeface="Arial"/>
              <a:buChar char="●"/>
            </a:pPr>
            <a:r>
              <a:rPr lang="en-US" sz="3000"/>
              <a:t>Skills defined for a ‘unicorn’ data scientist is a myth!</a:t>
            </a:r>
            <a:endParaRPr sz="3000"/>
          </a:p>
          <a:p>
            <a:pPr indent="-419100" lvl="0" marL="457200" rtl="0" algn="l">
              <a:lnSpc>
                <a:spcPct val="115000"/>
              </a:lnSpc>
              <a:spcBef>
                <a:spcPts val="1000"/>
              </a:spcBef>
              <a:spcAft>
                <a:spcPts val="0"/>
              </a:spcAft>
              <a:buClr>
                <a:schemeClr val="dk1"/>
              </a:buClr>
              <a:buSzPts val="3000"/>
              <a:buFont typeface="Arial"/>
              <a:buChar char="●"/>
            </a:pPr>
            <a:r>
              <a:rPr lang="en-US" sz="3000"/>
              <a:t>Impossible for one data scientist to have all the skills and or do all the tasks well</a:t>
            </a:r>
            <a:endParaRPr sz="3000"/>
          </a:p>
          <a:p>
            <a:pPr indent="-419100" lvl="0" marL="457200" rtl="0" algn="l">
              <a:lnSpc>
                <a:spcPct val="115000"/>
              </a:lnSpc>
              <a:spcBef>
                <a:spcPts val="1000"/>
              </a:spcBef>
              <a:spcAft>
                <a:spcPts val="0"/>
              </a:spcAft>
              <a:buClr>
                <a:schemeClr val="dk1"/>
              </a:buClr>
              <a:buSzPts val="3000"/>
              <a:buFont typeface="Arial"/>
              <a:buChar char="●"/>
            </a:pPr>
            <a:r>
              <a:rPr lang="en-US" sz="3000"/>
              <a:t>Many data science tasks - each important for quality, sustainability, interdisciplinarity and EDIA</a:t>
            </a:r>
            <a:endParaRPr sz="3600"/>
          </a:p>
        </p:txBody>
      </p:sp>
      <p:sp>
        <p:nvSpPr>
          <p:cNvPr id="536" name="Google Shape;536;g2c2cd5a20b4_0_1161"/>
          <p:cNvSpPr txBox="1"/>
          <p:nvPr/>
        </p:nvSpPr>
        <p:spPr>
          <a:xfrm>
            <a:off x="3081400" y="1619925"/>
            <a:ext cx="8647200" cy="655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3400">
                <a:solidFill>
                  <a:schemeClr val="dk1"/>
                </a:solidFill>
              </a:rPr>
              <a:t>Unicorn data scientist - myth or reality?</a:t>
            </a:r>
            <a:endParaRPr b="1" sz="3400">
              <a:solidFill>
                <a:schemeClr val="dk1"/>
              </a:solidFill>
            </a:endParaRPr>
          </a:p>
        </p:txBody>
      </p:sp>
      <p:sp>
        <p:nvSpPr>
          <p:cNvPr id="537" name="Google Shape;537;g2c2cd5a20b4_0_1161"/>
          <p:cNvSpPr txBox="1"/>
          <p:nvPr/>
        </p:nvSpPr>
        <p:spPr>
          <a:xfrm>
            <a:off x="236400" y="93225"/>
            <a:ext cx="11863800" cy="8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dk1"/>
                </a:solidFill>
              </a:rPr>
              <a:t>Our journey across the data science ecosystem</a:t>
            </a:r>
            <a:endParaRPr b="1" sz="4000">
              <a:solidFill>
                <a:schemeClr val="dk1"/>
              </a:solidFill>
            </a:endParaRPr>
          </a:p>
        </p:txBody>
      </p:sp>
      <p:pic>
        <p:nvPicPr>
          <p:cNvPr id="538" name="Google Shape;538;g2c2cd5a20b4_0_1161"/>
          <p:cNvPicPr preferRelativeResize="0"/>
          <p:nvPr/>
        </p:nvPicPr>
        <p:blipFill>
          <a:blip r:embed="rId3">
            <a:alphaModFix/>
          </a:blip>
          <a:stretch>
            <a:fillRect/>
          </a:stretch>
        </p:blipFill>
        <p:spPr>
          <a:xfrm>
            <a:off x="401250" y="2137200"/>
            <a:ext cx="1428750" cy="1428750"/>
          </a:xfrm>
          <a:prstGeom prst="rect">
            <a:avLst/>
          </a:prstGeom>
          <a:noFill/>
          <a:ln>
            <a:noFill/>
          </a:ln>
        </p:spPr>
      </p:pic>
      <p:sp>
        <p:nvSpPr>
          <p:cNvPr id="539" name="Google Shape;539;g2c2cd5a20b4_0_1161"/>
          <p:cNvSpPr txBox="1"/>
          <p:nvPr/>
        </p:nvSpPr>
        <p:spPr>
          <a:xfrm>
            <a:off x="0" y="6306825"/>
            <a:ext cx="12192000" cy="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u="sng">
                <a:solidFill>
                  <a:schemeClr val="lt1"/>
                </a:solidFill>
                <a:hlinkClick r:id="rId4">
                  <a:extLst>
                    <a:ext uri="{A12FA001-AC4F-418D-AE19-62706E023703}">
                      <ahyp:hlinkClr val="tx"/>
                    </a:ext>
                  </a:extLst>
                </a:hlinkClick>
              </a:rPr>
              <a:t>Project webpage</a:t>
            </a:r>
            <a:r>
              <a:rPr lang="en-US" sz="2600">
                <a:solidFill>
                  <a:schemeClr val="lt1"/>
                </a:solidFill>
              </a:rPr>
              <a:t>, DOI: https://doi.org/10.5281/zenodo.10833172</a:t>
            </a:r>
            <a:endParaRPr sz="2600">
              <a:solidFill>
                <a:schemeClr val="lt1"/>
              </a:solidFill>
            </a:endParaRPr>
          </a:p>
          <a:p>
            <a:pPr indent="0" lvl="0" marL="0" rtl="0" algn="l">
              <a:spcBef>
                <a:spcPts val="0"/>
              </a:spcBef>
              <a:spcAft>
                <a:spcPts val="0"/>
              </a:spcAft>
              <a:buNone/>
            </a:pPr>
            <a:r>
              <a:t/>
            </a:r>
            <a:endParaRPr sz="19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2c2cd5a20b4_0_1139"/>
          <p:cNvSpPr txBox="1"/>
          <p:nvPr>
            <p:ph type="title"/>
          </p:nvPr>
        </p:nvSpPr>
        <p:spPr>
          <a:xfrm>
            <a:off x="261600" y="89775"/>
            <a:ext cx="10515600" cy="593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SzPts val="990"/>
              <a:buNone/>
            </a:pPr>
            <a:r>
              <a:rPr b="1" lang="en-US" sz="4000"/>
              <a:t>Our exploration began</a:t>
            </a:r>
            <a:endParaRPr b="1" sz="4000"/>
          </a:p>
        </p:txBody>
      </p:sp>
      <p:sp>
        <p:nvSpPr>
          <p:cNvPr id="546" name="Google Shape;546;g2c2cd5a20b4_0_1139"/>
          <p:cNvSpPr txBox="1"/>
          <p:nvPr>
            <p:ph idx="12" type="sldNum"/>
          </p:nvPr>
        </p:nvSpPr>
        <p:spPr>
          <a:xfrm>
            <a:off x="9265024" y="6327258"/>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47" name="Google Shape;547;g2c2cd5a20b4_0_1139"/>
          <p:cNvPicPr preferRelativeResize="0"/>
          <p:nvPr/>
        </p:nvPicPr>
        <p:blipFill rotWithShape="1">
          <a:blip r:embed="rId3">
            <a:alphaModFix/>
          </a:blip>
          <a:srcRect b="20117" l="3756" r="7005" t="32989"/>
          <a:stretch/>
        </p:blipFill>
        <p:spPr>
          <a:xfrm>
            <a:off x="7001235" y="1772026"/>
            <a:ext cx="4514989" cy="3597226"/>
          </a:xfrm>
          <a:prstGeom prst="rect">
            <a:avLst/>
          </a:prstGeom>
          <a:noFill/>
          <a:ln>
            <a:noFill/>
          </a:ln>
        </p:spPr>
      </p:pic>
      <p:sp>
        <p:nvSpPr>
          <p:cNvPr id="548" name="Google Shape;548;g2c2cd5a20b4_0_1139"/>
          <p:cNvSpPr txBox="1"/>
          <p:nvPr/>
        </p:nvSpPr>
        <p:spPr>
          <a:xfrm>
            <a:off x="336700" y="1972300"/>
            <a:ext cx="7308600" cy="40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1"/>
                </a:solidFill>
              </a:rPr>
              <a:t>We knew</a:t>
            </a:r>
            <a:endParaRPr b="1" sz="3200">
              <a:solidFill>
                <a:schemeClr val="dk1"/>
              </a:solidFill>
            </a:endParaRPr>
          </a:p>
          <a:p>
            <a:pPr indent="-431800" lvl="0" marL="457200" rtl="0" algn="l">
              <a:spcBef>
                <a:spcPts val="0"/>
              </a:spcBef>
              <a:spcAft>
                <a:spcPts val="0"/>
              </a:spcAft>
              <a:buClr>
                <a:schemeClr val="dk1"/>
              </a:buClr>
              <a:buSzPts val="3200"/>
              <a:buChar char="●"/>
            </a:pPr>
            <a:r>
              <a:rPr lang="en-US" sz="3200">
                <a:solidFill>
                  <a:schemeClr val="dk1"/>
                </a:solidFill>
              </a:rPr>
              <a:t>demand for data scientists and     data science skills</a:t>
            </a:r>
            <a:endParaRPr sz="3200">
              <a:solidFill>
                <a:schemeClr val="dk1"/>
              </a:solidFill>
            </a:endParaRPr>
          </a:p>
          <a:p>
            <a:pPr indent="-431800" lvl="0" marL="457200" rtl="0" algn="l">
              <a:spcBef>
                <a:spcPts val="0"/>
              </a:spcBef>
              <a:spcAft>
                <a:spcPts val="0"/>
              </a:spcAft>
              <a:buClr>
                <a:schemeClr val="dk1"/>
              </a:buClr>
              <a:buSzPts val="3200"/>
              <a:buChar char="●"/>
            </a:pPr>
            <a:r>
              <a:rPr lang="en-US" sz="3200">
                <a:solidFill>
                  <a:schemeClr val="dk1"/>
                </a:solidFill>
              </a:rPr>
              <a:t>skills gap</a:t>
            </a:r>
            <a:endParaRPr sz="3200">
              <a:solidFill>
                <a:schemeClr val="dk1"/>
              </a:solidFill>
            </a:endParaRPr>
          </a:p>
          <a:p>
            <a:pPr indent="0" lvl="0" marL="0" rtl="0" algn="l">
              <a:spcBef>
                <a:spcPts val="0"/>
              </a:spcBef>
              <a:spcAft>
                <a:spcPts val="0"/>
              </a:spcAft>
              <a:buNone/>
            </a:pPr>
            <a:r>
              <a:t/>
            </a:r>
            <a:endParaRPr sz="3200">
              <a:solidFill>
                <a:schemeClr val="dk1"/>
              </a:solidFill>
            </a:endParaRPr>
          </a:p>
          <a:p>
            <a:pPr indent="0" lvl="0" marL="0" rtl="0" algn="l">
              <a:spcBef>
                <a:spcPts val="0"/>
              </a:spcBef>
              <a:spcAft>
                <a:spcPts val="0"/>
              </a:spcAft>
              <a:buNone/>
            </a:pPr>
            <a:r>
              <a:rPr b="1" lang="en-US" sz="3200">
                <a:solidFill>
                  <a:schemeClr val="dk1"/>
                </a:solidFill>
              </a:rPr>
              <a:t>We didn’t know</a:t>
            </a:r>
            <a:endParaRPr b="1" sz="3200">
              <a:solidFill>
                <a:schemeClr val="dk1"/>
              </a:solidFill>
            </a:endParaRPr>
          </a:p>
          <a:p>
            <a:pPr indent="-431800" lvl="0" marL="457200" rtl="0" algn="l">
              <a:spcBef>
                <a:spcPts val="0"/>
              </a:spcBef>
              <a:spcAft>
                <a:spcPts val="0"/>
              </a:spcAft>
              <a:buClr>
                <a:schemeClr val="dk1"/>
              </a:buClr>
              <a:buSzPts val="3200"/>
              <a:buChar char="●"/>
            </a:pPr>
            <a:r>
              <a:rPr lang="en-US" sz="3200">
                <a:solidFill>
                  <a:schemeClr val="dk1"/>
                </a:solidFill>
              </a:rPr>
              <a:t>definitions of roles </a:t>
            </a:r>
            <a:endParaRPr sz="3200">
              <a:solidFill>
                <a:schemeClr val="dk1"/>
              </a:solidFill>
            </a:endParaRPr>
          </a:p>
          <a:p>
            <a:pPr indent="-431800" lvl="0" marL="457200" rtl="0" algn="l">
              <a:spcBef>
                <a:spcPts val="0"/>
              </a:spcBef>
              <a:spcAft>
                <a:spcPts val="0"/>
              </a:spcAft>
              <a:buClr>
                <a:schemeClr val="dk1"/>
              </a:buClr>
              <a:buSzPts val="3200"/>
              <a:buChar char="●"/>
            </a:pPr>
            <a:r>
              <a:rPr lang="en-US" sz="3200">
                <a:solidFill>
                  <a:schemeClr val="dk1"/>
                </a:solidFill>
              </a:rPr>
              <a:t>skills needed for those roles</a:t>
            </a:r>
            <a:endParaRPr sz="3200">
              <a:solidFill>
                <a:schemeClr val="dk1"/>
              </a:solidFill>
            </a:endParaRPr>
          </a:p>
          <a:p>
            <a:pPr indent="0" lvl="0" marL="0" rtl="0" algn="l">
              <a:spcBef>
                <a:spcPts val="0"/>
              </a:spcBef>
              <a:spcAft>
                <a:spcPts val="0"/>
              </a:spcAft>
              <a:buNone/>
            </a:pPr>
            <a:r>
              <a:t/>
            </a:r>
            <a:endParaRPr sz="3200">
              <a:solidFill>
                <a:schemeClr val="dk1"/>
              </a:solidFill>
            </a:endParaRPr>
          </a:p>
        </p:txBody>
      </p:sp>
      <p:sp>
        <p:nvSpPr>
          <p:cNvPr id="549" name="Google Shape;549;g2c2cd5a20b4_0_1139"/>
          <p:cNvSpPr txBox="1"/>
          <p:nvPr/>
        </p:nvSpPr>
        <p:spPr>
          <a:xfrm>
            <a:off x="261600" y="733350"/>
            <a:ext cx="11538600" cy="9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300">
                <a:solidFill>
                  <a:schemeClr val="dk1"/>
                </a:solidFill>
              </a:rPr>
              <a:t>Our goal</a:t>
            </a:r>
            <a:r>
              <a:rPr lang="en-US" sz="3300">
                <a:solidFill>
                  <a:schemeClr val="dk1"/>
                </a:solidFill>
              </a:rPr>
              <a:t> - to move towards professionalisation of diverse data science roles </a:t>
            </a:r>
            <a:endParaRPr sz="3300">
              <a:solidFill>
                <a:schemeClr val="dk1"/>
              </a:solidFill>
            </a:endParaRPr>
          </a:p>
        </p:txBody>
      </p:sp>
      <p:sp>
        <p:nvSpPr>
          <p:cNvPr id="550" name="Google Shape;550;g2c2cd5a20b4_0_1139"/>
          <p:cNvSpPr txBox="1"/>
          <p:nvPr/>
        </p:nvSpPr>
        <p:spPr>
          <a:xfrm>
            <a:off x="0" y="6306825"/>
            <a:ext cx="12192000" cy="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u="sng">
                <a:solidFill>
                  <a:schemeClr val="lt1"/>
                </a:solidFill>
                <a:hlinkClick r:id="rId4">
                  <a:extLst>
                    <a:ext uri="{A12FA001-AC4F-418D-AE19-62706E023703}">
                      <ahyp:hlinkClr val="tx"/>
                    </a:ext>
                  </a:extLst>
                </a:hlinkClick>
              </a:rPr>
              <a:t>Project webpage</a:t>
            </a:r>
            <a:r>
              <a:rPr lang="en-US" sz="2600">
                <a:solidFill>
                  <a:schemeClr val="lt1"/>
                </a:solidFill>
              </a:rPr>
              <a:t>, DOI: https://doi.org/10.5281/zenodo.10833172</a:t>
            </a:r>
            <a:endParaRPr sz="2600">
              <a:solidFill>
                <a:schemeClr val="lt1"/>
              </a:solidFill>
            </a:endParaRPr>
          </a:p>
          <a:p>
            <a:pPr indent="0" lvl="0" marL="0" rtl="0" algn="l">
              <a:spcBef>
                <a:spcPts val="0"/>
              </a:spcBef>
              <a:spcAft>
                <a:spcPts val="0"/>
              </a:spcAft>
              <a:buNone/>
            </a:pPr>
            <a:r>
              <a:t/>
            </a:r>
            <a:endParaRPr sz="19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g2c2cd5a20b4_0_1686"/>
          <p:cNvSpPr txBox="1"/>
          <p:nvPr>
            <p:ph idx="12" type="sldNum"/>
          </p:nvPr>
        </p:nvSpPr>
        <p:spPr>
          <a:xfrm>
            <a:off x="9265024" y="6327258"/>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7" name="Google Shape;557;g2c2cd5a20b4_0_1686"/>
          <p:cNvSpPr txBox="1"/>
          <p:nvPr/>
        </p:nvSpPr>
        <p:spPr>
          <a:xfrm>
            <a:off x="349000" y="1208925"/>
            <a:ext cx="1664400" cy="11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Data scientist</a:t>
            </a:r>
            <a:endParaRPr b="1" sz="2800">
              <a:solidFill>
                <a:schemeClr val="dk1"/>
              </a:solidFill>
            </a:endParaRPr>
          </a:p>
        </p:txBody>
      </p:sp>
      <p:sp>
        <p:nvSpPr>
          <p:cNvPr id="558" name="Google Shape;558;g2c2cd5a20b4_0_1686"/>
          <p:cNvSpPr txBox="1"/>
          <p:nvPr/>
        </p:nvSpPr>
        <p:spPr>
          <a:xfrm>
            <a:off x="2866625" y="2199825"/>
            <a:ext cx="2613300" cy="11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chemeClr val="dk1"/>
                </a:solidFill>
              </a:rPr>
              <a:t>Data science professionals</a:t>
            </a:r>
            <a:endParaRPr b="1" sz="2800">
              <a:solidFill>
                <a:schemeClr val="dk1"/>
              </a:solidFill>
            </a:endParaRPr>
          </a:p>
        </p:txBody>
      </p:sp>
      <p:cxnSp>
        <p:nvCxnSpPr>
          <p:cNvPr id="559" name="Google Shape;559;g2c2cd5a20b4_0_1686"/>
          <p:cNvCxnSpPr>
            <a:endCxn id="558" idx="0"/>
          </p:cNvCxnSpPr>
          <p:nvPr/>
        </p:nvCxnSpPr>
        <p:spPr>
          <a:xfrm>
            <a:off x="1595975" y="1328025"/>
            <a:ext cx="2577300" cy="871800"/>
          </a:xfrm>
          <a:prstGeom prst="curvedConnector2">
            <a:avLst/>
          </a:prstGeom>
          <a:noFill/>
          <a:ln cap="flat" cmpd="sng" w="114300">
            <a:solidFill>
              <a:schemeClr val="accent2"/>
            </a:solidFill>
            <a:prstDash val="solid"/>
            <a:round/>
            <a:headEnd len="med" w="med" type="none"/>
            <a:tailEnd len="med" w="med" type="stealth"/>
          </a:ln>
        </p:spPr>
      </p:cxnSp>
      <p:sp>
        <p:nvSpPr>
          <p:cNvPr id="560" name="Google Shape;560;g2c2cd5a20b4_0_1686"/>
          <p:cNvSpPr txBox="1"/>
          <p:nvPr/>
        </p:nvSpPr>
        <p:spPr>
          <a:xfrm>
            <a:off x="5817900" y="1058725"/>
            <a:ext cx="6374100" cy="39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1"/>
                </a:solidFill>
              </a:rPr>
              <a:t>Alliance for Data Science Professionals - Rachel Hilliam</a:t>
            </a:r>
            <a:endParaRPr b="1" sz="3200">
              <a:solidFill>
                <a:schemeClr val="dk1"/>
              </a:solidFill>
            </a:endParaRPr>
          </a:p>
          <a:p>
            <a:pPr indent="-431800" lvl="0" marL="457200" rtl="0" algn="l">
              <a:spcBef>
                <a:spcPts val="0"/>
              </a:spcBef>
              <a:spcAft>
                <a:spcPts val="0"/>
              </a:spcAft>
              <a:buClr>
                <a:schemeClr val="dk1"/>
              </a:buClr>
              <a:buSzPts val="3200"/>
              <a:buChar char="●"/>
            </a:pPr>
            <a:r>
              <a:rPr lang="en-US" sz="3200">
                <a:solidFill>
                  <a:schemeClr val="dk1"/>
                </a:solidFill>
              </a:rPr>
              <a:t>High level standards developed</a:t>
            </a:r>
            <a:endParaRPr sz="3200">
              <a:solidFill>
                <a:schemeClr val="dk1"/>
              </a:solidFill>
            </a:endParaRPr>
          </a:p>
          <a:p>
            <a:pPr indent="-431800" lvl="0" marL="457200" rtl="0" algn="l">
              <a:spcBef>
                <a:spcPts val="0"/>
              </a:spcBef>
              <a:spcAft>
                <a:spcPts val="0"/>
              </a:spcAft>
              <a:buClr>
                <a:schemeClr val="dk1"/>
              </a:buClr>
              <a:buSzPts val="3200"/>
              <a:buChar char="●"/>
            </a:pPr>
            <a:r>
              <a:rPr lang="en-US" sz="3200">
                <a:solidFill>
                  <a:schemeClr val="dk1"/>
                </a:solidFill>
              </a:rPr>
              <a:t>Accreditation</a:t>
            </a:r>
            <a:endParaRPr sz="3200">
              <a:solidFill>
                <a:schemeClr val="dk1"/>
              </a:solidFill>
            </a:endParaRPr>
          </a:p>
        </p:txBody>
      </p:sp>
      <p:sp>
        <p:nvSpPr>
          <p:cNvPr id="561" name="Google Shape;561;g2c2cd5a20b4_0_1686"/>
          <p:cNvSpPr txBox="1"/>
          <p:nvPr/>
        </p:nvSpPr>
        <p:spPr>
          <a:xfrm>
            <a:off x="185225" y="30325"/>
            <a:ext cx="11863800" cy="8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dk1"/>
                </a:solidFill>
              </a:rPr>
              <a:t>Our journey across the data science ecosystem</a:t>
            </a:r>
            <a:endParaRPr b="1" sz="4000">
              <a:solidFill>
                <a:schemeClr val="dk1"/>
              </a:solidFill>
            </a:endParaRPr>
          </a:p>
        </p:txBody>
      </p:sp>
      <p:pic>
        <p:nvPicPr>
          <p:cNvPr id="562" name="Google Shape;562;g2c2cd5a20b4_0_1686"/>
          <p:cNvPicPr preferRelativeResize="0"/>
          <p:nvPr/>
        </p:nvPicPr>
        <p:blipFill>
          <a:blip r:embed="rId3">
            <a:alphaModFix/>
          </a:blip>
          <a:stretch>
            <a:fillRect/>
          </a:stretch>
        </p:blipFill>
        <p:spPr>
          <a:xfrm>
            <a:off x="401250" y="2137200"/>
            <a:ext cx="1428750" cy="1428750"/>
          </a:xfrm>
          <a:prstGeom prst="rect">
            <a:avLst/>
          </a:prstGeom>
          <a:noFill/>
          <a:ln>
            <a:noFill/>
          </a:ln>
        </p:spPr>
      </p:pic>
      <p:sp>
        <p:nvSpPr>
          <p:cNvPr id="563" name="Google Shape;563;g2c2cd5a20b4_0_1686"/>
          <p:cNvSpPr txBox="1"/>
          <p:nvPr/>
        </p:nvSpPr>
        <p:spPr>
          <a:xfrm>
            <a:off x="0" y="6306825"/>
            <a:ext cx="12192000" cy="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u="sng">
                <a:solidFill>
                  <a:schemeClr val="lt1"/>
                </a:solidFill>
                <a:hlinkClick r:id="rId4">
                  <a:extLst>
                    <a:ext uri="{A12FA001-AC4F-418D-AE19-62706E023703}">
                      <ahyp:hlinkClr val="tx"/>
                    </a:ext>
                  </a:extLst>
                </a:hlinkClick>
              </a:rPr>
              <a:t>Project webpage</a:t>
            </a:r>
            <a:r>
              <a:rPr lang="en-US" sz="2600">
                <a:solidFill>
                  <a:schemeClr val="lt1"/>
                </a:solidFill>
              </a:rPr>
              <a:t>, DOI: https://doi.org/10.5281/zenodo.10833172</a:t>
            </a:r>
            <a:endParaRPr sz="2600">
              <a:solidFill>
                <a:schemeClr val="lt1"/>
              </a:solidFill>
            </a:endParaRPr>
          </a:p>
          <a:p>
            <a:pPr indent="0" lvl="0" marL="0" rtl="0" algn="l">
              <a:spcBef>
                <a:spcPts val="0"/>
              </a:spcBef>
              <a:spcAft>
                <a:spcPts val="0"/>
              </a:spcAft>
              <a:buNone/>
            </a:pPr>
            <a:r>
              <a:t/>
            </a:r>
            <a:endParaRPr sz="19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g2c2cd5a20b4_0_1703"/>
          <p:cNvPicPr preferRelativeResize="0"/>
          <p:nvPr/>
        </p:nvPicPr>
        <p:blipFill>
          <a:blip r:embed="rId3">
            <a:alphaModFix/>
          </a:blip>
          <a:stretch>
            <a:fillRect/>
          </a:stretch>
        </p:blipFill>
        <p:spPr>
          <a:xfrm>
            <a:off x="401250" y="2137200"/>
            <a:ext cx="1428750" cy="1428750"/>
          </a:xfrm>
          <a:prstGeom prst="rect">
            <a:avLst/>
          </a:prstGeom>
          <a:noFill/>
          <a:ln>
            <a:noFill/>
          </a:ln>
        </p:spPr>
      </p:pic>
      <p:sp>
        <p:nvSpPr>
          <p:cNvPr id="570" name="Google Shape;570;g2c2cd5a20b4_0_1703"/>
          <p:cNvSpPr txBox="1"/>
          <p:nvPr>
            <p:ph idx="12" type="sldNum"/>
          </p:nvPr>
        </p:nvSpPr>
        <p:spPr>
          <a:xfrm>
            <a:off x="9265024" y="6327258"/>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1" name="Google Shape;571;g2c2cd5a20b4_0_1703"/>
          <p:cNvSpPr txBox="1"/>
          <p:nvPr/>
        </p:nvSpPr>
        <p:spPr>
          <a:xfrm>
            <a:off x="349000" y="1208925"/>
            <a:ext cx="1664400" cy="11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Data scientist</a:t>
            </a:r>
            <a:endParaRPr b="1" sz="2800">
              <a:solidFill>
                <a:schemeClr val="dk1"/>
              </a:solidFill>
            </a:endParaRPr>
          </a:p>
        </p:txBody>
      </p:sp>
      <p:sp>
        <p:nvSpPr>
          <p:cNvPr id="572" name="Google Shape;572;g2c2cd5a20b4_0_1703"/>
          <p:cNvSpPr txBox="1"/>
          <p:nvPr/>
        </p:nvSpPr>
        <p:spPr>
          <a:xfrm>
            <a:off x="2866625" y="2199825"/>
            <a:ext cx="2613300" cy="11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chemeClr val="dk1"/>
                </a:solidFill>
              </a:rPr>
              <a:t>Data science professionals</a:t>
            </a:r>
            <a:endParaRPr b="1" sz="2800">
              <a:solidFill>
                <a:schemeClr val="dk1"/>
              </a:solidFill>
            </a:endParaRPr>
          </a:p>
        </p:txBody>
      </p:sp>
      <p:sp>
        <p:nvSpPr>
          <p:cNvPr id="573" name="Google Shape;573;g2c2cd5a20b4_0_1703"/>
          <p:cNvSpPr txBox="1"/>
          <p:nvPr/>
        </p:nvSpPr>
        <p:spPr>
          <a:xfrm>
            <a:off x="8195650" y="711700"/>
            <a:ext cx="3479100" cy="10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Research Software Engineers</a:t>
            </a:r>
            <a:endParaRPr b="1" sz="2800">
              <a:solidFill>
                <a:schemeClr val="dk1"/>
              </a:solidFill>
            </a:endParaRPr>
          </a:p>
        </p:txBody>
      </p:sp>
      <p:sp>
        <p:nvSpPr>
          <p:cNvPr id="574" name="Google Shape;574;g2c2cd5a20b4_0_1703"/>
          <p:cNvSpPr txBox="1"/>
          <p:nvPr/>
        </p:nvSpPr>
        <p:spPr>
          <a:xfrm>
            <a:off x="8195650" y="1799375"/>
            <a:ext cx="3479100" cy="6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Technicians</a:t>
            </a:r>
            <a:endParaRPr b="1" sz="2800">
              <a:solidFill>
                <a:schemeClr val="dk1"/>
              </a:solidFill>
            </a:endParaRPr>
          </a:p>
        </p:txBody>
      </p:sp>
      <p:cxnSp>
        <p:nvCxnSpPr>
          <p:cNvPr id="575" name="Google Shape;575;g2c2cd5a20b4_0_1703"/>
          <p:cNvCxnSpPr>
            <a:endCxn id="572" idx="0"/>
          </p:cNvCxnSpPr>
          <p:nvPr/>
        </p:nvCxnSpPr>
        <p:spPr>
          <a:xfrm>
            <a:off x="1595975" y="1328025"/>
            <a:ext cx="2577300" cy="871800"/>
          </a:xfrm>
          <a:prstGeom prst="curvedConnector2">
            <a:avLst/>
          </a:prstGeom>
          <a:noFill/>
          <a:ln cap="flat" cmpd="sng" w="114300">
            <a:solidFill>
              <a:schemeClr val="accent2"/>
            </a:solidFill>
            <a:prstDash val="solid"/>
            <a:round/>
            <a:headEnd len="med" w="med" type="none"/>
            <a:tailEnd len="med" w="med" type="stealth"/>
          </a:ln>
        </p:spPr>
      </p:cxnSp>
      <p:cxnSp>
        <p:nvCxnSpPr>
          <p:cNvPr id="576" name="Google Shape;576;g2c2cd5a20b4_0_1703"/>
          <p:cNvCxnSpPr>
            <a:endCxn id="573" idx="1"/>
          </p:cNvCxnSpPr>
          <p:nvPr/>
        </p:nvCxnSpPr>
        <p:spPr>
          <a:xfrm flipH="1" rot="10800000">
            <a:off x="5292250" y="1249900"/>
            <a:ext cx="2903400" cy="972600"/>
          </a:xfrm>
          <a:prstGeom prst="curvedConnector3">
            <a:avLst>
              <a:gd fmla="val 31035" name="adj1"/>
            </a:avLst>
          </a:prstGeom>
          <a:noFill/>
          <a:ln cap="flat" cmpd="sng" w="114300">
            <a:solidFill>
              <a:schemeClr val="accent2"/>
            </a:solidFill>
            <a:prstDash val="solid"/>
            <a:round/>
            <a:headEnd len="med" w="med" type="none"/>
            <a:tailEnd len="med" w="med" type="stealth"/>
          </a:ln>
        </p:spPr>
      </p:cxnSp>
      <p:cxnSp>
        <p:nvCxnSpPr>
          <p:cNvPr id="577" name="Google Shape;577;g2c2cd5a20b4_0_1703"/>
          <p:cNvCxnSpPr>
            <a:endCxn id="574" idx="1"/>
          </p:cNvCxnSpPr>
          <p:nvPr/>
        </p:nvCxnSpPr>
        <p:spPr>
          <a:xfrm flipH="1" rot="10800000">
            <a:off x="5680450" y="2137325"/>
            <a:ext cx="2515200" cy="673500"/>
          </a:xfrm>
          <a:prstGeom prst="curvedConnector3">
            <a:avLst>
              <a:gd fmla="val 50000" name="adj1"/>
            </a:avLst>
          </a:prstGeom>
          <a:noFill/>
          <a:ln cap="flat" cmpd="sng" w="114300">
            <a:solidFill>
              <a:schemeClr val="accent2"/>
            </a:solidFill>
            <a:prstDash val="solid"/>
            <a:round/>
            <a:headEnd len="med" w="med" type="none"/>
            <a:tailEnd len="med" w="med" type="stealth"/>
          </a:ln>
        </p:spPr>
      </p:cxnSp>
      <p:sp>
        <p:nvSpPr>
          <p:cNvPr id="578" name="Google Shape;578;g2c2cd5a20b4_0_1703"/>
          <p:cNvSpPr txBox="1"/>
          <p:nvPr/>
        </p:nvSpPr>
        <p:spPr>
          <a:xfrm>
            <a:off x="6418700" y="4013038"/>
            <a:ext cx="5706600" cy="23142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Char char="●"/>
            </a:pPr>
            <a:r>
              <a:rPr lang="en-US" sz="3200">
                <a:solidFill>
                  <a:schemeClr val="dk1"/>
                </a:solidFill>
              </a:rPr>
              <a:t>Speaking to experts from different research technical/ specialist backgrounds</a:t>
            </a:r>
            <a:endParaRPr sz="3200">
              <a:solidFill>
                <a:schemeClr val="dk1"/>
              </a:solidFill>
            </a:endParaRPr>
          </a:p>
          <a:p>
            <a:pPr indent="-431800" lvl="0" marL="457200" rtl="0" algn="l">
              <a:spcBef>
                <a:spcPts val="0"/>
              </a:spcBef>
              <a:spcAft>
                <a:spcPts val="0"/>
              </a:spcAft>
              <a:buClr>
                <a:schemeClr val="dk1"/>
              </a:buClr>
              <a:buSzPts val="3200"/>
              <a:buChar char="●"/>
            </a:pPr>
            <a:r>
              <a:rPr lang="en-US" sz="3200">
                <a:solidFill>
                  <a:schemeClr val="dk1"/>
                </a:solidFill>
              </a:rPr>
              <a:t>National workshop at Turing</a:t>
            </a:r>
            <a:endParaRPr sz="3200">
              <a:solidFill>
                <a:schemeClr val="dk1"/>
              </a:solidFill>
            </a:endParaRPr>
          </a:p>
        </p:txBody>
      </p:sp>
      <p:pic>
        <p:nvPicPr>
          <p:cNvPr id="579" name="Google Shape;579;g2c2cd5a20b4_0_1703"/>
          <p:cNvPicPr preferRelativeResize="0"/>
          <p:nvPr/>
        </p:nvPicPr>
        <p:blipFill>
          <a:blip r:embed="rId4">
            <a:alphaModFix/>
          </a:blip>
          <a:stretch>
            <a:fillRect/>
          </a:stretch>
        </p:blipFill>
        <p:spPr>
          <a:xfrm>
            <a:off x="1123276" y="3290950"/>
            <a:ext cx="5103874" cy="3401400"/>
          </a:xfrm>
          <a:prstGeom prst="rect">
            <a:avLst/>
          </a:prstGeom>
          <a:noFill/>
          <a:ln>
            <a:noFill/>
          </a:ln>
        </p:spPr>
      </p:pic>
      <p:sp>
        <p:nvSpPr>
          <p:cNvPr id="580" name="Google Shape;580;g2c2cd5a20b4_0_1703"/>
          <p:cNvSpPr txBox="1"/>
          <p:nvPr/>
        </p:nvSpPr>
        <p:spPr>
          <a:xfrm>
            <a:off x="164100" y="0"/>
            <a:ext cx="11863800" cy="8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dk1"/>
                </a:solidFill>
              </a:rPr>
              <a:t>Our journey across the data science ecosystem</a:t>
            </a:r>
            <a:endParaRPr b="1" sz="4000">
              <a:solidFill>
                <a:schemeClr val="dk1"/>
              </a:solidFill>
            </a:endParaRPr>
          </a:p>
        </p:txBody>
      </p:sp>
      <p:cxnSp>
        <p:nvCxnSpPr>
          <p:cNvPr id="581" name="Google Shape;581;g2c2cd5a20b4_0_1703"/>
          <p:cNvCxnSpPr/>
          <p:nvPr/>
        </p:nvCxnSpPr>
        <p:spPr>
          <a:xfrm flipH="1" rot="10800000">
            <a:off x="5820325" y="2910863"/>
            <a:ext cx="2700600" cy="309000"/>
          </a:xfrm>
          <a:prstGeom prst="curvedConnector3">
            <a:avLst>
              <a:gd fmla="val 50000" name="adj1"/>
            </a:avLst>
          </a:prstGeom>
          <a:noFill/>
          <a:ln cap="flat" cmpd="sng" w="114300">
            <a:solidFill>
              <a:schemeClr val="accent2"/>
            </a:solidFill>
            <a:prstDash val="solid"/>
            <a:round/>
            <a:headEnd len="med" w="med" type="none"/>
            <a:tailEnd len="med" w="med" type="stealth"/>
          </a:ln>
        </p:spPr>
      </p:cxnSp>
      <p:sp>
        <p:nvSpPr>
          <p:cNvPr id="582" name="Google Shape;582;g2c2cd5a20b4_0_1703"/>
          <p:cNvSpPr txBox="1"/>
          <p:nvPr/>
        </p:nvSpPr>
        <p:spPr>
          <a:xfrm>
            <a:off x="8671225" y="2598050"/>
            <a:ext cx="3479100" cy="10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Specialist from UK data science orgs</a:t>
            </a:r>
            <a:endParaRPr b="1" sz="2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2c2cd5a20b4_0_1720"/>
          <p:cNvSpPr txBox="1"/>
          <p:nvPr>
            <p:ph idx="12" type="sldNum"/>
          </p:nvPr>
        </p:nvSpPr>
        <p:spPr>
          <a:xfrm>
            <a:off x="9265024" y="6327258"/>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9" name="Google Shape;589;g2c2cd5a20b4_0_1720"/>
          <p:cNvSpPr txBox="1"/>
          <p:nvPr/>
        </p:nvSpPr>
        <p:spPr>
          <a:xfrm>
            <a:off x="349000" y="1208925"/>
            <a:ext cx="1664400" cy="11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Data scientist</a:t>
            </a:r>
            <a:endParaRPr b="1" sz="2800">
              <a:solidFill>
                <a:schemeClr val="dk1"/>
              </a:solidFill>
            </a:endParaRPr>
          </a:p>
        </p:txBody>
      </p:sp>
      <p:sp>
        <p:nvSpPr>
          <p:cNvPr id="590" name="Google Shape;590;g2c2cd5a20b4_0_1720"/>
          <p:cNvSpPr txBox="1"/>
          <p:nvPr/>
        </p:nvSpPr>
        <p:spPr>
          <a:xfrm>
            <a:off x="2866625" y="2199825"/>
            <a:ext cx="2613300" cy="11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chemeClr val="dk1"/>
                </a:solidFill>
              </a:rPr>
              <a:t>Data science professionals</a:t>
            </a:r>
            <a:endParaRPr b="1" sz="2800">
              <a:solidFill>
                <a:schemeClr val="dk1"/>
              </a:solidFill>
            </a:endParaRPr>
          </a:p>
        </p:txBody>
      </p:sp>
      <p:sp>
        <p:nvSpPr>
          <p:cNvPr id="591" name="Google Shape;591;g2c2cd5a20b4_0_1720"/>
          <p:cNvSpPr txBox="1"/>
          <p:nvPr/>
        </p:nvSpPr>
        <p:spPr>
          <a:xfrm>
            <a:off x="8195650" y="787900"/>
            <a:ext cx="3479100" cy="10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chemeClr val="dk1"/>
                </a:solidFill>
              </a:rPr>
              <a:t>Research Software Engineers</a:t>
            </a:r>
            <a:endParaRPr b="1" sz="2800">
              <a:solidFill>
                <a:schemeClr val="dk1"/>
              </a:solidFill>
            </a:endParaRPr>
          </a:p>
        </p:txBody>
      </p:sp>
      <p:sp>
        <p:nvSpPr>
          <p:cNvPr id="592" name="Google Shape;592;g2c2cd5a20b4_0_1720"/>
          <p:cNvSpPr txBox="1"/>
          <p:nvPr/>
        </p:nvSpPr>
        <p:spPr>
          <a:xfrm>
            <a:off x="8195650" y="1799375"/>
            <a:ext cx="3479100" cy="6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Technicians</a:t>
            </a:r>
            <a:endParaRPr b="1" sz="2800">
              <a:solidFill>
                <a:schemeClr val="dk1"/>
              </a:solidFill>
            </a:endParaRPr>
          </a:p>
        </p:txBody>
      </p:sp>
      <p:sp>
        <p:nvSpPr>
          <p:cNvPr id="593" name="Google Shape;593;g2c2cd5a20b4_0_1720"/>
          <p:cNvSpPr txBox="1"/>
          <p:nvPr/>
        </p:nvSpPr>
        <p:spPr>
          <a:xfrm>
            <a:off x="7244450" y="3657775"/>
            <a:ext cx="4843200" cy="8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Turing data science team</a:t>
            </a:r>
            <a:endParaRPr b="1" sz="2800">
              <a:solidFill>
                <a:schemeClr val="dk1"/>
              </a:solidFill>
            </a:endParaRPr>
          </a:p>
        </p:txBody>
      </p:sp>
      <p:cxnSp>
        <p:nvCxnSpPr>
          <p:cNvPr id="594" name="Google Shape;594;g2c2cd5a20b4_0_1720"/>
          <p:cNvCxnSpPr>
            <a:endCxn id="590" idx="0"/>
          </p:cNvCxnSpPr>
          <p:nvPr/>
        </p:nvCxnSpPr>
        <p:spPr>
          <a:xfrm>
            <a:off x="1595975" y="1328025"/>
            <a:ext cx="2577300" cy="871800"/>
          </a:xfrm>
          <a:prstGeom prst="curvedConnector2">
            <a:avLst/>
          </a:prstGeom>
          <a:noFill/>
          <a:ln cap="flat" cmpd="sng" w="114300">
            <a:solidFill>
              <a:schemeClr val="accent2"/>
            </a:solidFill>
            <a:prstDash val="solid"/>
            <a:round/>
            <a:headEnd len="med" w="med" type="none"/>
            <a:tailEnd len="med" w="med" type="stealth"/>
          </a:ln>
        </p:spPr>
      </p:cxnSp>
      <p:cxnSp>
        <p:nvCxnSpPr>
          <p:cNvPr id="595" name="Google Shape;595;g2c2cd5a20b4_0_1720"/>
          <p:cNvCxnSpPr/>
          <p:nvPr/>
        </p:nvCxnSpPr>
        <p:spPr>
          <a:xfrm flipH="1" rot="10800000">
            <a:off x="5242225" y="1144525"/>
            <a:ext cx="2953500" cy="1103100"/>
          </a:xfrm>
          <a:prstGeom prst="curvedConnector3">
            <a:avLst>
              <a:gd fmla="val 36864" name="adj1"/>
            </a:avLst>
          </a:prstGeom>
          <a:noFill/>
          <a:ln cap="flat" cmpd="sng" w="114300">
            <a:solidFill>
              <a:schemeClr val="accent2"/>
            </a:solidFill>
            <a:prstDash val="solid"/>
            <a:round/>
            <a:headEnd len="med" w="med" type="none"/>
            <a:tailEnd len="med" w="med" type="stealth"/>
          </a:ln>
        </p:spPr>
      </p:cxnSp>
      <p:cxnSp>
        <p:nvCxnSpPr>
          <p:cNvPr id="596" name="Google Shape;596;g2c2cd5a20b4_0_1720"/>
          <p:cNvCxnSpPr>
            <a:endCxn id="592" idx="1"/>
          </p:cNvCxnSpPr>
          <p:nvPr/>
        </p:nvCxnSpPr>
        <p:spPr>
          <a:xfrm flipH="1" rot="10800000">
            <a:off x="5680450" y="2137325"/>
            <a:ext cx="2515200" cy="673500"/>
          </a:xfrm>
          <a:prstGeom prst="curvedConnector3">
            <a:avLst>
              <a:gd fmla="val 50000" name="adj1"/>
            </a:avLst>
          </a:prstGeom>
          <a:noFill/>
          <a:ln cap="flat" cmpd="sng" w="114300">
            <a:solidFill>
              <a:schemeClr val="accent2"/>
            </a:solidFill>
            <a:prstDash val="solid"/>
            <a:round/>
            <a:headEnd len="med" w="med" type="none"/>
            <a:tailEnd len="med" w="med" type="stealth"/>
          </a:ln>
        </p:spPr>
      </p:cxnSp>
      <p:cxnSp>
        <p:nvCxnSpPr>
          <p:cNvPr id="597" name="Google Shape;597;g2c2cd5a20b4_0_1720"/>
          <p:cNvCxnSpPr>
            <a:endCxn id="593" idx="1"/>
          </p:cNvCxnSpPr>
          <p:nvPr/>
        </p:nvCxnSpPr>
        <p:spPr>
          <a:xfrm>
            <a:off x="5304650" y="3273775"/>
            <a:ext cx="1939800" cy="822000"/>
          </a:xfrm>
          <a:prstGeom prst="curvedConnector3">
            <a:avLst>
              <a:gd fmla="val 50000" name="adj1"/>
            </a:avLst>
          </a:prstGeom>
          <a:noFill/>
          <a:ln cap="flat" cmpd="sng" w="114300">
            <a:solidFill>
              <a:schemeClr val="accent2"/>
            </a:solidFill>
            <a:prstDash val="solid"/>
            <a:round/>
            <a:headEnd len="med" w="med" type="none"/>
            <a:tailEnd len="med" w="med" type="stealth"/>
          </a:ln>
        </p:spPr>
      </p:cxnSp>
      <p:sp>
        <p:nvSpPr>
          <p:cNvPr id="598" name="Google Shape;598;g2c2cd5a20b4_0_1720"/>
          <p:cNvSpPr txBox="1"/>
          <p:nvPr/>
        </p:nvSpPr>
        <p:spPr>
          <a:xfrm>
            <a:off x="261425" y="30325"/>
            <a:ext cx="11863800" cy="8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dk1"/>
                </a:solidFill>
              </a:rPr>
              <a:t>Our journey across the data science ecosystem</a:t>
            </a:r>
            <a:endParaRPr b="1" sz="4000">
              <a:solidFill>
                <a:schemeClr val="dk1"/>
              </a:solidFill>
            </a:endParaRPr>
          </a:p>
        </p:txBody>
      </p:sp>
      <p:cxnSp>
        <p:nvCxnSpPr>
          <p:cNvPr id="599" name="Google Shape;599;g2c2cd5a20b4_0_1720"/>
          <p:cNvCxnSpPr/>
          <p:nvPr/>
        </p:nvCxnSpPr>
        <p:spPr>
          <a:xfrm flipH="1" rot="10800000">
            <a:off x="5820325" y="2910863"/>
            <a:ext cx="2700600" cy="309000"/>
          </a:xfrm>
          <a:prstGeom prst="curvedConnector3">
            <a:avLst>
              <a:gd fmla="val 50000" name="adj1"/>
            </a:avLst>
          </a:prstGeom>
          <a:noFill/>
          <a:ln cap="flat" cmpd="sng" w="114300">
            <a:solidFill>
              <a:schemeClr val="accent2"/>
            </a:solidFill>
            <a:prstDash val="solid"/>
            <a:round/>
            <a:headEnd len="med" w="med" type="none"/>
            <a:tailEnd len="med" w="med" type="stealth"/>
          </a:ln>
        </p:spPr>
      </p:cxnSp>
      <p:sp>
        <p:nvSpPr>
          <p:cNvPr id="600" name="Google Shape;600;g2c2cd5a20b4_0_1720"/>
          <p:cNvSpPr txBox="1"/>
          <p:nvPr/>
        </p:nvSpPr>
        <p:spPr>
          <a:xfrm>
            <a:off x="8671225" y="2598050"/>
            <a:ext cx="3479100" cy="10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Specialist from UK data science orgs</a:t>
            </a:r>
            <a:endParaRPr b="1" sz="2800">
              <a:solidFill>
                <a:schemeClr val="dk1"/>
              </a:solidFill>
            </a:endParaRPr>
          </a:p>
        </p:txBody>
      </p:sp>
      <p:pic>
        <p:nvPicPr>
          <p:cNvPr id="601" name="Google Shape;601;g2c2cd5a20b4_0_1720"/>
          <p:cNvPicPr preferRelativeResize="0"/>
          <p:nvPr/>
        </p:nvPicPr>
        <p:blipFill>
          <a:blip r:embed="rId3">
            <a:alphaModFix/>
          </a:blip>
          <a:stretch>
            <a:fillRect/>
          </a:stretch>
        </p:blipFill>
        <p:spPr>
          <a:xfrm>
            <a:off x="401250" y="2137200"/>
            <a:ext cx="1428750" cy="1428750"/>
          </a:xfrm>
          <a:prstGeom prst="rect">
            <a:avLst/>
          </a:prstGeom>
          <a:noFill/>
          <a:ln>
            <a:noFill/>
          </a:ln>
        </p:spPr>
      </p:pic>
      <p:sp>
        <p:nvSpPr>
          <p:cNvPr id="602" name="Google Shape;602;g2c2cd5a20b4_0_1720"/>
          <p:cNvSpPr txBox="1"/>
          <p:nvPr/>
        </p:nvSpPr>
        <p:spPr>
          <a:xfrm>
            <a:off x="0" y="6306825"/>
            <a:ext cx="12192000" cy="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u="sng">
                <a:solidFill>
                  <a:schemeClr val="lt1"/>
                </a:solidFill>
                <a:hlinkClick r:id="rId4">
                  <a:extLst>
                    <a:ext uri="{A12FA001-AC4F-418D-AE19-62706E023703}">
                      <ahyp:hlinkClr val="tx"/>
                    </a:ext>
                  </a:extLst>
                </a:hlinkClick>
              </a:rPr>
              <a:t>Project webpage</a:t>
            </a:r>
            <a:r>
              <a:rPr lang="en-US" sz="2600">
                <a:solidFill>
                  <a:schemeClr val="lt1"/>
                </a:solidFill>
              </a:rPr>
              <a:t>, DOI: https://doi.org/10.5281/zenodo.10833172</a:t>
            </a:r>
            <a:endParaRPr sz="2600">
              <a:solidFill>
                <a:schemeClr val="lt1"/>
              </a:solidFill>
            </a:endParaRPr>
          </a:p>
          <a:p>
            <a:pPr indent="0" lvl="0" marL="0" rtl="0" algn="l">
              <a:spcBef>
                <a:spcPts val="0"/>
              </a:spcBef>
              <a:spcAft>
                <a:spcPts val="0"/>
              </a:spcAft>
              <a:buNone/>
            </a:pPr>
            <a:r>
              <a:t/>
            </a:r>
            <a:endParaRPr sz="19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g2c2cd5a20b4_0_1809"/>
          <p:cNvSpPr txBox="1"/>
          <p:nvPr>
            <p:ph type="title"/>
          </p:nvPr>
        </p:nvSpPr>
        <p:spPr>
          <a:xfrm>
            <a:off x="401775" y="127400"/>
            <a:ext cx="10515600" cy="743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b="1" lang="en-US"/>
              <a:t>Case study: </a:t>
            </a:r>
            <a:r>
              <a:rPr b="1" lang="en-US"/>
              <a:t>Turing data science team</a:t>
            </a:r>
            <a:endParaRPr b="1"/>
          </a:p>
        </p:txBody>
      </p:sp>
      <p:sp>
        <p:nvSpPr>
          <p:cNvPr id="609" name="Google Shape;609;g2c2cd5a20b4_0_1809"/>
          <p:cNvSpPr txBox="1"/>
          <p:nvPr>
            <p:ph idx="1" type="body"/>
          </p:nvPr>
        </p:nvSpPr>
        <p:spPr>
          <a:xfrm>
            <a:off x="401775" y="1133825"/>
            <a:ext cx="5779200" cy="4868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0" lang="en-US" sz="3300"/>
              <a:t>Using BridgeAI framework</a:t>
            </a:r>
            <a:endParaRPr b="0" sz="3300"/>
          </a:p>
          <a:p>
            <a:pPr indent="0" lvl="0" marL="0" rtl="0" algn="l">
              <a:spcBef>
                <a:spcPts val="1000"/>
              </a:spcBef>
              <a:spcAft>
                <a:spcPts val="0"/>
              </a:spcAft>
              <a:buNone/>
            </a:pPr>
            <a:r>
              <a:rPr b="0" lang="en-US" sz="3300"/>
              <a:t>for umbrella </a:t>
            </a:r>
            <a:r>
              <a:rPr lang="en-US" sz="3300"/>
              <a:t>Data science and AI Professional persona</a:t>
            </a:r>
            <a:endParaRPr sz="3300"/>
          </a:p>
          <a:p>
            <a:pPr indent="-438150" lvl="0" marL="457200" rtl="0" algn="l">
              <a:spcBef>
                <a:spcPts val="1000"/>
              </a:spcBef>
              <a:spcAft>
                <a:spcPts val="0"/>
              </a:spcAft>
              <a:buSzPts val="3300"/>
              <a:buChar char="●"/>
            </a:pPr>
            <a:r>
              <a:rPr b="0" lang="en-US" sz="3300"/>
              <a:t>Personas for all roles in our data science teams</a:t>
            </a:r>
            <a:endParaRPr b="0" sz="3300"/>
          </a:p>
          <a:p>
            <a:pPr indent="-438150" lvl="0" marL="457200" rtl="0" algn="l">
              <a:spcBef>
                <a:spcPts val="0"/>
              </a:spcBef>
              <a:spcAft>
                <a:spcPts val="0"/>
              </a:spcAft>
              <a:buSzPts val="3300"/>
              <a:buChar char="●"/>
            </a:pPr>
            <a:r>
              <a:rPr b="0" lang="en-US" sz="3300"/>
              <a:t>Narrative around how we work together as a team</a:t>
            </a:r>
            <a:endParaRPr b="0" sz="3300"/>
          </a:p>
          <a:p>
            <a:pPr indent="-438150" lvl="0" marL="457200" rtl="0" algn="l">
              <a:spcBef>
                <a:spcPts val="0"/>
              </a:spcBef>
              <a:spcAft>
                <a:spcPts val="0"/>
              </a:spcAft>
              <a:buSzPts val="3300"/>
              <a:buChar char="●"/>
            </a:pPr>
            <a:r>
              <a:rPr b="0" lang="en-US" sz="3300"/>
              <a:t>Input from across Turing’s teams</a:t>
            </a:r>
            <a:endParaRPr b="0" sz="3300"/>
          </a:p>
        </p:txBody>
      </p:sp>
      <p:sp>
        <p:nvSpPr>
          <p:cNvPr id="610" name="Google Shape;610;g2c2cd5a20b4_0_1809"/>
          <p:cNvSpPr txBox="1"/>
          <p:nvPr>
            <p:ph idx="12" type="sldNum"/>
          </p:nvPr>
        </p:nvSpPr>
        <p:spPr>
          <a:xfrm>
            <a:off x="9265024" y="6327258"/>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11" name="Google Shape;611;g2c2cd5a20b4_0_1809"/>
          <p:cNvSpPr txBox="1"/>
          <p:nvPr/>
        </p:nvSpPr>
        <p:spPr>
          <a:xfrm>
            <a:off x="6268575" y="871100"/>
            <a:ext cx="5505600" cy="53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dk1"/>
                </a:solidFill>
              </a:rPr>
              <a:t>Roles included are:</a:t>
            </a:r>
            <a:endParaRPr sz="2900">
              <a:solidFill>
                <a:schemeClr val="dk1"/>
              </a:solidFill>
            </a:endParaRPr>
          </a:p>
          <a:p>
            <a:pPr indent="-361950" lvl="0" marL="457200" rtl="0" algn="l">
              <a:lnSpc>
                <a:spcPct val="115000"/>
              </a:lnSpc>
              <a:spcBef>
                <a:spcPts val="0"/>
              </a:spcBef>
              <a:spcAft>
                <a:spcPts val="0"/>
              </a:spcAft>
              <a:buSzPts val="2100"/>
              <a:buAutoNum type="arabicPeriod"/>
            </a:pPr>
            <a:r>
              <a:rPr lang="en-US" sz="2100"/>
              <a:t>Data Science Domain experts</a:t>
            </a:r>
            <a:endParaRPr sz="2100"/>
          </a:p>
          <a:p>
            <a:pPr indent="-361950" lvl="0" marL="457200" rtl="0" algn="l">
              <a:lnSpc>
                <a:spcPct val="115000"/>
              </a:lnSpc>
              <a:spcBef>
                <a:spcPts val="0"/>
              </a:spcBef>
              <a:spcAft>
                <a:spcPts val="0"/>
              </a:spcAft>
              <a:buSzPts val="2100"/>
              <a:buAutoNum type="arabicPeriod"/>
            </a:pPr>
            <a:r>
              <a:rPr lang="en-US" sz="2100"/>
              <a:t>Leadership role (Domain or Specialists)</a:t>
            </a:r>
            <a:endParaRPr sz="2100"/>
          </a:p>
          <a:p>
            <a:pPr indent="-361950" lvl="0" marL="457200" rtl="0" algn="l">
              <a:lnSpc>
                <a:spcPct val="115000"/>
              </a:lnSpc>
              <a:spcBef>
                <a:spcPts val="0"/>
              </a:spcBef>
              <a:spcAft>
                <a:spcPts val="0"/>
              </a:spcAft>
              <a:buSzPts val="2100"/>
              <a:buAutoNum type="arabicPeriod"/>
            </a:pPr>
            <a:r>
              <a:rPr lang="en-US" sz="2100"/>
              <a:t>Cross-cutting research infrastructure specialists</a:t>
            </a:r>
            <a:endParaRPr sz="2100"/>
          </a:p>
          <a:p>
            <a:pPr indent="-361950" lvl="0" marL="914400" rtl="0" algn="l">
              <a:lnSpc>
                <a:spcPct val="115000"/>
              </a:lnSpc>
              <a:spcBef>
                <a:spcPts val="0"/>
              </a:spcBef>
              <a:spcAft>
                <a:spcPts val="0"/>
              </a:spcAft>
              <a:buSzPts val="2100"/>
              <a:buChar char="●"/>
            </a:pPr>
            <a:r>
              <a:rPr lang="en-US" sz="2100"/>
              <a:t>Research Data Scientists </a:t>
            </a:r>
            <a:endParaRPr sz="2100"/>
          </a:p>
          <a:p>
            <a:pPr indent="-361950" lvl="0" marL="914400" rtl="0" algn="l">
              <a:lnSpc>
                <a:spcPct val="115000"/>
              </a:lnSpc>
              <a:spcBef>
                <a:spcPts val="0"/>
              </a:spcBef>
              <a:spcAft>
                <a:spcPts val="0"/>
              </a:spcAft>
              <a:buSzPts val="2100"/>
              <a:buChar char="●"/>
            </a:pPr>
            <a:r>
              <a:rPr lang="en-US" sz="2100"/>
              <a:t>Research Software Engineers  </a:t>
            </a:r>
            <a:endParaRPr sz="2100"/>
          </a:p>
          <a:p>
            <a:pPr indent="-361950" lvl="0" marL="914400" rtl="0" algn="l">
              <a:lnSpc>
                <a:spcPct val="115000"/>
              </a:lnSpc>
              <a:spcBef>
                <a:spcPts val="0"/>
              </a:spcBef>
              <a:spcAft>
                <a:spcPts val="0"/>
              </a:spcAft>
              <a:buSzPts val="2100"/>
              <a:buChar char="●"/>
            </a:pPr>
            <a:r>
              <a:rPr lang="en-US" sz="2100"/>
              <a:t>Research Computing Engineer </a:t>
            </a:r>
            <a:endParaRPr sz="2100"/>
          </a:p>
          <a:p>
            <a:pPr indent="-361950" lvl="0" marL="914400" rtl="0" algn="l">
              <a:lnSpc>
                <a:spcPct val="115000"/>
              </a:lnSpc>
              <a:spcBef>
                <a:spcPts val="0"/>
              </a:spcBef>
              <a:spcAft>
                <a:spcPts val="0"/>
              </a:spcAft>
              <a:buSzPts val="2100"/>
              <a:buChar char="●"/>
            </a:pPr>
            <a:r>
              <a:rPr lang="en-US" sz="2100"/>
              <a:t>Research Community Managers </a:t>
            </a:r>
            <a:endParaRPr sz="2100"/>
          </a:p>
          <a:p>
            <a:pPr indent="-361950" lvl="0" marL="914400" rtl="0" algn="l">
              <a:lnSpc>
                <a:spcPct val="115000"/>
              </a:lnSpc>
              <a:spcBef>
                <a:spcPts val="0"/>
              </a:spcBef>
              <a:spcAft>
                <a:spcPts val="0"/>
              </a:spcAft>
              <a:buSzPts val="2100"/>
              <a:buChar char="●"/>
            </a:pPr>
            <a:r>
              <a:rPr lang="en-US" sz="2100"/>
              <a:t>Research Application Managers </a:t>
            </a:r>
            <a:endParaRPr sz="2100"/>
          </a:p>
          <a:p>
            <a:pPr indent="-361950" lvl="0" marL="914400" rtl="0" algn="l">
              <a:lnSpc>
                <a:spcPct val="115000"/>
              </a:lnSpc>
              <a:spcBef>
                <a:spcPts val="0"/>
              </a:spcBef>
              <a:spcAft>
                <a:spcPts val="0"/>
              </a:spcAft>
              <a:buSzPts val="2100"/>
              <a:buChar char="●"/>
            </a:pPr>
            <a:r>
              <a:rPr lang="en-US" sz="2100"/>
              <a:t>Data Wranglers</a:t>
            </a:r>
            <a:endParaRPr sz="2100"/>
          </a:p>
          <a:p>
            <a:pPr indent="-361950" lvl="0" marL="914400" rtl="0" algn="l">
              <a:lnSpc>
                <a:spcPct val="115000"/>
              </a:lnSpc>
              <a:spcBef>
                <a:spcPts val="0"/>
              </a:spcBef>
              <a:spcAft>
                <a:spcPts val="0"/>
              </a:spcAft>
              <a:buSzPts val="2100"/>
              <a:buChar char="●"/>
            </a:pPr>
            <a:r>
              <a:rPr lang="en-US" sz="2100"/>
              <a:t>AI and Research Ethicists</a:t>
            </a:r>
            <a:endParaRPr sz="2100"/>
          </a:p>
          <a:p>
            <a:pPr indent="-361950" lvl="0" marL="914400" rtl="0" algn="l">
              <a:lnSpc>
                <a:spcPct val="115000"/>
              </a:lnSpc>
              <a:spcBef>
                <a:spcPts val="0"/>
              </a:spcBef>
              <a:spcAft>
                <a:spcPts val="0"/>
              </a:spcAft>
              <a:buSzPts val="2100"/>
              <a:buChar char="●"/>
            </a:pPr>
            <a:r>
              <a:rPr lang="en-US" sz="2100"/>
              <a:t>Public engagement experts</a:t>
            </a:r>
            <a:endParaRPr sz="2100"/>
          </a:p>
          <a:p>
            <a:pPr indent="-361950" lvl="0" marL="914400" rtl="0" algn="l">
              <a:lnSpc>
                <a:spcPct val="115000"/>
              </a:lnSpc>
              <a:spcBef>
                <a:spcPts val="0"/>
              </a:spcBef>
              <a:spcAft>
                <a:spcPts val="0"/>
              </a:spcAft>
              <a:buSzPts val="2100"/>
              <a:buChar char="●"/>
            </a:pPr>
            <a:r>
              <a:rPr lang="en-US" sz="2100"/>
              <a:t>Project/Programme Managers </a:t>
            </a:r>
            <a:endParaRPr sz="3800">
              <a:solidFill>
                <a:schemeClr val="dk1"/>
              </a:solidFill>
            </a:endParaRPr>
          </a:p>
        </p:txBody>
      </p:sp>
      <p:sp>
        <p:nvSpPr>
          <p:cNvPr id="612" name="Google Shape;612;g2c2cd5a20b4_0_1809"/>
          <p:cNvSpPr txBox="1"/>
          <p:nvPr/>
        </p:nvSpPr>
        <p:spPr>
          <a:xfrm>
            <a:off x="0" y="6306825"/>
            <a:ext cx="12192000" cy="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u="sng">
                <a:solidFill>
                  <a:schemeClr val="lt1"/>
                </a:solidFill>
                <a:hlinkClick r:id="rId3">
                  <a:extLst>
                    <a:ext uri="{A12FA001-AC4F-418D-AE19-62706E023703}">
                      <ahyp:hlinkClr val="tx"/>
                    </a:ext>
                  </a:extLst>
                </a:hlinkClick>
              </a:rPr>
              <a:t>Project webpage</a:t>
            </a:r>
            <a:r>
              <a:rPr lang="en-US" sz="2600">
                <a:solidFill>
                  <a:schemeClr val="lt1"/>
                </a:solidFill>
              </a:rPr>
              <a:t>, DOI: https://doi.org/10.5281/zenodo.10833172</a:t>
            </a:r>
            <a:endParaRPr sz="2600">
              <a:solidFill>
                <a:schemeClr val="lt1"/>
              </a:solidFill>
            </a:endParaRPr>
          </a:p>
          <a:p>
            <a:pPr indent="0" lvl="0" marL="0" rtl="0" algn="l">
              <a:spcBef>
                <a:spcPts val="0"/>
              </a:spcBef>
              <a:spcAft>
                <a:spcPts val="0"/>
              </a:spcAft>
              <a:buNone/>
            </a:pPr>
            <a:r>
              <a:t/>
            </a:r>
            <a:endParaRPr sz="19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g2c2cd5a20b4_0_1737"/>
          <p:cNvSpPr txBox="1"/>
          <p:nvPr>
            <p:ph idx="12" type="sldNum"/>
          </p:nvPr>
        </p:nvSpPr>
        <p:spPr>
          <a:xfrm>
            <a:off x="9265024" y="6327258"/>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9" name="Google Shape;619;g2c2cd5a20b4_0_1737"/>
          <p:cNvSpPr txBox="1"/>
          <p:nvPr/>
        </p:nvSpPr>
        <p:spPr>
          <a:xfrm>
            <a:off x="349000" y="1208925"/>
            <a:ext cx="1664400" cy="11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Data scientist</a:t>
            </a:r>
            <a:endParaRPr b="1" sz="2800">
              <a:solidFill>
                <a:schemeClr val="dk1"/>
              </a:solidFill>
            </a:endParaRPr>
          </a:p>
        </p:txBody>
      </p:sp>
      <p:sp>
        <p:nvSpPr>
          <p:cNvPr id="620" name="Google Shape;620;g2c2cd5a20b4_0_1737"/>
          <p:cNvSpPr txBox="1"/>
          <p:nvPr/>
        </p:nvSpPr>
        <p:spPr>
          <a:xfrm>
            <a:off x="2866625" y="2199825"/>
            <a:ext cx="2613300" cy="11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chemeClr val="dk1"/>
                </a:solidFill>
              </a:rPr>
              <a:t>Data science professionals</a:t>
            </a:r>
            <a:endParaRPr b="1" sz="2800">
              <a:solidFill>
                <a:schemeClr val="dk1"/>
              </a:solidFill>
            </a:endParaRPr>
          </a:p>
        </p:txBody>
      </p:sp>
      <p:sp>
        <p:nvSpPr>
          <p:cNvPr id="621" name="Google Shape;621;g2c2cd5a20b4_0_1737"/>
          <p:cNvSpPr txBox="1"/>
          <p:nvPr/>
        </p:nvSpPr>
        <p:spPr>
          <a:xfrm>
            <a:off x="8195650" y="787900"/>
            <a:ext cx="3479100" cy="10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chemeClr val="dk1"/>
                </a:solidFill>
              </a:rPr>
              <a:t>Research Software Engineers</a:t>
            </a:r>
            <a:endParaRPr b="1" sz="2800">
              <a:solidFill>
                <a:schemeClr val="dk1"/>
              </a:solidFill>
            </a:endParaRPr>
          </a:p>
        </p:txBody>
      </p:sp>
      <p:sp>
        <p:nvSpPr>
          <p:cNvPr id="622" name="Google Shape;622;g2c2cd5a20b4_0_1737"/>
          <p:cNvSpPr txBox="1"/>
          <p:nvPr/>
        </p:nvSpPr>
        <p:spPr>
          <a:xfrm>
            <a:off x="8195650" y="1799375"/>
            <a:ext cx="3479100" cy="6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Technicians</a:t>
            </a:r>
            <a:endParaRPr b="1" sz="2800">
              <a:solidFill>
                <a:schemeClr val="dk1"/>
              </a:solidFill>
            </a:endParaRPr>
          </a:p>
        </p:txBody>
      </p:sp>
      <p:sp>
        <p:nvSpPr>
          <p:cNvPr id="623" name="Google Shape;623;g2c2cd5a20b4_0_1737"/>
          <p:cNvSpPr txBox="1"/>
          <p:nvPr/>
        </p:nvSpPr>
        <p:spPr>
          <a:xfrm>
            <a:off x="7244450" y="3657775"/>
            <a:ext cx="4843200" cy="8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Turing data science team</a:t>
            </a:r>
            <a:endParaRPr b="1" sz="2800">
              <a:solidFill>
                <a:schemeClr val="dk1"/>
              </a:solidFill>
            </a:endParaRPr>
          </a:p>
        </p:txBody>
      </p:sp>
      <p:sp>
        <p:nvSpPr>
          <p:cNvPr id="624" name="Google Shape;624;g2c2cd5a20b4_0_1737"/>
          <p:cNvSpPr txBox="1"/>
          <p:nvPr/>
        </p:nvSpPr>
        <p:spPr>
          <a:xfrm>
            <a:off x="6748175" y="4832575"/>
            <a:ext cx="4438500" cy="67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chemeClr val="dk1"/>
                </a:solidFill>
              </a:rPr>
              <a:t>Research community managers</a:t>
            </a:r>
            <a:endParaRPr b="1" sz="2800">
              <a:solidFill>
                <a:schemeClr val="dk1"/>
              </a:solidFill>
            </a:endParaRPr>
          </a:p>
        </p:txBody>
      </p:sp>
      <p:cxnSp>
        <p:nvCxnSpPr>
          <p:cNvPr id="625" name="Google Shape;625;g2c2cd5a20b4_0_1737"/>
          <p:cNvCxnSpPr>
            <a:endCxn id="620" idx="0"/>
          </p:cNvCxnSpPr>
          <p:nvPr/>
        </p:nvCxnSpPr>
        <p:spPr>
          <a:xfrm>
            <a:off x="1595975" y="1328025"/>
            <a:ext cx="2577300" cy="871800"/>
          </a:xfrm>
          <a:prstGeom prst="curvedConnector2">
            <a:avLst/>
          </a:prstGeom>
          <a:noFill/>
          <a:ln cap="flat" cmpd="sng" w="114300">
            <a:solidFill>
              <a:schemeClr val="accent2"/>
            </a:solidFill>
            <a:prstDash val="solid"/>
            <a:round/>
            <a:headEnd len="med" w="med" type="none"/>
            <a:tailEnd len="med" w="med" type="stealth"/>
          </a:ln>
        </p:spPr>
      </p:cxnSp>
      <p:cxnSp>
        <p:nvCxnSpPr>
          <p:cNvPr id="626" name="Google Shape;626;g2c2cd5a20b4_0_1737"/>
          <p:cNvCxnSpPr>
            <a:endCxn id="621" idx="1"/>
          </p:cNvCxnSpPr>
          <p:nvPr/>
        </p:nvCxnSpPr>
        <p:spPr>
          <a:xfrm flipH="1" rot="10800000">
            <a:off x="5292250" y="1326100"/>
            <a:ext cx="2903400" cy="1009200"/>
          </a:xfrm>
          <a:prstGeom prst="curvedConnector3">
            <a:avLst>
              <a:gd fmla="val 25863" name="adj1"/>
            </a:avLst>
          </a:prstGeom>
          <a:noFill/>
          <a:ln cap="flat" cmpd="sng" w="114300">
            <a:solidFill>
              <a:schemeClr val="accent2"/>
            </a:solidFill>
            <a:prstDash val="solid"/>
            <a:round/>
            <a:headEnd len="med" w="med" type="none"/>
            <a:tailEnd len="med" w="med" type="stealth"/>
          </a:ln>
        </p:spPr>
      </p:cxnSp>
      <p:cxnSp>
        <p:nvCxnSpPr>
          <p:cNvPr id="627" name="Google Shape;627;g2c2cd5a20b4_0_1737"/>
          <p:cNvCxnSpPr>
            <a:endCxn id="622" idx="1"/>
          </p:cNvCxnSpPr>
          <p:nvPr/>
        </p:nvCxnSpPr>
        <p:spPr>
          <a:xfrm flipH="1" rot="10800000">
            <a:off x="5680450" y="2137325"/>
            <a:ext cx="2515200" cy="673500"/>
          </a:xfrm>
          <a:prstGeom prst="curvedConnector3">
            <a:avLst>
              <a:gd fmla="val 50000" name="adj1"/>
            </a:avLst>
          </a:prstGeom>
          <a:noFill/>
          <a:ln cap="flat" cmpd="sng" w="114300">
            <a:solidFill>
              <a:schemeClr val="accent2"/>
            </a:solidFill>
            <a:prstDash val="solid"/>
            <a:round/>
            <a:headEnd len="med" w="med" type="none"/>
            <a:tailEnd len="med" w="med" type="stealth"/>
          </a:ln>
        </p:spPr>
      </p:cxnSp>
      <p:cxnSp>
        <p:nvCxnSpPr>
          <p:cNvPr id="628" name="Google Shape;628;g2c2cd5a20b4_0_1737"/>
          <p:cNvCxnSpPr>
            <a:endCxn id="623" idx="1"/>
          </p:cNvCxnSpPr>
          <p:nvPr/>
        </p:nvCxnSpPr>
        <p:spPr>
          <a:xfrm>
            <a:off x="5304650" y="3336475"/>
            <a:ext cx="1939800" cy="759300"/>
          </a:xfrm>
          <a:prstGeom prst="curvedConnector3">
            <a:avLst>
              <a:gd fmla="val 50000" name="adj1"/>
            </a:avLst>
          </a:prstGeom>
          <a:noFill/>
          <a:ln cap="flat" cmpd="sng" w="114300">
            <a:solidFill>
              <a:schemeClr val="accent2"/>
            </a:solidFill>
            <a:prstDash val="solid"/>
            <a:round/>
            <a:headEnd len="med" w="med" type="none"/>
            <a:tailEnd len="med" w="med" type="stealth"/>
          </a:ln>
        </p:spPr>
      </p:cxnSp>
      <p:cxnSp>
        <p:nvCxnSpPr>
          <p:cNvPr id="629" name="Google Shape;629;g2c2cd5a20b4_0_1737"/>
          <p:cNvCxnSpPr>
            <a:stCxn id="620" idx="2"/>
            <a:endCxn id="624" idx="1"/>
          </p:cNvCxnSpPr>
          <p:nvPr/>
        </p:nvCxnSpPr>
        <p:spPr>
          <a:xfrm flipH="1" rot="-5400000">
            <a:off x="4557425" y="2979675"/>
            <a:ext cx="1806600" cy="2574900"/>
          </a:xfrm>
          <a:prstGeom prst="curvedConnector2">
            <a:avLst/>
          </a:prstGeom>
          <a:noFill/>
          <a:ln cap="flat" cmpd="sng" w="114300">
            <a:solidFill>
              <a:schemeClr val="accent2"/>
            </a:solidFill>
            <a:prstDash val="solid"/>
            <a:round/>
            <a:headEnd len="med" w="med" type="none"/>
            <a:tailEnd len="med" w="med" type="stealth"/>
          </a:ln>
        </p:spPr>
      </p:cxnSp>
      <p:sp>
        <p:nvSpPr>
          <p:cNvPr id="630" name="Google Shape;630;g2c2cd5a20b4_0_1737"/>
          <p:cNvSpPr txBox="1"/>
          <p:nvPr/>
        </p:nvSpPr>
        <p:spPr>
          <a:xfrm>
            <a:off x="185225" y="30325"/>
            <a:ext cx="11863800" cy="8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dk1"/>
                </a:solidFill>
              </a:rPr>
              <a:t>Our journey across the data science ecosystem</a:t>
            </a:r>
            <a:endParaRPr b="1" sz="4000">
              <a:solidFill>
                <a:schemeClr val="dk1"/>
              </a:solidFill>
            </a:endParaRPr>
          </a:p>
        </p:txBody>
      </p:sp>
      <p:cxnSp>
        <p:nvCxnSpPr>
          <p:cNvPr id="631" name="Google Shape;631;g2c2cd5a20b4_0_1737"/>
          <p:cNvCxnSpPr/>
          <p:nvPr/>
        </p:nvCxnSpPr>
        <p:spPr>
          <a:xfrm flipH="1" rot="10800000">
            <a:off x="5820325" y="2910863"/>
            <a:ext cx="2700600" cy="309000"/>
          </a:xfrm>
          <a:prstGeom prst="curvedConnector3">
            <a:avLst>
              <a:gd fmla="val 50000" name="adj1"/>
            </a:avLst>
          </a:prstGeom>
          <a:noFill/>
          <a:ln cap="flat" cmpd="sng" w="114300">
            <a:solidFill>
              <a:schemeClr val="accent2"/>
            </a:solidFill>
            <a:prstDash val="solid"/>
            <a:round/>
            <a:headEnd len="med" w="med" type="none"/>
            <a:tailEnd len="med" w="med" type="stealth"/>
          </a:ln>
        </p:spPr>
      </p:cxnSp>
      <p:sp>
        <p:nvSpPr>
          <p:cNvPr id="632" name="Google Shape;632;g2c2cd5a20b4_0_1737"/>
          <p:cNvSpPr txBox="1"/>
          <p:nvPr/>
        </p:nvSpPr>
        <p:spPr>
          <a:xfrm>
            <a:off x="8671225" y="2598050"/>
            <a:ext cx="3479100" cy="10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rPr>
              <a:t>Specialist from UK data science orgs</a:t>
            </a:r>
            <a:endParaRPr b="1" sz="2800">
              <a:solidFill>
                <a:schemeClr val="dk1"/>
              </a:solidFill>
            </a:endParaRPr>
          </a:p>
        </p:txBody>
      </p:sp>
      <p:pic>
        <p:nvPicPr>
          <p:cNvPr id="633" name="Google Shape;633;g2c2cd5a20b4_0_1737"/>
          <p:cNvPicPr preferRelativeResize="0"/>
          <p:nvPr/>
        </p:nvPicPr>
        <p:blipFill>
          <a:blip r:embed="rId3">
            <a:alphaModFix/>
          </a:blip>
          <a:stretch>
            <a:fillRect/>
          </a:stretch>
        </p:blipFill>
        <p:spPr>
          <a:xfrm>
            <a:off x="349000" y="2137325"/>
            <a:ext cx="1428750" cy="1428750"/>
          </a:xfrm>
          <a:prstGeom prst="rect">
            <a:avLst/>
          </a:prstGeom>
          <a:noFill/>
          <a:ln>
            <a:noFill/>
          </a:ln>
        </p:spPr>
      </p:pic>
      <p:sp>
        <p:nvSpPr>
          <p:cNvPr id="634" name="Google Shape;634;g2c2cd5a20b4_0_1737"/>
          <p:cNvSpPr txBox="1"/>
          <p:nvPr/>
        </p:nvSpPr>
        <p:spPr>
          <a:xfrm>
            <a:off x="0" y="6306825"/>
            <a:ext cx="12192000" cy="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u="sng">
                <a:solidFill>
                  <a:schemeClr val="lt1"/>
                </a:solidFill>
                <a:hlinkClick r:id="rId4">
                  <a:extLst>
                    <a:ext uri="{A12FA001-AC4F-418D-AE19-62706E023703}">
                      <ahyp:hlinkClr val="tx"/>
                    </a:ext>
                  </a:extLst>
                </a:hlinkClick>
              </a:rPr>
              <a:t>Project webpage</a:t>
            </a:r>
            <a:r>
              <a:rPr lang="en-US" sz="2600">
                <a:solidFill>
                  <a:schemeClr val="lt1"/>
                </a:solidFill>
              </a:rPr>
              <a:t>, DOI: https://doi.org/10.5281/zenodo.10833172</a:t>
            </a:r>
            <a:endParaRPr sz="2600">
              <a:solidFill>
                <a:schemeClr val="lt1"/>
              </a:solidFill>
            </a:endParaRPr>
          </a:p>
          <a:p>
            <a:pPr indent="0" lvl="0" marL="0" rtl="0" algn="l">
              <a:spcBef>
                <a:spcPts val="0"/>
              </a:spcBef>
              <a:spcAft>
                <a:spcPts val="0"/>
              </a:spcAft>
              <a:buNone/>
            </a:pPr>
            <a:r>
              <a:t/>
            </a:r>
            <a:endParaRPr sz="19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graphicFrame>
        <p:nvGraphicFramePr>
          <p:cNvPr id="640" name="Google Shape;640;g2c2cd5a20b4_0_1754"/>
          <p:cNvGraphicFramePr/>
          <p:nvPr/>
        </p:nvGraphicFramePr>
        <p:xfrm>
          <a:off x="383783" y="1657413"/>
          <a:ext cx="3000000" cy="3000000"/>
        </p:xfrm>
        <a:graphic>
          <a:graphicData uri="http://schemas.openxmlformats.org/drawingml/2006/table">
            <a:tbl>
              <a:tblPr bandRow="1" firstRow="1">
                <a:noFill/>
                <a:tableStyleId>{6D17E377-F6C0-4F27-85DF-B564D3F6B622}</a:tableStyleId>
              </a:tblPr>
              <a:tblGrid>
                <a:gridCol w="2097875"/>
              </a:tblGrid>
              <a:tr h="538800">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solidFill>
                            <a:srgbClr val="000000"/>
                          </a:solidFill>
                        </a:rPr>
                        <a:t>Core (blue cells) and peripheral skill sets</a:t>
                      </a:r>
                      <a:endParaRPr sz="1500" u="none" cap="none" strike="noStrike">
                        <a:solidFill>
                          <a:srgbClr val="000000"/>
                        </a:solidFill>
                      </a:endParaRPr>
                    </a:p>
                  </a:txBody>
                  <a:tcPr marT="45725" marB="45725" marR="91475" marL="914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382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000000"/>
                          </a:solidFill>
                        </a:rPr>
                        <a:t>Communications</a:t>
                      </a:r>
                      <a:endParaRPr sz="1500" u="none" cap="none" strike="noStrike">
                        <a:solidFill>
                          <a:srgbClr val="000000"/>
                        </a:solidFill>
                      </a:endParaRPr>
                    </a:p>
                  </a:txBody>
                  <a:tcPr marT="45725" marB="45725" marR="91475" marL="91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87382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000000"/>
                          </a:solidFill>
                        </a:rPr>
                        <a:t>Engagement*</a:t>
                      </a:r>
                      <a:br>
                        <a:rPr b="1" lang="en-US" sz="1500" u="none" cap="none" strike="noStrike">
                          <a:solidFill>
                            <a:srgbClr val="000000"/>
                          </a:solidFill>
                        </a:rPr>
                      </a:br>
                      <a:r>
                        <a:rPr lang="en-US" sz="1500" u="none" cap="none" strike="noStrike"/>
                        <a:t>(community and stakeholder)</a:t>
                      </a:r>
                      <a:endParaRPr sz="1500" u="none" cap="none" strike="noStrike">
                        <a:solidFill>
                          <a:srgbClr val="000000"/>
                        </a:solidFill>
                      </a:endParaRPr>
                    </a:p>
                  </a:txBody>
                  <a:tcPr marT="45725" marB="45725" marR="91475" marL="91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873825">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solidFill>
                            <a:srgbClr val="000000"/>
                          </a:solidFill>
                        </a:rPr>
                        <a:t>Strategic development</a:t>
                      </a:r>
                      <a:endParaRPr sz="1500" u="none" cap="none" strike="noStrike">
                        <a:solidFill>
                          <a:srgbClr val="000000"/>
                        </a:solidFill>
                      </a:endParaRPr>
                    </a:p>
                  </a:txBody>
                  <a:tcPr marT="45725" marB="45725" marR="91475" marL="91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3825">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solidFill>
                            <a:srgbClr val="000000"/>
                          </a:solidFill>
                        </a:rPr>
                        <a:t>Technical Expertise</a:t>
                      </a:r>
                      <a:endParaRPr sz="1500" u="none" cap="none" strike="noStrike">
                        <a:solidFill>
                          <a:srgbClr val="000000"/>
                        </a:solidFill>
                      </a:endParaRPr>
                    </a:p>
                  </a:txBody>
                  <a:tcPr marT="45725" marB="45725" marR="91475" marL="91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3825">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solidFill>
                            <a:srgbClr val="000000"/>
                          </a:solidFill>
                        </a:rPr>
                        <a:t>Management Skills</a:t>
                      </a:r>
                      <a:endParaRPr sz="1500" u="none" cap="none" strike="noStrike">
                        <a:solidFill>
                          <a:srgbClr val="000000"/>
                        </a:solidFill>
                      </a:endParaRPr>
                    </a:p>
                  </a:txBody>
                  <a:tcPr marT="45725" marB="45725" marR="91475" marL="91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641" name="Google Shape;641;g2c2cd5a20b4_0_1754"/>
          <p:cNvSpPr txBox="1"/>
          <p:nvPr/>
        </p:nvSpPr>
        <p:spPr>
          <a:xfrm>
            <a:off x="326100" y="867400"/>
            <a:ext cx="2213100" cy="800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chemeClr val="dk1"/>
                </a:solidFill>
                <a:latin typeface="Calibri"/>
                <a:ea typeface="Calibri"/>
                <a:cs typeface="Calibri"/>
                <a:sym typeface="Calibri"/>
              </a:rPr>
              <a:t>Table 1.1: RCM Skill Sets</a:t>
            </a:r>
            <a:endParaRPr b="1" i="0" sz="2300" u="none" cap="none" strike="noStrike">
              <a:solidFill>
                <a:schemeClr val="dk1"/>
              </a:solidFill>
              <a:latin typeface="Calibri"/>
              <a:ea typeface="Calibri"/>
              <a:cs typeface="Calibri"/>
              <a:sym typeface="Calibri"/>
            </a:endParaRPr>
          </a:p>
        </p:txBody>
      </p:sp>
      <p:sp>
        <p:nvSpPr>
          <p:cNvPr id="642" name="Google Shape;642;g2c2cd5a20b4_0_1754"/>
          <p:cNvSpPr txBox="1"/>
          <p:nvPr/>
        </p:nvSpPr>
        <p:spPr>
          <a:xfrm>
            <a:off x="2772133" y="779216"/>
            <a:ext cx="50805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Table 1.2: Alliance for Data Science Professionals Standards</a:t>
            </a:r>
            <a:endParaRPr b="1" i="0" sz="2400" u="none" cap="none" strike="noStrike">
              <a:solidFill>
                <a:schemeClr val="dk1"/>
              </a:solidFill>
              <a:latin typeface="Calibri"/>
              <a:ea typeface="Calibri"/>
              <a:cs typeface="Calibri"/>
              <a:sym typeface="Calibri"/>
            </a:endParaRPr>
          </a:p>
        </p:txBody>
      </p:sp>
      <p:graphicFrame>
        <p:nvGraphicFramePr>
          <p:cNvPr id="643" name="Google Shape;643;g2c2cd5a20b4_0_1754"/>
          <p:cNvGraphicFramePr/>
          <p:nvPr/>
        </p:nvGraphicFramePr>
        <p:xfrm>
          <a:off x="2834659" y="1586220"/>
          <a:ext cx="3000000" cy="3000000"/>
        </p:xfrm>
        <a:graphic>
          <a:graphicData uri="http://schemas.openxmlformats.org/drawingml/2006/table">
            <a:tbl>
              <a:tblPr bandRow="1" firstRow="1">
                <a:noFill/>
                <a:tableStyleId>{6D17E377-F6C0-4F27-85DF-B564D3F6B622}</a:tableStyleId>
              </a:tblPr>
              <a:tblGrid>
                <a:gridCol w="1851575"/>
                <a:gridCol w="3228900"/>
              </a:tblGrid>
              <a:tr h="553600">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solidFill>
                            <a:srgbClr val="000000"/>
                          </a:solidFill>
                        </a:rPr>
                        <a:t>Skill Areas</a:t>
                      </a:r>
                      <a:endParaRPr sz="1500" u="none" cap="none" strike="noStrike">
                        <a:solidFill>
                          <a:srgbClr val="000000"/>
                        </a:solidFill>
                      </a:endParaRPr>
                    </a:p>
                  </a:txBody>
                  <a:tcPr marT="45725" marB="45725" marR="91475" marL="91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solidFill>
                            <a:schemeClr val="dk1"/>
                          </a:solidFill>
                        </a:rPr>
                        <a:t>Evidential Requirements</a:t>
                      </a:r>
                      <a:endParaRPr sz="1500" u="none" cap="none" strike="noStrike"/>
                    </a:p>
                  </a:txBody>
                  <a:tcPr marT="45725" marB="45725" marR="91475" marL="91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0792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Skill Area A.</a:t>
                      </a:r>
                      <a:r>
                        <a:rPr lang="en-US" sz="1200" u="none" cap="none" strike="noStrike"/>
                        <a:t> Data Privacy and Stewardship</a:t>
                      </a:r>
                      <a:endParaRPr sz="1200" u="none" cap="none" strike="noStrike">
                        <a:solidFill>
                          <a:srgbClr val="000000"/>
                        </a:solidFill>
                      </a:endParaRPr>
                    </a:p>
                  </a:txBody>
                  <a:tcPr marT="45725" marB="45725" marR="91475" marL="914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Ensuring the protection of personal and sensitive data.</a:t>
                      </a:r>
                      <a:endParaRPr sz="1500" u="none" cap="none" strike="noStrike"/>
                    </a:p>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Managing sensitive data.</a:t>
                      </a:r>
                      <a:endParaRPr sz="1500" u="none" cap="none" strike="noStrike"/>
                    </a:p>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Data stewardship and standards.</a:t>
                      </a:r>
                      <a:endParaRPr sz="1200" u="none" cap="none" strike="noStrike">
                        <a:solidFill>
                          <a:schemeClr val="dk1"/>
                        </a:solidFill>
                      </a:endParaRPr>
                    </a:p>
                  </a:txBody>
                  <a:tcPr marT="45725" marB="45725" marR="91475" marL="914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2732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Skill Area B.</a:t>
                      </a:r>
                      <a:r>
                        <a:rPr lang="en-US" sz="1200" u="none" cap="none" strike="noStrike"/>
                        <a:t> Definition, acquisition, engineering, architecture, storage and curation.</a:t>
                      </a:r>
                      <a:endParaRPr sz="1200" u="none" cap="none" strike="noStrike">
                        <a:solidFill>
                          <a:srgbClr val="000000"/>
                        </a:solidFill>
                      </a:endParaRPr>
                    </a:p>
                  </a:txBody>
                  <a:tcPr marT="45725" marB="45725" marR="91475" marL="914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Data collection and management.</a:t>
                      </a:r>
                      <a:endParaRPr sz="1500" u="none" cap="none" strike="noStrike"/>
                    </a:p>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Data engineering.</a:t>
                      </a:r>
                      <a:endParaRPr sz="1500" u="none" cap="none" strike="noStrike"/>
                    </a:p>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Deployment.</a:t>
                      </a:r>
                      <a:endParaRPr sz="1200" u="none" cap="none" strike="noStrike">
                        <a:solidFill>
                          <a:schemeClr val="dk1"/>
                        </a:solidFill>
                      </a:endParaRPr>
                    </a:p>
                  </a:txBody>
                  <a:tcPr marT="45725" marB="45725" marR="91475" marL="914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2732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Skill Area C.</a:t>
                      </a:r>
                      <a:r>
                        <a:rPr lang="en-US" sz="1200" u="none" cap="none" strike="noStrike"/>
                        <a:t> Problem definition and communication with stakeholders</a:t>
                      </a:r>
                      <a:endParaRPr sz="1200" u="none" cap="none" strike="noStrike">
                        <a:solidFill>
                          <a:srgbClr val="000000"/>
                        </a:solidFill>
                      </a:endParaRPr>
                    </a:p>
                  </a:txBody>
                  <a:tcPr marT="45725" marB="45725" marR="91475" marL="914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Problem definition.</a:t>
                      </a:r>
                      <a:endParaRPr sz="1500" u="none" cap="none" strike="noStrike"/>
                    </a:p>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Relationship management.*</a:t>
                      </a:r>
                      <a:endParaRPr sz="1200" u="none" cap="none" strike="noStrike">
                        <a:solidFill>
                          <a:schemeClr val="dk1"/>
                        </a:solidFill>
                      </a:endParaRPr>
                    </a:p>
                  </a:txBody>
                  <a:tcPr marT="45725" marB="45725" marR="91475" marL="914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86677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Skill Area D.</a:t>
                      </a:r>
                      <a:r>
                        <a:rPr lang="en-US" sz="1200" u="none" cap="none" strike="noStrike"/>
                        <a:t> Problem solving, analysis, statistical modelling, visualisation.</a:t>
                      </a:r>
                      <a:endParaRPr sz="1200" u="none" cap="none" strike="noStrike">
                        <a:solidFill>
                          <a:srgbClr val="000000"/>
                        </a:solidFill>
                      </a:endParaRPr>
                    </a:p>
                  </a:txBody>
                  <a:tcPr marT="45725" marB="45725" marR="91475" marL="914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Identifying and applying technical solutions and project management approaches.</a:t>
                      </a:r>
                      <a:endParaRPr sz="1500" u="none" cap="none" strike="noStrike"/>
                    </a:p>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Data preparation and feature modelling.</a:t>
                      </a:r>
                      <a:endParaRPr sz="1500" u="none" cap="none" strike="noStrike"/>
                    </a:p>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Data Analysis and model building.</a:t>
                      </a:r>
                      <a:endParaRPr sz="1200" u="none" cap="none" strike="noStrike">
                        <a:solidFill>
                          <a:schemeClr val="dk1"/>
                        </a:solidFill>
                      </a:endParaRPr>
                    </a:p>
                  </a:txBody>
                  <a:tcPr marT="45725" marB="45725" marR="91475" marL="914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6732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Skill Area E.</a:t>
                      </a:r>
                      <a:r>
                        <a:rPr lang="en-US" sz="1200" u="none" cap="none" strike="noStrike"/>
                        <a:t> Evaluation and Reflection</a:t>
                      </a:r>
                      <a:endParaRPr sz="1200" u="none" cap="none" strike="noStrike">
                        <a:solidFill>
                          <a:srgbClr val="000000"/>
                        </a:solidFill>
                      </a:endParaRPr>
                    </a:p>
                  </a:txBody>
                  <a:tcPr marT="45725" marB="45725" marR="91475" marL="914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Project evaluation.</a:t>
                      </a:r>
                      <a:endParaRPr sz="1500" u="none" cap="none" strike="noStrike"/>
                    </a:p>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Ethical behaviour.*</a:t>
                      </a:r>
                      <a:endParaRPr sz="1500" u="none" cap="none" strike="noStrike"/>
                    </a:p>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Sustainability and best practices.*</a:t>
                      </a:r>
                      <a:endParaRPr sz="1500" u="none" cap="none" strike="noStrike"/>
                    </a:p>
                    <a:p>
                      <a:pPr indent="-330200" lvl="0" marL="342900" marR="0" rtl="0" algn="l">
                        <a:lnSpc>
                          <a:spcPct val="100000"/>
                        </a:lnSpc>
                        <a:spcBef>
                          <a:spcPts val="0"/>
                        </a:spcBef>
                        <a:spcAft>
                          <a:spcPts val="0"/>
                        </a:spcAft>
                        <a:buClr>
                          <a:schemeClr val="dk1"/>
                        </a:buClr>
                        <a:buSzPts val="1200"/>
                        <a:buFont typeface="Calibri"/>
                        <a:buAutoNum type="arabicPeriod"/>
                      </a:pPr>
                      <a:r>
                        <a:rPr lang="en-US" sz="1200" u="none" cap="none" strike="noStrike"/>
                        <a:t>Reflective practice and ongoing development.*</a:t>
                      </a:r>
                      <a:endParaRPr sz="1200" u="none" cap="none" strike="noStrike">
                        <a:solidFill>
                          <a:schemeClr val="dk1"/>
                        </a:solidFill>
                      </a:endParaRPr>
                    </a:p>
                  </a:txBody>
                  <a:tcPr marT="45725" marB="45725" marR="91475" marL="914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bl>
          </a:graphicData>
        </a:graphic>
      </p:graphicFrame>
      <p:graphicFrame>
        <p:nvGraphicFramePr>
          <p:cNvPr id="644" name="Google Shape;644;g2c2cd5a20b4_0_1754"/>
          <p:cNvGraphicFramePr/>
          <p:nvPr/>
        </p:nvGraphicFramePr>
        <p:xfrm>
          <a:off x="8210492" y="1577192"/>
          <a:ext cx="3000000" cy="3000000"/>
        </p:xfrm>
        <a:graphic>
          <a:graphicData uri="http://schemas.openxmlformats.org/drawingml/2006/table">
            <a:tbl>
              <a:tblPr>
                <a:noFill/>
                <a:tableStyleId>{658FA435-3991-4850-8523-A5111385A374}</a:tableStyleId>
              </a:tblPr>
              <a:tblGrid>
                <a:gridCol w="3934700"/>
              </a:tblGrid>
              <a:tr h="559400">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Calibri"/>
                          <a:ea typeface="Calibri"/>
                          <a:cs typeface="Calibri"/>
                          <a:sym typeface="Calibri"/>
                        </a:rPr>
                        <a:t>Engagement*</a:t>
                      </a:r>
                      <a:endParaRPr sz="800" u="none" cap="none" strike="noStrike">
                        <a:latin typeface="Calibri"/>
                        <a:ea typeface="Calibri"/>
                        <a:cs typeface="Calibri"/>
                        <a:sym typeface="Calibri"/>
                      </a:endParaRPr>
                    </a:p>
                  </a:txBody>
                  <a:tcPr marT="3225" marB="3225" marR="4875" marL="100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43542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Creating and sharing</a:t>
                      </a:r>
                      <a:r>
                        <a:rPr lang="en-US" sz="1200" u="none" cap="none" strike="noStrike">
                          <a:latin typeface="Calibri"/>
                          <a:ea typeface="Calibri"/>
                          <a:cs typeface="Calibri"/>
                          <a:sym typeface="Calibri"/>
                        </a:rPr>
                        <a:t> engagement process and technical documents (openly via The Turing Way)</a:t>
                      </a:r>
                      <a:endParaRPr sz="1200" u="none" cap="none" strike="noStrike">
                        <a:latin typeface="Calibri"/>
                        <a:ea typeface="Calibri"/>
                        <a:cs typeface="Calibri"/>
                        <a:sym typeface="Calibri"/>
                      </a:endParaRPr>
                    </a:p>
                  </a:txBody>
                  <a:tcPr marT="3225" marB="3225" marR="4875" marL="192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37700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Scientific engagement</a:t>
                      </a:r>
                      <a:r>
                        <a:rPr lang="en-US" sz="1200" u="none" cap="none" strike="noStrike">
                          <a:latin typeface="Calibri"/>
                          <a:ea typeface="Calibri"/>
                          <a:cs typeface="Calibri"/>
                          <a:sym typeface="Calibri"/>
                        </a:rPr>
                        <a:t> with researchers and (volunteer) onboarding</a:t>
                      </a:r>
                      <a:endParaRPr sz="1200" u="none" cap="none" strike="noStrike">
                        <a:latin typeface="Calibri"/>
                        <a:ea typeface="Calibri"/>
                        <a:cs typeface="Calibri"/>
                        <a:sym typeface="Calibri"/>
                      </a:endParaRPr>
                    </a:p>
                  </a:txBody>
                  <a:tcPr marT="3225" marB="3225" marR="4875" marL="192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19177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Roadmap</a:t>
                      </a:r>
                      <a:r>
                        <a:rPr lang="en-US" sz="1200" u="none" cap="none" strike="noStrike">
                          <a:latin typeface="Calibri"/>
                          <a:ea typeface="Calibri"/>
                          <a:cs typeface="Calibri"/>
                          <a:sym typeface="Calibri"/>
                        </a:rPr>
                        <a:t> for project and community engagement</a:t>
                      </a:r>
                      <a:endParaRPr sz="1200" u="none" cap="none" strike="noStrike">
                        <a:latin typeface="Calibri"/>
                        <a:ea typeface="Calibri"/>
                        <a:cs typeface="Calibri"/>
                        <a:sym typeface="Calibri"/>
                      </a:endParaRPr>
                    </a:p>
                  </a:txBody>
                  <a:tcPr marT="3225" marB="3225" marR="4875" marL="192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22637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Workshops</a:t>
                      </a:r>
                      <a:r>
                        <a:rPr lang="en-US" sz="1200" u="none" cap="none" strike="noStrike">
                          <a:latin typeface="Calibri"/>
                          <a:ea typeface="Calibri"/>
                          <a:cs typeface="Calibri"/>
                          <a:sym typeface="Calibri"/>
                        </a:rPr>
                        <a:t> for knowledge share and training/skill building</a:t>
                      </a:r>
                      <a:endParaRPr sz="1200" u="none" cap="none" strike="noStrike">
                        <a:latin typeface="Calibri"/>
                        <a:ea typeface="Calibri"/>
                        <a:cs typeface="Calibri"/>
                        <a:sym typeface="Calibri"/>
                      </a:endParaRPr>
                    </a:p>
                  </a:txBody>
                  <a:tcPr marT="3225" marB="3225" marR="4875" marL="192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3770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Short term and long-term </a:t>
                      </a:r>
                      <a:r>
                        <a:rPr b="1" lang="en-US" sz="1200" u="none" cap="none" strike="noStrike">
                          <a:latin typeface="Calibri"/>
                          <a:ea typeface="Calibri"/>
                          <a:cs typeface="Calibri"/>
                          <a:sym typeface="Calibri"/>
                        </a:rPr>
                        <a:t>engagement strategy</a:t>
                      </a:r>
                      <a:r>
                        <a:rPr lang="en-US" sz="1200" u="none" cap="none" strike="noStrike">
                          <a:latin typeface="Calibri"/>
                          <a:ea typeface="Calibri"/>
                          <a:cs typeface="Calibri"/>
                          <a:sym typeface="Calibri"/>
                        </a:rPr>
                        <a:t> (stakeholder mapping and planning)</a:t>
                      </a:r>
                      <a:endParaRPr sz="1200" u="none" cap="none" strike="noStrike">
                        <a:latin typeface="Calibri"/>
                        <a:ea typeface="Calibri"/>
                        <a:cs typeface="Calibri"/>
                        <a:sym typeface="Calibri"/>
                      </a:endParaRPr>
                    </a:p>
                  </a:txBody>
                  <a:tcPr marT="3225" marB="3225" marR="4875" marL="192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56227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Mentoring opportunities</a:t>
                      </a:r>
                      <a:r>
                        <a:rPr lang="en-US" sz="1200" u="none" cap="none" strike="noStrike">
                          <a:latin typeface="Calibri"/>
                          <a:ea typeface="Calibri"/>
                          <a:cs typeface="Calibri"/>
                          <a:sym typeface="Calibri"/>
                        </a:rPr>
                        <a:t> (upskilling and onboarding community members on visible roles as well as connecting them with other projects at the Turing)</a:t>
                      </a:r>
                      <a:endParaRPr sz="1200" u="none" cap="none" strike="noStrike">
                        <a:latin typeface="Calibri"/>
                        <a:ea typeface="Calibri"/>
                        <a:cs typeface="Calibri"/>
                        <a:sym typeface="Calibri"/>
                      </a:endParaRPr>
                    </a:p>
                  </a:txBody>
                  <a:tcPr marT="3225" marB="3225" marR="4875" marL="192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37700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Community Policies</a:t>
                      </a:r>
                      <a:r>
                        <a:rPr lang="en-US" sz="1200" u="none" cap="none" strike="noStrike">
                          <a:latin typeface="Calibri"/>
                          <a:ea typeface="Calibri"/>
                          <a:cs typeface="Calibri"/>
                          <a:sym typeface="Calibri"/>
                        </a:rPr>
                        <a:t> and their alignment with organisational policies</a:t>
                      </a:r>
                      <a:endParaRPr sz="1200" u="none" cap="none" strike="noStrike">
                        <a:latin typeface="Calibri"/>
                        <a:ea typeface="Calibri"/>
                        <a:cs typeface="Calibri"/>
                        <a:sym typeface="Calibri"/>
                      </a:endParaRPr>
                    </a:p>
                  </a:txBody>
                  <a:tcPr marT="3225" marB="3225" marR="4875" marL="192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37700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Recognition and visibility</a:t>
                      </a:r>
                      <a:r>
                        <a:rPr lang="en-US" sz="1200" u="none" cap="none" strike="noStrike">
                          <a:latin typeface="Calibri"/>
                          <a:ea typeface="Calibri"/>
                          <a:cs typeface="Calibri"/>
                          <a:sym typeface="Calibri"/>
                        </a:rPr>
                        <a:t> of community members (rewards, incentive alignments and support)</a:t>
                      </a:r>
                      <a:endParaRPr sz="1200" u="none" cap="none" strike="noStrike">
                        <a:latin typeface="Calibri"/>
                        <a:ea typeface="Calibri"/>
                        <a:cs typeface="Calibri"/>
                        <a:sym typeface="Calibri"/>
                      </a:endParaRPr>
                    </a:p>
                  </a:txBody>
                  <a:tcPr marT="3225" marB="3225" marR="4875" marL="192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37700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Onboarding diverse community</a:t>
                      </a:r>
                      <a:r>
                        <a:rPr lang="en-US" sz="1200" u="none" cap="none" strike="noStrike">
                          <a:latin typeface="Calibri"/>
                          <a:ea typeface="Calibri"/>
                          <a:cs typeface="Calibri"/>
                          <a:sym typeface="Calibri"/>
                        </a:rPr>
                        <a:t> members and leaders (EDIA embedding in research)</a:t>
                      </a:r>
                      <a:endParaRPr sz="1200" u="none" cap="none" strike="noStrike">
                        <a:latin typeface="Calibri"/>
                        <a:ea typeface="Calibri"/>
                        <a:cs typeface="Calibri"/>
                        <a:sym typeface="Calibri"/>
                      </a:endParaRPr>
                    </a:p>
                  </a:txBody>
                  <a:tcPr marT="3225" marB="3225" marR="4875" marL="192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37700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Community survey and reporting</a:t>
                      </a:r>
                      <a:r>
                        <a:rPr lang="en-US" sz="1200" u="none" cap="none" strike="noStrike">
                          <a:latin typeface="Calibri"/>
                          <a:ea typeface="Calibri"/>
                          <a:cs typeface="Calibri"/>
                          <a:sym typeface="Calibri"/>
                        </a:rPr>
                        <a:t> (community health, engagement, infrastructure)</a:t>
                      </a:r>
                      <a:endParaRPr sz="1200" u="none" cap="none" strike="noStrike">
                        <a:latin typeface="Calibri"/>
                        <a:ea typeface="Calibri"/>
                        <a:cs typeface="Calibri"/>
                        <a:sym typeface="Calibri"/>
                      </a:endParaRPr>
                    </a:p>
                  </a:txBody>
                  <a:tcPr marT="3225" marB="3225" marR="4875" marL="192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37700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Creating collaborative</a:t>
                      </a:r>
                      <a:r>
                        <a:rPr lang="en-US" sz="1200" u="none" cap="none" strike="noStrike">
                          <a:latin typeface="Calibri"/>
                          <a:ea typeface="Calibri"/>
                          <a:cs typeface="Calibri"/>
                          <a:sym typeface="Calibri"/>
                        </a:rPr>
                        <a:t> </a:t>
                      </a:r>
                      <a:r>
                        <a:rPr b="1" lang="en-US" sz="1200" u="none" cap="none" strike="noStrike">
                          <a:latin typeface="Calibri"/>
                          <a:ea typeface="Calibri"/>
                          <a:cs typeface="Calibri"/>
                          <a:sym typeface="Calibri"/>
                        </a:rPr>
                        <a:t>opportunities</a:t>
                      </a:r>
                      <a:r>
                        <a:rPr lang="en-US" sz="1200" u="none" cap="none" strike="noStrike">
                          <a:latin typeface="Calibri"/>
                          <a:ea typeface="Calibri"/>
                          <a:cs typeface="Calibri"/>
                          <a:sym typeface="Calibri"/>
                        </a:rPr>
                        <a:t> such as events and platforms for feedback and discussions</a:t>
                      </a:r>
                      <a:endParaRPr sz="1200" u="none" cap="none" strike="noStrike">
                        <a:latin typeface="Calibri"/>
                        <a:ea typeface="Calibri"/>
                        <a:cs typeface="Calibri"/>
                        <a:sym typeface="Calibri"/>
                      </a:endParaRPr>
                    </a:p>
                  </a:txBody>
                  <a:tcPr marT="3225" marB="3225" marR="4875" marL="192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19177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Open collaboration</a:t>
                      </a:r>
                      <a:r>
                        <a:rPr lang="en-US" sz="1200" u="none" cap="none" strike="noStrike">
                          <a:latin typeface="Calibri"/>
                          <a:ea typeface="Calibri"/>
                          <a:cs typeface="Calibri"/>
                          <a:sym typeface="Calibri"/>
                        </a:rPr>
                        <a:t> and ethical participatory approaches</a:t>
                      </a:r>
                      <a:endParaRPr sz="1200" u="none" cap="none" strike="noStrike">
                        <a:latin typeface="Calibri"/>
                        <a:ea typeface="Calibri"/>
                        <a:cs typeface="Calibri"/>
                        <a:sym typeface="Calibri"/>
                      </a:endParaRPr>
                    </a:p>
                  </a:txBody>
                  <a:tcPr marT="3225" marB="3225" marR="4875" marL="192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r h="26237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Reproducibility skills</a:t>
                      </a:r>
                      <a:r>
                        <a:rPr lang="en-US" sz="1200" u="none" cap="none" strike="noStrike">
                          <a:latin typeface="Calibri"/>
                          <a:ea typeface="Calibri"/>
                          <a:cs typeface="Calibri"/>
                          <a:sym typeface="Calibri"/>
                        </a:rPr>
                        <a:t> (The Turing Way practices)</a:t>
                      </a:r>
                      <a:endParaRPr sz="1200" u="none" cap="none" strike="noStrike">
                        <a:latin typeface="Calibri"/>
                        <a:ea typeface="Calibri"/>
                        <a:cs typeface="Calibri"/>
                        <a:sym typeface="Calibri"/>
                      </a:endParaRPr>
                    </a:p>
                  </a:txBody>
                  <a:tcPr marT="3225" marB="3225" marR="4875" marL="1920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r>
            </a:tbl>
          </a:graphicData>
        </a:graphic>
      </p:graphicFrame>
      <p:sp>
        <p:nvSpPr>
          <p:cNvPr id="645" name="Google Shape;645;g2c2cd5a20b4_0_1754"/>
          <p:cNvSpPr txBox="1"/>
          <p:nvPr/>
        </p:nvSpPr>
        <p:spPr>
          <a:xfrm>
            <a:off x="7915133" y="548233"/>
            <a:ext cx="4308000" cy="1062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Calibri"/>
                <a:ea typeface="Calibri"/>
                <a:cs typeface="Calibri"/>
                <a:sym typeface="Calibri"/>
              </a:rPr>
              <a:t>Table 1.3: ‘Engagement’ skill area expanded in the RCM Skills Framework</a:t>
            </a:r>
            <a:endParaRPr b="1" i="0" sz="2100" u="none" cap="none" strike="noStrike">
              <a:solidFill>
                <a:schemeClr val="dk1"/>
              </a:solidFill>
              <a:latin typeface="Calibri"/>
              <a:ea typeface="Calibri"/>
              <a:cs typeface="Calibri"/>
              <a:sym typeface="Calibri"/>
            </a:endParaRPr>
          </a:p>
        </p:txBody>
      </p:sp>
      <p:sp>
        <p:nvSpPr>
          <p:cNvPr id="646" name="Google Shape;646;g2c2cd5a20b4_0_1754"/>
          <p:cNvSpPr txBox="1"/>
          <p:nvPr>
            <p:ph type="title"/>
          </p:nvPr>
        </p:nvSpPr>
        <p:spPr>
          <a:xfrm>
            <a:off x="54575" y="0"/>
            <a:ext cx="11832900" cy="568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US" sz="3600"/>
              <a:t>Research Community Management skills framework</a:t>
            </a:r>
            <a:endParaRPr b="1" sz="3600"/>
          </a:p>
        </p:txBody>
      </p:sp>
      <p:sp>
        <p:nvSpPr>
          <p:cNvPr id="647" name="Google Shape;647;g2c2cd5a20b4_0_1754"/>
          <p:cNvSpPr txBox="1"/>
          <p:nvPr>
            <p:ph idx="12" type="sldNum"/>
          </p:nvPr>
        </p:nvSpPr>
        <p:spPr>
          <a:xfrm>
            <a:off x="9265024" y="6327258"/>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CONVERSATION STAGE">
  <a:themeElements>
    <a:clrScheme name="AI UK 2023">
      <a:dk1>
        <a:srgbClr val="000044"/>
      </a:dk1>
      <a:lt1>
        <a:srgbClr val="FFFFFF"/>
      </a:lt1>
      <a:dk2>
        <a:srgbClr val="000044"/>
      </a:dk2>
      <a:lt2>
        <a:srgbClr val="E7E7E7"/>
      </a:lt2>
      <a:accent1>
        <a:srgbClr val="FF7D00"/>
      </a:accent1>
      <a:accent2>
        <a:srgbClr val="7D00FF"/>
      </a:accent2>
      <a:accent3>
        <a:srgbClr val="E7E7E7"/>
      </a:accent3>
      <a:accent4>
        <a:srgbClr val="FFFFFF"/>
      </a:accent4>
      <a:accent5>
        <a:srgbClr val="FFFFFF"/>
      </a:accent5>
      <a:accent6>
        <a:srgbClr val="FFFFFF"/>
      </a:accent6>
      <a:hlink>
        <a:srgbClr val="007DFF"/>
      </a:hlink>
      <a:folHlink>
        <a:srgbClr val="007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Turing Presentation Palette">
      <a:dk1>
        <a:srgbClr val="1C1C1C"/>
      </a:dk1>
      <a:lt1>
        <a:srgbClr val="FFFFFF"/>
      </a:lt1>
      <a:dk2>
        <a:srgbClr val="404040"/>
      </a:dk2>
      <a:lt2>
        <a:srgbClr val="DEDEDE"/>
      </a:lt2>
      <a:accent1>
        <a:srgbClr val="00B0F0"/>
      </a:accent1>
      <a:accent2>
        <a:srgbClr val="0070C0"/>
      </a:accent2>
      <a:accent3>
        <a:srgbClr val="06CA7B"/>
      </a:accent3>
      <a:accent4>
        <a:srgbClr val="002060"/>
      </a:accent4>
      <a:accent5>
        <a:srgbClr val="7D02C2"/>
      </a:accent5>
      <a:accent6>
        <a:srgbClr val="FF007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ESEARCH STAGE">
  <a:themeElements>
    <a:clrScheme name="AI UK 2023">
      <a:dk1>
        <a:srgbClr val="000044"/>
      </a:dk1>
      <a:lt1>
        <a:srgbClr val="FFFFFF"/>
      </a:lt1>
      <a:dk2>
        <a:srgbClr val="000044"/>
      </a:dk2>
      <a:lt2>
        <a:srgbClr val="E7E7E7"/>
      </a:lt2>
      <a:accent1>
        <a:srgbClr val="FF7D00"/>
      </a:accent1>
      <a:accent2>
        <a:srgbClr val="7D00FF"/>
      </a:accent2>
      <a:accent3>
        <a:srgbClr val="E7E7E7"/>
      </a:accent3>
      <a:accent4>
        <a:srgbClr val="FFFFFF"/>
      </a:accent4>
      <a:accent5>
        <a:srgbClr val="FFFFFF"/>
      </a:accent5>
      <a:accent6>
        <a:srgbClr val="FFFFFF"/>
      </a:accent6>
      <a:hlink>
        <a:srgbClr val="007DFF"/>
      </a:hlink>
      <a:folHlink>
        <a:srgbClr val="007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2023-01-11T11:24:44Z</dcterms:created>
  <dc:creator>Emma Rowlands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0x010100F8533FFC9714174393080995EAA95B04</vt:lpwstr>
  </property>
  <property fmtid="{D5CDD505-2E9C-101B-9397-08002B2CF9AE}" pid="3" name="MediaServiceImageTags">
    <vt:lpwstr/>
  </property>
</Properties>
</file>