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170DB-783F-4383-A3E9-49E1714E60FF}" v="22" dt="2024-06-21T00:28:34.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ja Aits" userId="188457d9-1368-4655-97b6-687146b4eef0" providerId="ADAL" clId="{269170DB-783F-4383-A3E9-49E1714E60FF}"/>
    <pc:docChg chg="undo custSel addSld delSld modSld">
      <pc:chgData name="Sonja Aits" userId="188457d9-1368-4655-97b6-687146b4eef0" providerId="ADAL" clId="{269170DB-783F-4383-A3E9-49E1714E60FF}" dt="2024-06-21T13:20:24.326" v="1228" actId="478"/>
      <pc:docMkLst>
        <pc:docMk/>
      </pc:docMkLst>
      <pc:sldChg chg="modSp mod">
        <pc:chgData name="Sonja Aits" userId="188457d9-1368-4655-97b6-687146b4eef0" providerId="ADAL" clId="{269170DB-783F-4383-A3E9-49E1714E60FF}" dt="2024-06-21T00:08:01.348" v="844" actId="255"/>
        <pc:sldMkLst>
          <pc:docMk/>
          <pc:sldMk cId="614792449" sldId="256"/>
        </pc:sldMkLst>
        <pc:spChg chg="mod">
          <ac:chgData name="Sonja Aits" userId="188457d9-1368-4655-97b6-687146b4eef0" providerId="ADAL" clId="{269170DB-783F-4383-A3E9-49E1714E60FF}" dt="2024-06-21T00:08:01.348" v="844" actId="255"/>
          <ac:spMkLst>
            <pc:docMk/>
            <pc:sldMk cId="614792449" sldId="256"/>
            <ac:spMk id="2" creationId="{980F9729-E51D-9CC1-9607-D384C0FB8C38}"/>
          </ac:spMkLst>
        </pc:spChg>
        <pc:spChg chg="mod">
          <ac:chgData name="Sonja Aits" userId="188457d9-1368-4655-97b6-687146b4eef0" providerId="ADAL" clId="{269170DB-783F-4383-A3E9-49E1714E60FF}" dt="2024-06-20T14:29:08.769" v="383" actId="555"/>
          <ac:spMkLst>
            <pc:docMk/>
            <pc:sldMk cId="614792449" sldId="256"/>
            <ac:spMk id="3" creationId="{DDBEFB6B-6065-3F26-0371-19F08793CEC4}"/>
          </ac:spMkLst>
        </pc:spChg>
        <pc:spChg chg="mod">
          <ac:chgData name="Sonja Aits" userId="188457d9-1368-4655-97b6-687146b4eef0" providerId="ADAL" clId="{269170DB-783F-4383-A3E9-49E1714E60FF}" dt="2024-06-20T23:46:02.004" v="703" actId="122"/>
          <ac:spMkLst>
            <pc:docMk/>
            <pc:sldMk cId="614792449" sldId="256"/>
            <ac:spMk id="8" creationId="{BDFE8901-1252-12C5-8A5B-E7442EFD9C5C}"/>
          </ac:spMkLst>
        </pc:spChg>
        <pc:spChg chg="mod">
          <ac:chgData name="Sonja Aits" userId="188457d9-1368-4655-97b6-687146b4eef0" providerId="ADAL" clId="{269170DB-783F-4383-A3E9-49E1714E60FF}" dt="2024-06-20T14:29:08.769" v="383" actId="555"/>
          <ac:spMkLst>
            <pc:docMk/>
            <pc:sldMk cId="614792449" sldId="256"/>
            <ac:spMk id="9" creationId="{6C928331-1907-C28B-74D2-078376E13527}"/>
          </ac:spMkLst>
        </pc:spChg>
      </pc:sldChg>
      <pc:sldChg chg="addSp modSp new del">
        <pc:chgData name="Sonja Aits" userId="188457d9-1368-4655-97b6-687146b4eef0" providerId="ADAL" clId="{269170DB-783F-4383-A3E9-49E1714E60FF}" dt="2024-06-21T00:04:27.408" v="707" actId="47"/>
        <pc:sldMkLst>
          <pc:docMk/>
          <pc:sldMk cId="1375035096" sldId="257"/>
        </pc:sldMkLst>
        <pc:spChg chg="add mod">
          <ac:chgData name="Sonja Aits" userId="188457d9-1368-4655-97b6-687146b4eef0" providerId="ADAL" clId="{269170DB-783F-4383-A3E9-49E1714E60FF}" dt="2024-06-21T00:04:08.333" v="705"/>
          <ac:spMkLst>
            <pc:docMk/>
            <pc:sldMk cId="1375035096" sldId="257"/>
            <ac:spMk id="4" creationId="{9B2417CD-1AC1-14E0-D4B9-587CA66F59DD}"/>
          </ac:spMkLst>
        </pc:spChg>
        <pc:spChg chg="add mod">
          <ac:chgData name="Sonja Aits" userId="188457d9-1368-4655-97b6-687146b4eef0" providerId="ADAL" clId="{269170DB-783F-4383-A3E9-49E1714E60FF}" dt="2024-06-21T00:04:08.333" v="705"/>
          <ac:spMkLst>
            <pc:docMk/>
            <pc:sldMk cId="1375035096" sldId="257"/>
            <ac:spMk id="6" creationId="{0B9FFE22-1F61-BBDA-701F-EBC6A0AB0810}"/>
          </ac:spMkLst>
        </pc:spChg>
        <pc:spChg chg="add mod">
          <ac:chgData name="Sonja Aits" userId="188457d9-1368-4655-97b6-687146b4eef0" providerId="ADAL" clId="{269170DB-783F-4383-A3E9-49E1714E60FF}" dt="2024-06-21T00:04:08.333" v="705"/>
          <ac:spMkLst>
            <pc:docMk/>
            <pc:sldMk cId="1375035096" sldId="257"/>
            <ac:spMk id="7" creationId="{1F79009D-4882-A73F-8E7F-72AE4D5B2395}"/>
          </ac:spMkLst>
        </pc:spChg>
        <pc:spChg chg="add mod">
          <ac:chgData name="Sonja Aits" userId="188457d9-1368-4655-97b6-687146b4eef0" providerId="ADAL" clId="{269170DB-783F-4383-A3E9-49E1714E60FF}" dt="2024-06-21T00:04:08.333" v="705"/>
          <ac:spMkLst>
            <pc:docMk/>
            <pc:sldMk cId="1375035096" sldId="257"/>
            <ac:spMk id="8" creationId="{0C5811F1-2833-D8A9-0A66-5BC9FB2115B1}"/>
          </ac:spMkLst>
        </pc:spChg>
        <pc:picChg chg="add mod">
          <ac:chgData name="Sonja Aits" userId="188457d9-1368-4655-97b6-687146b4eef0" providerId="ADAL" clId="{269170DB-783F-4383-A3E9-49E1714E60FF}" dt="2024-06-21T00:04:08.333" v="705"/>
          <ac:picMkLst>
            <pc:docMk/>
            <pc:sldMk cId="1375035096" sldId="257"/>
            <ac:picMk id="2" creationId="{94F0628C-2D65-313F-9E61-68D406BDE249}"/>
          </ac:picMkLst>
        </pc:picChg>
        <pc:picChg chg="add mod">
          <ac:chgData name="Sonja Aits" userId="188457d9-1368-4655-97b6-687146b4eef0" providerId="ADAL" clId="{269170DB-783F-4383-A3E9-49E1714E60FF}" dt="2024-06-21T00:04:08.333" v="705"/>
          <ac:picMkLst>
            <pc:docMk/>
            <pc:sldMk cId="1375035096" sldId="257"/>
            <ac:picMk id="3" creationId="{71E23C8E-5021-7BA0-C7EE-7B9081235353}"/>
          </ac:picMkLst>
        </pc:picChg>
        <pc:picChg chg="add mod">
          <ac:chgData name="Sonja Aits" userId="188457d9-1368-4655-97b6-687146b4eef0" providerId="ADAL" clId="{269170DB-783F-4383-A3E9-49E1714E60FF}" dt="2024-06-21T00:04:08.333" v="705"/>
          <ac:picMkLst>
            <pc:docMk/>
            <pc:sldMk cId="1375035096" sldId="257"/>
            <ac:picMk id="5" creationId="{9C1284F3-DA2F-621E-F523-ACD50E45CB19}"/>
          </ac:picMkLst>
        </pc:picChg>
      </pc:sldChg>
      <pc:sldChg chg="addSp delSp modSp add mod">
        <pc:chgData name="Sonja Aits" userId="188457d9-1368-4655-97b6-687146b4eef0" providerId="ADAL" clId="{269170DB-783F-4383-A3E9-49E1714E60FF}" dt="2024-06-21T00:10:52.360" v="931" actId="1076"/>
        <pc:sldMkLst>
          <pc:docMk/>
          <pc:sldMk cId="3503204533" sldId="258"/>
        </pc:sldMkLst>
        <pc:spChg chg="mod">
          <ac:chgData name="Sonja Aits" userId="188457d9-1368-4655-97b6-687146b4eef0" providerId="ADAL" clId="{269170DB-783F-4383-A3E9-49E1714E60FF}" dt="2024-06-21T00:05:25.997" v="751" actId="1036"/>
          <ac:spMkLst>
            <pc:docMk/>
            <pc:sldMk cId="3503204533" sldId="258"/>
            <ac:spMk id="2" creationId="{6586BF5C-E43B-DD22-B4D4-1BA4F40635DA}"/>
          </ac:spMkLst>
        </pc:spChg>
        <pc:spChg chg="add mod">
          <ac:chgData name="Sonja Aits" userId="188457d9-1368-4655-97b6-687146b4eef0" providerId="ADAL" clId="{269170DB-783F-4383-A3E9-49E1714E60FF}" dt="2024-06-21T00:05:04.287" v="723"/>
          <ac:spMkLst>
            <pc:docMk/>
            <pc:sldMk cId="3503204533" sldId="258"/>
            <ac:spMk id="3" creationId="{A4406477-FCC6-4674-072E-F3A546D80797}"/>
          </ac:spMkLst>
        </pc:spChg>
        <pc:spChg chg="add mod">
          <ac:chgData name="Sonja Aits" userId="188457d9-1368-4655-97b6-687146b4eef0" providerId="ADAL" clId="{269170DB-783F-4383-A3E9-49E1714E60FF}" dt="2024-06-21T00:05:04.287" v="723"/>
          <ac:spMkLst>
            <pc:docMk/>
            <pc:sldMk cId="3503204533" sldId="258"/>
            <ac:spMk id="4" creationId="{ED51005F-44D5-6A7E-6C13-911890300BB2}"/>
          </ac:spMkLst>
        </pc:spChg>
        <pc:spChg chg="add mod">
          <ac:chgData name="Sonja Aits" userId="188457d9-1368-4655-97b6-687146b4eef0" providerId="ADAL" clId="{269170DB-783F-4383-A3E9-49E1714E60FF}" dt="2024-06-21T00:05:04.287" v="723"/>
          <ac:spMkLst>
            <pc:docMk/>
            <pc:sldMk cId="3503204533" sldId="258"/>
            <ac:spMk id="6" creationId="{E2698A9F-1065-5CF3-E025-4D088FF993F6}"/>
          </ac:spMkLst>
        </pc:spChg>
        <pc:spChg chg="add mod">
          <ac:chgData name="Sonja Aits" userId="188457d9-1368-4655-97b6-687146b4eef0" providerId="ADAL" clId="{269170DB-783F-4383-A3E9-49E1714E60FF}" dt="2024-06-21T00:06:41.425" v="802" actId="1035"/>
          <ac:spMkLst>
            <pc:docMk/>
            <pc:sldMk cId="3503204533" sldId="258"/>
            <ac:spMk id="8" creationId="{C0B65FE2-5010-D7C2-1D84-1DC74090BA1E}"/>
          </ac:spMkLst>
        </pc:spChg>
        <pc:spChg chg="add mod">
          <ac:chgData name="Sonja Aits" userId="188457d9-1368-4655-97b6-687146b4eef0" providerId="ADAL" clId="{269170DB-783F-4383-A3E9-49E1714E60FF}" dt="2024-06-21T00:06:41.425" v="802" actId="1035"/>
          <ac:spMkLst>
            <pc:docMk/>
            <pc:sldMk cId="3503204533" sldId="258"/>
            <ac:spMk id="9" creationId="{C2DCB4A5-6AF1-6475-2A70-587A576B1D42}"/>
          </ac:spMkLst>
        </pc:spChg>
        <pc:spChg chg="mod">
          <ac:chgData name="Sonja Aits" userId="188457d9-1368-4655-97b6-687146b4eef0" providerId="ADAL" clId="{269170DB-783F-4383-A3E9-49E1714E60FF}" dt="2024-06-21T00:08:40.370" v="852" actId="1076"/>
          <ac:spMkLst>
            <pc:docMk/>
            <pc:sldMk cId="3503204533" sldId="258"/>
            <ac:spMk id="10" creationId="{2971833A-7F2C-4801-07D1-C610BC5DB741}"/>
          </ac:spMkLst>
        </pc:spChg>
        <pc:spChg chg="add mod">
          <ac:chgData name="Sonja Aits" userId="188457d9-1368-4655-97b6-687146b4eef0" providerId="ADAL" clId="{269170DB-783F-4383-A3E9-49E1714E60FF}" dt="2024-06-21T00:10:52.360" v="931" actId="1076"/>
          <ac:spMkLst>
            <pc:docMk/>
            <pc:sldMk cId="3503204533" sldId="258"/>
            <ac:spMk id="11" creationId="{D339356B-2E5F-328A-26C1-B4E17935FE88}"/>
          </ac:spMkLst>
        </pc:spChg>
        <pc:spChg chg="del mod">
          <ac:chgData name="Sonja Aits" userId="188457d9-1368-4655-97b6-687146b4eef0" providerId="ADAL" clId="{269170DB-783F-4383-A3E9-49E1714E60FF}" dt="2024-06-21T00:10:02.910" v="927" actId="478"/>
          <ac:spMkLst>
            <pc:docMk/>
            <pc:sldMk cId="3503204533" sldId="258"/>
            <ac:spMk id="13" creationId="{1B270DF1-D555-B8F8-7663-1DB49EA8CD70}"/>
          </ac:spMkLst>
        </pc:spChg>
        <pc:spChg chg="mod">
          <ac:chgData name="Sonja Aits" userId="188457d9-1368-4655-97b6-687146b4eef0" providerId="ADAL" clId="{269170DB-783F-4383-A3E9-49E1714E60FF}" dt="2024-06-21T00:08:34.974" v="849" actId="1076"/>
          <ac:spMkLst>
            <pc:docMk/>
            <pc:sldMk cId="3503204533" sldId="258"/>
            <ac:spMk id="15" creationId="{7829021F-B6C3-A7DB-462A-DD80362E044B}"/>
          </ac:spMkLst>
        </pc:spChg>
        <pc:spChg chg="add mod">
          <ac:chgData name="Sonja Aits" userId="188457d9-1368-4655-97b6-687146b4eef0" providerId="ADAL" clId="{269170DB-783F-4383-A3E9-49E1714E60FF}" dt="2024-06-21T00:08:27.422" v="846" actId="1076"/>
          <ac:spMkLst>
            <pc:docMk/>
            <pc:sldMk cId="3503204533" sldId="258"/>
            <ac:spMk id="16" creationId="{8B37E495-6191-B514-FDC9-F1C6F877615C}"/>
          </ac:spMkLst>
        </pc:spChg>
        <pc:spChg chg="add del mod">
          <ac:chgData name="Sonja Aits" userId="188457d9-1368-4655-97b6-687146b4eef0" providerId="ADAL" clId="{269170DB-783F-4383-A3E9-49E1714E60FF}" dt="2024-06-21T00:08:31.679" v="848" actId="478"/>
          <ac:spMkLst>
            <pc:docMk/>
            <pc:sldMk cId="3503204533" sldId="258"/>
            <ac:spMk id="17" creationId="{586BE762-E629-613F-4824-ABF29FC0DFD9}"/>
          </ac:spMkLst>
        </pc:spChg>
        <pc:picChg chg="mod">
          <ac:chgData name="Sonja Aits" userId="188457d9-1368-4655-97b6-687146b4eef0" providerId="ADAL" clId="{269170DB-783F-4383-A3E9-49E1714E60FF}" dt="2024-06-21T00:06:30.077" v="768" actId="1076"/>
          <ac:picMkLst>
            <pc:docMk/>
            <pc:sldMk cId="3503204533" sldId="258"/>
            <ac:picMk id="5" creationId="{BD95D44E-A503-6110-0943-211508408548}"/>
          </ac:picMkLst>
        </pc:picChg>
        <pc:picChg chg="mod">
          <ac:chgData name="Sonja Aits" userId="188457d9-1368-4655-97b6-687146b4eef0" providerId="ADAL" clId="{269170DB-783F-4383-A3E9-49E1714E60FF}" dt="2024-06-21T00:08:37.222" v="851" actId="1076"/>
          <ac:picMkLst>
            <pc:docMk/>
            <pc:sldMk cId="3503204533" sldId="258"/>
            <ac:picMk id="7" creationId="{840B0A5A-71ED-230E-F326-92D6B2176BD5}"/>
          </ac:picMkLst>
        </pc:picChg>
        <pc:picChg chg="mod">
          <ac:chgData name="Sonja Aits" userId="188457d9-1368-4655-97b6-687146b4eef0" providerId="ADAL" clId="{269170DB-783F-4383-A3E9-49E1714E60FF}" dt="2024-06-21T00:06:06.836" v="763" actId="1076"/>
          <ac:picMkLst>
            <pc:docMk/>
            <pc:sldMk cId="3503204533" sldId="258"/>
            <ac:picMk id="12" creationId="{B0AF33FB-6797-998E-B057-9244E87DF580}"/>
          </ac:picMkLst>
        </pc:picChg>
      </pc:sldChg>
      <pc:sldChg chg="addSp delSp modSp add mod">
        <pc:chgData name="Sonja Aits" userId="188457d9-1368-4655-97b6-687146b4eef0" providerId="ADAL" clId="{269170DB-783F-4383-A3E9-49E1714E60FF}" dt="2024-06-21T13:20:24.326" v="1228" actId="478"/>
        <pc:sldMkLst>
          <pc:docMk/>
          <pc:sldMk cId="945090079" sldId="259"/>
        </pc:sldMkLst>
        <pc:spChg chg="add mod">
          <ac:chgData name="Sonja Aits" userId="188457d9-1368-4655-97b6-687146b4eef0" providerId="ADAL" clId="{269170DB-783F-4383-A3E9-49E1714E60FF}" dt="2024-06-21T00:09:47.827" v="926" actId="1036"/>
          <ac:spMkLst>
            <pc:docMk/>
            <pc:sldMk cId="945090079" sldId="259"/>
            <ac:spMk id="2" creationId="{1D1BEA05-5E0E-217E-020F-1EADFE806038}"/>
          </ac:spMkLst>
        </pc:spChg>
        <pc:spChg chg="add mod">
          <ac:chgData name="Sonja Aits" userId="188457d9-1368-4655-97b6-687146b4eef0" providerId="ADAL" clId="{269170DB-783F-4383-A3E9-49E1714E60FF}" dt="2024-06-21T00:09:47.827" v="926" actId="1036"/>
          <ac:spMkLst>
            <pc:docMk/>
            <pc:sldMk cId="945090079" sldId="259"/>
            <ac:spMk id="4" creationId="{4AA0C65C-5D05-B86A-0321-0B1F927D00E9}"/>
          </ac:spMkLst>
        </pc:spChg>
        <pc:spChg chg="add mod">
          <ac:chgData name="Sonja Aits" userId="188457d9-1368-4655-97b6-687146b4eef0" providerId="ADAL" clId="{269170DB-783F-4383-A3E9-49E1714E60FF}" dt="2024-06-21T00:10:45.166" v="930" actId="1076"/>
          <ac:spMkLst>
            <pc:docMk/>
            <pc:sldMk cId="945090079" sldId="259"/>
            <ac:spMk id="5" creationId="{6D182E6B-46BA-0BBA-2239-8EAE718A1BCA}"/>
          </ac:spMkLst>
        </pc:spChg>
        <pc:spChg chg="mod">
          <ac:chgData name="Sonja Aits" userId="188457d9-1368-4655-97b6-687146b4eef0" providerId="ADAL" clId="{269170DB-783F-4383-A3E9-49E1714E60FF}" dt="2024-06-21T00:08:58.492" v="899" actId="1036"/>
          <ac:spMkLst>
            <pc:docMk/>
            <pc:sldMk cId="945090079" sldId="259"/>
            <ac:spMk id="10" creationId="{748ABBE9-0933-26F0-EAB3-3E7A861BA5CF}"/>
          </ac:spMkLst>
        </pc:spChg>
        <pc:spChg chg="mod">
          <ac:chgData name="Sonja Aits" userId="188457d9-1368-4655-97b6-687146b4eef0" providerId="ADAL" clId="{269170DB-783F-4383-A3E9-49E1714E60FF}" dt="2024-06-21T00:08:58.492" v="899" actId="1036"/>
          <ac:spMkLst>
            <pc:docMk/>
            <pc:sldMk cId="945090079" sldId="259"/>
            <ac:spMk id="12" creationId="{E029C93E-AEA4-738E-9CC3-E787D6EDFD2E}"/>
          </ac:spMkLst>
        </pc:spChg>
        <pc:spChg chg="del mod">
          <ac:chgData name="Sonja Aits" userId="188457d9-1368-4655-97b6-687146b4eef0" providerId="ADAL" clId="{269170DB-783F-4383-A3E9-49E1714E60FF}" dt="2024-06-21T13:20:24.326" v="1228" actId="478"/>
          <ac:spMkLst>
            <pc:docMk/>
            <pc:sldMk cId="945090079" sldId="259"/>
            <ac:spMk id="13" creationId="{98312834-C6ED-8BE7-CFCD-713668823452}"/>
          </ac:spMkLst>
        </pc:spChg>
        <pc:spChg chg="del mod">
          <ac:chgData name="Sonja Aits" userId="188457d9-1368-4655-97b6-687146b4eef0" providerId="ADAL" clId="{269170DB-783F-4383-A3E9-49E1714E60FF}" dt="2024-06-21T13:20:22.165" v="1227" actId="478"/>
          <ac:spMkLst>
            <pc:docMk/>
            <pc:sldMk cId="945090079" sldId="259"/>
            <ac:spMk id="14" creationId="{9A09C8C7-C86B-07DF-F30A-606CA864FC9E}"/>
          </ac:spMkLst>
        </pc:spChg>
        <pc:spChg chg="mod">
          <ac:chgData name="Sonja Aits" userId="188457d9-1368-4655-97b6-687146b4eef0" providerId="ADAL" clId="{269170DB-783F-4383-A3E9-49E1714E60FF}" dt="2024-06-21T00:08:58.492" v="899" actId="1036"/>
          <ac:spMkLst>
            <pc:docMk/>
            <pc:sldMk cId="945090079" sldId="259"/>
            <ac:spMk id="15" creationId="{F41709AE-1D7D-55DC-0B00-6C41B1E66D7A}"/>
          </ac:spMkLst>
        </pc:spChg>
        <pc:spChg chg="mod">
          <ac:chgData name="Sonja Aits" userId="188457d9-1368-4655-97b6-687146b4eef0" providerId="ADAL" clId="{269170DB-783F-4383-A3E9-49E1714E60FF}" dt="2024-06-21T00:08:58.492" v="899" actId="1036"/>
          <ac:spMkLst>
            <pc:docMk/>
            <pc:sldMk cId="945090079" sldId="259"/>
            <ac:spMk id="16" creationId="{D232BF73-2E57-5424-33CC-A94763D4D01B}"/>
          </ac:spMkLst>
        </pc:spChg>
        <pc:spChg chg="mod">
          <ac:chgData name="Sonja Aits" userId="188457d9-1368-4655-97b6-687146b4eef0" providerId="ADAL" clId="{269170DB-783F-4383-A3E9-49E1714E60FF}" dt="2024-06-21T00:08:58.492" v="899" actId="1036"/>
          <ac:spMkLst>
            <pc:docMk/>
            <pc:sldMk cId="945090079" sldId="259"/>
            <ac:spMk id="17" creationId="{893756BF-55A6-D52E-1AD2-157AA3BC9029}"/>
          </ac:spMkLst>
        </pc:spChg>
        <pc:spChg chg="mod">
          <ac:chgData name="Sonja Aits" userId="188457d9-1368-4655-97b6-687146b4eef0" providerId="ADAL" clId="{269170DB-783F-4383-A3E9-49E1714E60FF}" dt="2024-06-21T00:08:58.492" v="899" actId="1036"/>
          <ac:spMkLst>
            <pc:docMk/>
            <pc:sldMk cId="945090079" sldId="259"/>
            <ac:spMk id="18" creationId="{5DEE0EA9-67B6-ECF9-0F5B-366A48D59FD9}"/>
          </ac:spMkLst>
        </pc:spChg>
        <pc:spChg chg="mod">
          <ac:chgData name="Sonja Aits" userId="188457d9-1368-4655-97b6-687146b4eef0" providerId="ADAL" clId="{269170DB-783F-4383-A3E9-49E1714E60FF}" dt="2024-06-21T00:08:58.492" v="899" actId="1036"/>
          <ac:spMkLst>
            <pc:docMk/>
            <pc:sldMk cId="945090079" sldId="259"/>
            <ac:spMk id="19" creationId="{910DE33F-4B0E-DD84-FAF7-7C4DF7F7CD47}"/>
          </ac:spMkLst>
        </pc:spChg>
        <pc:spChg chg="mod">
          <ac:chgData name="Sonja Aits" userId="188457d9-1368-4655-97b6-687146b4eef0" providerId="ADAL" clId="{269170DB-783F-4383-A3E9-49E1714E60FF}" dt="2024-06-21T00:08:58.492" v="899" actId="1036"/>
          <ac:spMkLst>
            <pc:docMk/>
            <pc:sldMk cId="945090079" sldId="259"/>
            <ac:spMk id="20" creationId="{EEB8F1C9-B275-359C-83A4-6B4248A7218F}"/>
          </ac:spMkLst>
        </pc:spChg>
        <pc:spChg chg="mod">
          <ac:chgData name="Sonja Aits" userId="188457d9-1368-4655-97b6-687146b4eef0" providerId="ADAL" clId="{269170DB-783F-4383-A3E9-49E1714E60FF}" dt="2024-06-21T00:08:58.492" v="899" actId="1036"/>
          <ac:spMkLst>
            <pc:docMk/>
            <pc:sldMk cId="945090079" sldId="259"/>
            <ac:spMk id="21" creationId="{4FE0EE3E-1326-0CC9-3C02-19484426CC3D}"/>
          </ac:spMkLst>
        </pc:spChg>
        <pc:spChg chg="mod">
          <ac:chgData name="Sonja Aits" userId="188457d9-1368-4655-97b6-687146b4eef0" providerId="ADAL" clId="{269170DB-783F-4383-A3E9-49E1714E60FF}" dt="2024-06-21T00:08:58.492" v="899" actId="1036"/>
          <ac:spMkLst>
            <pc:docMk/>
            <pc:sldMk cId="945090079" sldId="259"/>
            <ac:spMk id="22" creationId="{7AFBA8A8-B4B4-CD58-A4DC-80C9BBEA94A9}"/>
          </ac:spMkLst>
        </pc:spChg>
        <pc:spChg chg="mod">
          <ac:chgData name="Sonja Aits" userId="188457d9-1368-4655-97b6-687146b4eef0" providerId="ADAL" clId="{269170DB-783F-4383-A3E9-49E1714E60FF}" dt="2024-06-21T00:08:58.492" v="899" actId="1036"/>
          <ac:spMkLst>
            <pc:docMk/>
            <pc:sldMk cId="945090079" sldId="259"/>
            <ac:spMk id="23" creationId="{702F3DE9-3B6F-EBE0-5CD4-E0B47853194E}"/>
          </ac:spMkLst>
        </pc:spChg>
        <pc:spChg chg="mod">
          <ac:chgData name="Sonja Aits" userId="188457d9-1368-4655-97b6-687146b4eef0" providerId="ADAL" clId="{269170DB-783F-4383-A3E9-49E1714E60FF}" dt="2024-06-21T00:08:58.492" v="899" actId="1036"/>
          <ac:spMkLst>
            <pc:docMk/>
            <pc:sldMk cId="945090079" sldId="259"/>
            <ac:spMk id="24" creationId="{AB66B73D-2D94-49CF-7423-E899551ED43C}"/>
          </ac:spMkLst>
        </pc:spChg>
        <pc:spChg chg="mod">
          <ac:chgData name="Sonja Aits" userId="188457d9-1368-4655-97b6-687146b4eef0" providerId="ADAL" clId="{269170DB-783F-4383-A3E9-49E1714E60FF}" dt="2024-06-21T00:08:58.492" v="899" actId="1036"/>
          <ac:spMkLst>
            <pc:docMk/>
            <pc:sldMk cId="945090079" sldId="259"/>
            <ac:spMk id="25" creationId="{F13EF237-D126-B1A6-6A5D-5416A9768CD3}"/>
          </ac:spMkLst>
        </pc:spChg>
        <pc:picChg chg="mod">
          <ac:chgData name="Sonja Aits" userId="188457d9-1368-4655-97b6-687146b4eef0" providerId="ADAL" clId="{269170DB-783F-4383-A3E9-49E1714E60FF}" dt="2024-06-21T00:09:11.415" v="900" actId="1076"/>
          <ac:picMkLst>
            <pc:docMk/>
            <pc:sldMk cId="945090079" sldId="259"/>
            <ac:picMk id="3" creationId="{DD447629-9DC8-290A-7A5B-C962B46150B8}"/>
          </ac:picMkLst>
        </pc:picChg>
        <pc:picChg chg="mod">
          <ac:chgData name="Sonja Aits" userId="188457d9-1368-4655-97b6-687146b4eef0" providerId="ADAL" clId="{269170DB-783F-4383-A3E9-49E1714E60FF}" dt="2024-06-21T00:09:30.161" v="901" actId="1076"/>
          <ac:picMkLst>
            <pc:docMk/>
            <pc:sldMk cId="945090079" sldId="259"/>
            <ac:picMk id="7" creationId="{9378B93F-3487-75B4-9952-46B781DCB971}"/>
          </ac:picMkLst>
        </pc:picChg>
        <pc:picChg chg="mod">
          <ac:chgData name="Sonja Aits" userId="188457d9-1368-4655-97b6-687146b4eef0" providerId="ADAL" clId="{269170DB-783F-4383-A3E9-49E1714E60FF}" dt="2024-06-21T00:08:58.492" v="899" actId="1036"/>
          <ac:picMkLst>
            <pc:docMk/>
            <pc:sldMk cId="945090079" sldId="259"/>
            <ac:picMk id="9" creationId="{D5DAD00D-3803-E1FD-F189-0B36343A27A3}"/>
          </ac:picMkLst>
        </pc:picChg>
      </pc:sldChg>
      <pc:sldChg chg="addSp delSp modSp add mod">
        <pc:chgData name="Sonja Aits" userId="188457d9-1368-4655-97b6-687146b4eef0" providerId="ADAL" clId="{269170DB-783F-4383-A3E9-49E1714E60FF}" dt="2024-06-21T00:21:38.101" v="1201" actId="1076"/>
        <pc:sldMkLst>
          <pc:docMk/>
          <pc:sldMk cId="1215733372" sldId="260"/>
        </pc:sldMkLst>
        <pc:spChg chg="add mod">
          <ac:chgData name="Sonja Aits" userId="188457d9-1368-4655-97b6-687146b4eef0" providerId="ADAL" clId="{269170DB-783F-4383-A3E9-49E1714E60FF}" dt="2024-06-21T00:11:05.260" v="932"/>
          <ac:spMkLst>
            <pc:docMk/>
            <pc:sldMk cId="1215733372" sldId="260"/>
            <ac:spMk id="2" creationId="{8BDC5FDA-C58C-19BB-4F9E-E740054FD010}"/>
          </ac:spMkLst>
        </pc:spChg>
        <pc:spChg chg="add mod">
          <ac:chgData name="Sonja Aits" userId="188457d9-1368-4655-97b6-687146b4eef0" providerId="ADAL" clId="{269170DB-783F-4383-A3E9-49E1714E60FF}" dt="2024-06-21T00:11:05.260" v="932"/>
          <ac:spMkLst>
            <pc:docMk/>
            <pc:sldMk cId="1215733372" sldId="260"/>
            <ac:spMk id="4" creationId="{7A065FD9-E02A-8A45-BD78-5E4C3308D66D}"/>
          </ac:spMkLst>
        </pc:spChg>
        <pc:spChg chg="add mod">
          <ac:chgData name="Sonja Aits" userId="188457d9-1368-4655-97b6-687146b4eef0" providerId="ADAL" clId="{269170DB-783F-4383-A3E9-49E1714E60FF}" dt="2024-06-21T00:11:05.260" v="932"/>
          <ac:spMkLst>
            <pc:docMk/>
            <pc:sldMk cId="1215733372" sldId="260"/>
            <ac:spMk id="6" creationId="{394920EA-050E-2FA0-9D27-7F2933449461}"/>
          </ac:spMkLst>
        </pc:spChg>
        <pc:spChg chg="add mod">
          <ac:chgData name="Sonja Aits" userId="188457d9-1368-4655-97b6-687146b4eef0" providerId="ADAL" clId="{269170DB-783F-4383-A3E9-49E1714E60FF}" dt="2024-06-21T00:13:55.525" v="1039" actId="14100"/>
          <ac:spMkLst>
            <pc:docMk/>
            <pc:sldMk cId="1215733372" sldId="260"/>
            <ac:spMk id="12" creationId="{5A80CB86-30A3-D0F3-A7DC-500C3296A88D}"/>
          </ac:spMkLst>
        </pc:spChg>
        <pc:spChg chg="add mod">
          <ac:chgData name="Sonja Aits" userId="188457d9-1368-4655-97b6-687146b4eef0" providerId="ADAL" clId="{269170DB-783F-4383-A3E9-49E1714E60FF}" dt="2024-06-21T00:18:30.602" v="1050" actId="1076"/>
          <ac:spMkLst>
            <pc:docMk/>
            <pc:sldMk cId="1215733372" sldId="260"/>
            <ac:spMk id="14" creationId="{83F22665-1A47-A453-38C3-1D0A17412F6A}"/>
          </ac:spMkLst>
        </pc:spChg>
        <pc:spChg chg="add del mod">
          <ac:chgData name="Sonja Aits" userId="188457d9-1368-4655-97b6-687146b4eef0" providerId="ADAL" clId="{269170DB-783F-4383-A3E9-49E1714E60FF}" dt="2024-06-21T00:18:21.699" v="1047" actId="478"/>
          <ac:spMkLst>
            <pc:docMk/>
            <pc:sldMk cId="1215733372" sldId="260"/>
            <ac:spMk id="15" creationId="{A98F90CA-164C-0CE3-80B9-8361991C4D08}"/>
          </ac:spMkLst>
        </pc:spChg>
        <pc:spChg chg="add mod">
          <ac:chgData name="Sonja Aits" userId="188457d9-1368-4655-97b6-687146b4eef0" providerId="ADAL" clId="{269170DB-783F-4383-A3E9-49E1714E60FF}" dt="2024-06-21T00:19:24.983" v="1146" actId="208"/>
          <ac:spMkLst>
            <pc:docMk/>
            <pc:sldMk cId="1215733372" sldId="260"/>
            <ac:spMk id="16" creationId="{F98402FD-518D-41CF-EF32-28D7A3A926E3}"/>
          </ac:spMkLst>
        </pc:spChg>
        <pc:spChg chg="add mod">
          <ac:chgData name="Sonja Aits" userId="188457d9-1368-4655-97b6-687146b4eef0" providerId="ADAL" clId="{269170DB-783F-4383-A3E9-49E1714E60FF}" dt="2024-06-21T00:19:46.932" v="1185" actId="207"/>
          <ac:spMkLst>
            <pc:docMk/>
            <pc:sldMk cId="1215733372" sldId="260"/>
            <ac:spMk id="17" creationId="{4545E3A9-2BD0-410E-BB41-7D55E59B2CBC}"/>
          </ac:spMkLst>
        </pc:spChg>
        <pc:spChg chg="add mod">
          <ac:chgData name="Sonja Aits" userId="188457d9-1368-4655-97b6-687146b4eef0" providerId="ADAL" clId="{269170DB-783F-4383-A3E9-49E1714E60FF}" dt="2024-06-21T00:21:34.663" v="1199" actId="14100"/>
          <ac:spMkLst>
            <pc:docMk/>
            <pc:sldMk cId="1215733372" sldId="260"/>
            <ac:spMk id="18" creationId="{20F20EDD-0C78-2368-7FAF-C9A6F518AE1E}"/>
          </ac:spMkLst>
        </pc:spChg>
        <pc:picChg chg="mod">
          <ac:chgData name="Sonja Aits" userId="188457d9-1368-4655-97b6-687146b4eef0" providerId="ADAL" clId="{269170DB-783F-4383-A3E9-49E1714E60FF}" dt="2024-06-21T00:21:38.101" v="1201" actId="1076"/>
          <ac:picMkLst>
            <pc:docMk/>
            <pc:sldMk cId="1215733372" sldId="260"/>
            <ac:picMk id="3" creationId="{FBE37E6D-85A0-BF6B-5D21-B92D212A4774}"/>
          </ac:picMkLst>
        </pc:picChg>
        <pc:picChg chg="add mod">
          <ac:chgData name="Sonja Aits" userId="188457d9-1368-4655-97b6-687146b4eef0" providerId="ADAL" clId="{269170DB-783F-4383-A3E9-49E1714E60FF}" dt="2024-06-21T00:15:32.372" v="1041" actId="1076"/>
          <ac:picMkLst>
            <pc:docMk/>
            <pc:sldMk cId="1215733372" sldId="260"/>
            <ac:picMk id="8" creationId="{F5CF936F-3935-FD8D-6C5E-2D326D05AA91}"/>
          </ac:picMkLst>
        </pc:picChg>
        <pc:picChg chg="add mod">
          <ac:chgData name="Sonja Aits" userId="188457d9-1368-4655-97b6-687146b4eef0" providerId="ADAL" clId="{269170DB-783F-4383-A3E9-49E1714E60FF}" dt="2024-06-21T00:12:57.891" v="948" actId="14100"/>
          <ac:picMkLst>
            <pc:docMk/>
            <pc:sldMk cId="1215733372" sldId="260"/>
            <ac:picMk id="10" creationId="{4E9265BF-40AF-BB54-365E-42A1BD90C505}"/>
          </ac:picMkLst>
        </pc:picChg>
        <pc:picChg chg="add mod">
          <ac:chgData name="Sonja Aits" userId="188457d9-1368-4655-97b6-687146b4eef0" providerId="ADAL" clId="{269170DB-783F-4383-A3E9-49E1714E60FF}" dt="2024-06-21T00:13:07.047" v="949"/>
          <ac:picMkLst>
            <pc:docMk/>
            <pc:sldMk cId="1215733372" sldId="260"/>
            <ac:picMk id="11" creationId="{0B3FA753-7855-92AC-EC37-80BFE5568486}"/>
          </ac:picMkLst>
        </pc:picChg>
        <pc:picChg chg="add mod">
          <ac:chgData name="Sonja Aits" userId="188457d9-1368-4655-97b6-687146b4eef0" providerId="ADAL" clId="{269170DB-783F-4383-A3E9-49E1714E60FF}" dt="2024-06-21T00:17:32.270" v="1042"/>
          <ac:picMkLst>
            <pc:docMk/>
            <pc:sldMk cId="1215733372" sldId="260"/>
            <ac:picMk id="13" creationId="{EB562545-E8E2-A324-1271-426211F7350D}"/>
          </ac:picMkLst>
        </pc:picChg>
      </pc:sldChg>
      <pc:sldChg chg="addSp delSp modSp new mod modClrScheme chgLayout">
        <pc:chgData name="Sonja Aits" userId="188457d9-1368-4655-97b6-687146b4eef0" providerId="ADAL" clId="{269170DB-783F-4383-A3E9-49E1714E60FF}" dt="2024-06-21T00:04:49.709" v="722" actId="20577"/>
        <pc:sldMkLst>
          <pc:docMk/>
          <pc:sldMk cId="2473234886" sldId="261"/>
        </pc:sldMkLst>
        <pc:spChg chg="del mod ord">
          <ac:chgData name="Sonja Aits" userId="188457d9-1368-4655-97b6-687146b4eef0" providerId="ADAL" clId="{269170DB-783F-4383-A3E9-49E1714E60FF}" dt="2024-06-21T00:04:45.489" v="709" actId="700"/>
          <ac:spMkLst>
            <pc:docMk/>
            <pc:sldMk cId="2473234886" sldId="261"/>
            <ac:spMk id="2" creationId="{EBBA4EBA-B8A5-4D77-6A5B-BD4E6E810902}"/>
          </ac:spMkLst>
        </pc:spChg>
        <pc:spChg chg="del mod ord">
          <ac:chgData name="Sonja Aits" userId="188457d9-1368-4655-97b6-687146b4eef0" providerId="ADAL" clId="{269170DB-783F-4383-A3E9-49E1714E60FF}" dt="2024-06-21T00:04:45.489" v="709" actId="700"/>
          <ac:spMkLst>
            <pc:docMk/>
            <pc:sldMk cId="2473234886" sldId="261"/>
            <ac:spMk id="3" creationId="{5ECC51BE-5D98-E5C3-B902-ED7927FC65F0}"/>
          </ac:spMkLst>
        </pc:spChg>
        <pc:spChg chg="add mod ord">
          <ac:chgData name="Sonja Aits" userId="188457d9-1368-4655-97b6-687146b4eef0" providerId="ADAL" clId="{269170DB-783F-4383-A3E9-49E1714E60FF}" dt="2024-06-21T00:04:49.709" v="722" actId="20577"/>
          <ac:spMkLst>
            <pc:docMk/>
            <pc:sldMk cId="2473234886" sldId="261"/>
            <ac:spMk id="4" creationId="{6A84912E-F0D2-B264-839C-D18B94376208}"/>
          </ac:spMkLst>
        </pc:spChg>
        <pc:spChg chg="add mod ord">
          <ac:chgData name="Sonja Aits" userId="188457d9-1368-4655-97b6-687146b4eef0" providerId="ADAL" clId="{269170DB-783F-4383-A3E9-49E1714E60FF}" dt="2024-06-21T00:04:45.489" v="709" actId="700"/>
          <ac:spMkLst>
            <pc:docMk/>
            <pc:sldMk cId="2473234886" sldId="261"/>
            <ac:spMk id="5" creationId="{CF2B5B38-E9F6-BC64-820C-5753D50A3191}"/>
          </ac:spMkLst>
        </pc:spChg>
      </pc:sldChg>
      <pc:sldChg chg="addSp modSp new del mod">
        <pc:chgData name="Sonja Aits" userId="188457d9-1368-4655-97b6-687146b4eef0" providerId="ADAL" clId="{269170DB-783F-4383-A3E9-49E1714E60FF}" dt="2024-06-21T00:29:06.155" v="1225" actId="47"/>
        <pc:sldMkLst>
          <pc:docMk/>
          <pc:sldMk cId="2722286796" sldId="262"/>
        </pc:sldMkLst>
        <pc:picChg chg="add mod">
          <ac:chgData name="Sonja Aits" userId="188457d9-1368-4655-97b6-687146b4eef0" providerId="ADAL" clId="{269170DB-783F-4383-A3E9-49E1714E60FF}" dt="2024-06-21T00:27:12.385" v="1214" actId="1076"/>
          <ac:picMkLst>
            <pc:docMk/>
            <pc:sldMk cId="2722286796" sldId="262"/>
            <ac:picMk id="3" creationId="{76D85F7D-4883-B31A-6069-BB45945B4647}"/>
          </ac:picMkLst>
        </pc:picChg>
        <pc:picChg chg="add mod">
          <ac:chgData name="Sonja Aits" userId="188457d9-1368-4655-97b6-687146b4eef0" providerId="ADAL" clId="{269170DB-783F-4383-A3E9-49E1714E60FF}" dt="2024-06-21T00:27:19.001" v="1218" actId="1076"/>
          <ac:picMkLst>
            <pc:docMk/>
            <pc:sldMk cId="2722286796" sldId="262"/>
            <ac:picMk id="5" creationId="{12CD3B25-A5E5-4C85-D0E8-6E2960891CBB}"/>
          </ac:picMkLst>
        </pc:picChg>
        <pc:picChg chg="add mod">
          <ac:chgData name="Sonja Aits" userId="188457d9-1368-4655-97b6-687146b4eef0" providerId="ADAL" clId="{269170DB-783F-4383-A3E9-49E1714E60FF}" dt="2024-06-21T00:28:47.730" v="1224" actId="14100"/>
          <ac:picMkLst>
            <pc:docMk/>
            <pc:sldMk cId="2722286796" sldId="262"/>
            <ac:picMk id="7" creationId="{6D8EAE62-3CC9-7051-70DE-120E18C1149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E5D4-FAD4-1DAA-26FB-2D47F59F50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A1BE8047-EF21-A74F-5166-8D01FF411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5666A05F-3BD3-3BC4-D5F8-1A728723BCBF}"/>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5" name="Footer Placeholder 4">
            <a:extLst>
              <a:ext uri="{FF2B5EF4-FFF2-40B4-BE49-F238E27FC236}">
                <a16:creationId xmlns:a16="http://schemas.microsoft.com/office/drawing/2014/main" id="{EDA8E22B-FD24-7D86-AACC-0341CFEEF7C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9F384CE-98D7-68D7-9697-C91B56459B79}"/>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17611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EA4F-178D-A082-EFE5-11A675E481E0}"/>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EC154866-8044-5D12-54DC-3EEE795A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51053280-63A2-BFA6-1110-94F51BED33CB}"/>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5" name="Footer Placeholder 4">
            <a:extLst>
              <a:ext uri="{FF2B5EF4-FFF2-40B4-BE49-F238E27FC236}">
                <a16:creationId xmlns:a16="http://schemas.microsoft.com/office/drawing/2014/main" id="{08B9F658-8F34-239F-3CD8-4A149ED9012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2F8C2FA-003E-3996-1A19-401420817850}"/>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375604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93A380-8842-7888-9C2E-C261DC235E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43559440-C071-151A-F3E8-F12338E137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9DBF54BF-844C-E8C7-4263-FA8A9D20F894}"/>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5" name="Footer Placeholder 4">
            <a:extLst>
              <a:ext uri="{FF2B5EF4-FFF2-40B4-BE49-F238E27FC236}">
                <a16:creationId xmlns:a16="http://schemas.microsoft.com/office/drawing/2014/main" id="{2EBA1F3C-4D4D-98D8-B9E2-A2AB802E749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0809593D-40DD-FFD9-968A-6150AE23543F}"/>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39312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8825-AB95-074E-5430-9A30D181E094}"/>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41897FC8-9EA3-DC44-A95A-DF46B4CEB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2DB0E44A-B813-4C09-25BA-AB155F73D9B2}"/>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5" name="Footer Placeholder 4">
            <a:extLst>
              <a:ext uri="{FF2B5EF4-FFF2-40B4-BE49-F238E27FC236}">
                <a16:creationId xmlns:a16="http://schemas.microsoft.com/office/drawing/2014/main" id="{D6AD42D8-04C3-0CB5-2DB1-C1B16C5FABFF}"/>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B2ABF83-BA33-0C0F-CB9F-40AB41CA36D2}"/>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154137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1F97-0969-8A4D-2653-F942923CCD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66189BA5-DBC4-C045-AB36-37E0A4A65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72055-E6BC-16AD-FD0C-78FCD3585ED4}"/>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5" name="Footer Placeholder 4">
            <a:extLst>
              <a:ext uri="{FF2B5EF4-FFF2-40B4-BE49-F238E27FC236}">
                <a16:creationId xmlns:a16="http://schemas.microsoft.com/office/drawing/2014/main" id="{4B14D9B6-A25C-C081-86C9-03D31CB59220}"/>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07343B0-BCA1-175C-9BEB-37778ED9BD85}"/>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6574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D3D4-3C86-DD0C-0EFD-A1D999978356}"/>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6761453C-C68F-EF76-C2C9-55C337215E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B71C703E-63E8-98E1-2D66-8F6023D3C3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EE28F947-9FB1-2182-E053-E2566DAE0426}"/>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6" name="Footer Placeholder 5">
            <a:extLst>
              <a:ext uri="{FF2B5EF4-FFF2-40B4-BE49-F238E27FC236}">
                <a16:creationId xmlns:a16="http://schemas.microsoft.com/office/drawing/2014/main" id="{945C9182-2695-919A-2A75-7F00B174AC5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60818BF2-3693-CC02-8A35-C00A44FCADC4}"/>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25707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C2B1-776F-8D7A-2E18-18CDAB8DCEF0}"/>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745F7CE9-5E36-0115-2A7A-838A13DDF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00B08C-294E-F5FF-7679-5020AB3DC4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054F2531-0622-7743-53C3-C79526678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CE4851-E924-EFA8-CD22-11D1CC0146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3FBB1D35-B8DB-8862-B765-EBE695053D3F}"/>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8" name="Footer Placeholder 7">
            <a:extLst>
              <a:ext uri="{FF2B5EF4-FFF2-40B4-BE49-F238E27FC236}">
                <a16:creationId xmlns:a16="http://schemas.microsoft.com/office/drawing/2014/main" id="{1AA055E4-6F8E-868A-4B6D-D6071939B554}"/>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466962BD-ED5F-C020-3A30-35F327373A58}"/>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282283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8E08-FC49-AEAA-0A12-15E7C160ABBE}"/>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84B17A97-005F-EA2C-CC1E-EAAC322ED673}"/>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4" name="Footer Placeholder 3">
            <a:extLst>
              <a:ext uri="{FF2B5EF4-FFF2-40B4-BE49-F238E27FC236}">
                <a16:creationId xmlns:a16="http://schemas.microsoft.com/office/drawing/2014/main" id="{75497A0E-47A1-789E-0151-1D217BD7101E}"/>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0F54B7D2-3FBD-234C-351B-A293FE1F7CAF}"/>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356039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FDA77-652D-2EBD-9C26-3E690374C649}"/>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3" name="Footer Placeholder 2">
            <a:extLst>
              <a:ext uri="{FF2B5EF4-FFF2-40B4-BE49-F238E27FC236}">
                <a16:creationId xmlns:a16="http://schemas.microsoft.com/office/drawing/2014/main" id="{0AD63D51-CB9B-AD73-6BC0-08DDEC3E219A}"/>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C49C7403-CEEA-1162-FED5-84098D2D8F92}"/>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425703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02C9-BD7B-AC7C-5B60-BF97F59DE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965EDEF5-AD94-6771-2279-C2AC706ACD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7A77A71C-2959-2CD8-2013-5AE57A116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D5985-23C7-5C39-F529-19CAC3E1EA74}"/>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6" name="Footer Placeholder 5">
            <a:extLst>
              <a:ext uri="{FF2B5EF4-FFF2-40B4-BE49-F238E27FC236}">
                <a16:creationId xmlns:a16="http://schemas.microsoft.com/office/drawing/2014/main" id="{225346AB-BCED-6D80-B752-6BBDA5271C89}"/>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81C97D3E-A7E8-0989-40EC-4E31095FF261}"/>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348310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58DE-44D4-03C1-2412-B0A470F89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DA6B7EC6-B392-9C19-3C6C-C2BC45379C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8338FADC-F923-AA83-B5A6-C82509BA9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5C743A-13F3-DA2B-D747-8C906F43F9E8}"/>
              </a:ext>
            </a:extLst>
          </p:cNvPr>
          <p:cNvSpPr>
            <a:spLocks noGrp="1"/>
          </p:cNvSpPr>
          <p:nvPr>
            <p:ph type="dt" sz="half" idx="10"/>
          </p:nvPr>
        </p:nvSpPr>
        <p:spPr/>
        <p:txBody>
          <a:bodyPr/>
          <a:lstStyle/>
          <a:p>
            <a:fld id="{053AABD3-E7F7-48D4-B6D9-2B39AE5E9FD6}" type="datetimeFigureOut">
              <a:rPr lang="en-SE" smtClean="0"/>
              <a:t>2024-06-21</a:t>
            </a:fld>
            <a:endParaRPr lang="en-SE"/>
          </a:p>
        </p:txBody>
      </p:sp>
      <p:sp>
        <p:nvSpPr>
          <p:cNvPr id="6" name="Footer Placeholder 5">
            <a:extLst>
              <a:ext uri="{FF2B5EF4-FFF2-40B4-BE49-F238E27FC236}">
                <a16:creationId xmlns:a16="http://schemas.microsoft.com/office/drawing/2014/main" id="{97227066-EF8E-9D0C-FD6B-7BE2BDAEF8A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4D4D8298-A6AD-A212-AF81-C76D4C883BCA}"/>
              </a:ext>
            </a:extLst>
          </p:cNvPr>
          <p:cNvSpPr>
            <a:spLocks noGrp="1"/>
          </p:cNvSpPr>
          <p:nvPr>
            <p:ph type="sldNum" sz="quarter" idx="12"/>
          </p:nvPr>
        </p:nvSpPr>
        <p:spPr/>
        <p:txBody>
          <a:bodyPr/>
          <a:lstStyle/>
          <a:p>
            <a:fld id="{CD040A27-8A2B-4F1E-8DDF-E0CB678E644A}" type="slidenum">
              <a:rPr lang="en-SE" smtClean="0"/>
              <a:t>‹#›</a:t>
            </a:fld>
            <a:endParaRPr lang="en-SE"/>
          </a:p>
        </p:txBody>
      </p:sp>
    </p:spTree>
    <p:extLst>
      <p:ext uri="{BB962C8B-B14F-4D97-AF65-F5344CB8AC3E}">
        <p14:creationId xmlns:p14="http://schemas.microsoft.com/office/powerpoint/2010/main" val="15736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49C30-6F48-7531-AAE1-5855BAC569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406FEAA9-0467-8194-969D-596F2F944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3FD7D648-570F-0283-4240-23B087C52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3AABD3-E7F7-48D4-B6D9-2B39AE5E9FD6}" type="datetimeFigureOut">
              <a:rPr lang="en-SE" smtClean="0"/>
              <a:t>2024-06-21</a:t>
            </a:fld>
            <a:endParaRPr lang="en-SE"/>
          </a:p>
        </p:txBody>
      </p:sp>
      <p:sp>
        <p:nvSpPr>
          <p:cNvPr id="5" name="Footer Placeholder 4">
            <a:extLst>
              <a:ext uri="{FF2B5EF4-FFF2-40B4-BE49-F238E27FC236}">
                <a16:creationId xmlns:a16="http://schemas.microsoft.com/office/drawing/2014/main" id="{79341748-839D-8010-19E6-730766396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E"/>
          </a:p>
        </p:txBody>
      </p:sp>
      <p:sp>
        <p:nvSpPr>
          <p:cNvPr id="6" name="Slide Number Placeholder 5">
            <a:extLst>
              <a:ext uri="{FF2B5EF4-FFF2-40B4-BE49-F238E27FC236}">
                <a16:creationId xmlns:a16="http://schemas.microsoft.com/office/drawing/2014/main" id="{1B683B26-6E42-8DED-BB92-CF148BB45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040A27-8A2B-4F1E-8DDF-E0CB678E644A}" type="slidenum">
              <a:rPr lang="en-SE" smtClean="0"/>
              <a:t>‹#›</a:t>
            </a:fld>
            <a:endParaRPr lang="en-SE"/>
          </a:p>
        </p:txBody>
      </p:sp>
    </p:spTree>
    <p:extLst>
      <p:ext uri="{BB962C8B-B14F-4D97-AF65-F5344CB8AC3E}">
        <p14:creationId xmlns:p14="http://schemas.microsoft.com/office/powerpoint/2010/main" val="221559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lack and white photo&#10;&#10;Description automatically generated">
            <a:extLst>
              <a:ext uri="{FF2B5EF4-FFF2-40B4-BE49-F238E27FC236}">
                <a16:creationId xmlns:a16="http://schemas.microsoft.com/office/drawing/2014/main" id="{8C128E44-459F-9B57-1894-43BC4BB97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6769"/>
            <a:ext cx="4031232" cy="4031232"/>
          </a:xfrm>
          <a:prstGeom prst="rect">
            <a:avLst/>
          </a:prstGeom>
        </p:spPr>
      </p:pic>
      <p:pic>
        <p:nvPicPr>
          <p:cNvPr id="7" name="Picture 6" descr="A black and white photo of a black background&#10;&#10;Description automatically generated">
            <a:extLst>
              <a:ext uri="{FF2B5EF4-FFF2-40B4-BE49-F238E27FC236}">
                <a16:creationId xmlns:a16="http://schemas.microsoft.com/office/drawing/2014/main" id="{BE5C8E1F-CCAE-8730-58B8-9CBAC6E1E00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080386" y="2826770"/>
            <a:ext cx="4031230" cy="4031230"/>
          </a:xfrm>
          <a:prstGeom prst="rect">
            <a:avLst/>
          </a:prstGeom>
        </p:spPr>
      </p:pic>
      <p:sp>
        <p:nvSpPr>
          <p:cNvPr id="2" name="TextBox 1">
            <a:extLst>
              <a:ext uri="{FF2B5EF4-FFF2-40B4-BE49-F238E27FC236}">
                <a16:creationId xmlns:a16="http://schemas.microsoft.com/office/drawing/2014/main" id="{980F9729-E51D-9CC1-9607-D384C0FB8C38}"/>
              </a:ext>
            </a:extLst>
          </p:cNvPr>
          <p:cNvSpPr txBox="1"/>
          <p:nvPr/>
        </p:nvSpPr>
        <p:spPr>
          <a:xfrm>
            <a:off x="0" y="-35553"/>
            <a:ext cx="11989210" cy="2062103"/>
          </a:xfrm>
          <a:prstGeom prst="rect">
            <a:avLst/>
          </a:prstGeom>
          <a:noFill/>
        </p:spPr>
        <p:txBody>
          <a:bodyPr wrap="square" rtlCol="0">
            <a:spAutoFit/>
          </a:bodyPr>
          <a:lstStyle/>
          <a:p>
            <a:r>
              <a:rPr lang="en-US" sz="1600" b="1" dirty="0"/>
              <a:t>Annotation rules</a:t>
            </a:r>
          </a:p>
          <a:p>
            <a:pPr marL="285750" indent="-285750">
              <a:buFont typeface="Arial" panose="020B0604020202020204" pitchFamily="34" charset="0"/>
              <a:buChar char="•"/>
            </a:pPr>
            <a:r>
              <a:rPr lang="en-US" sz="1600" dirty="0"/>
              <a:t>Annotate the maximum visible size of the cell object in the cellular staining image using the polygon tool in CVAT. Adjust brightness, contrast and gamma settings to make it visible. Annotate along the perceived plasma membrane and do not include any “halo” in bright fluorescent cells.</a:t>
            </a:r>
          </a:p>
          <a:p>
            <a:pPr marL="285750" indent="-285750">
              <a:buFont typeface="Arial" panose="020B0604020202020204" pitchFamily="34" charset="0"/>
              <a:buChar char="•"/>
            </a:pPr>
            <a:r>
              <a:rPr lang="en-US" sz="1600" dirty="0"/>
              <a:t>Cell outlines can touch but not overlap unless one cell is fully engulfed in another.</a:t>
            </a:r>
          </a:p>
          <a:p>
            <a:pPr marL="285750" indent="-285750">
              <a:buFont typeface="Arial" panose="020B0604020202020204" pitchFamily="34" charset="0"/>
              <a:buChar char="•"/>
            </a:pPr>
            <a:r>
              <a:rPr lang="en-US" sz="1600" dirty="0"/>
              <a:t>Use nuclear staining images for comparison to find cell borders and very pale cells. All cells must have at least one nucleus, unless the cell is only partially visible. See yellow circles below for examples of objects that are not to be annotated.</a:t>
            </a:r>
          </a:p>
          <a:p>
            <a:pPr marL="285750" indent="-285750">
              <a:buFont typeface="Arial" panose="020B0604020202020204" pitchFamily="34" charset="0"/>
              <a:buChar char="•"/>
            </a:pPr>
            <a:r>
              <a:rPr lang="en-US" sz="1600" dirty="0"/>
              <a:t>Export annotations as “Segmentation Mask 1.1” from CVAT.</a:t>
            </a:r>
            <a:endParaRPr lang="en-SE" sz="1600" dirty="0"/>
          </a:p>
        </p:txBody>
      </p:sp>
      <p:sp>
        <p:nvSpPr>
          <p:cNvPr id="3" name="TextBox 2">
            <a:extLst>
              <a:ext uri="{FF2B5EF4-FFF2-40B4-BE49-F238E27FC236}">
                <a16:creationId xmlns:a16="http://schemas.microsoft.com/office/drawing/2014/main" id="{DDBEFB6B-6065-3F26-0371-19F08793CEC4}"/>
              </a:ext>
            </a:extLst>
          </p:cNvPr>
          <p:cNvSpPr txBox="1"/>
          <p:nvPr/>
        </p:nvSpPr>
        <p:spPr>
          <a:xfrm>
            <a:off x="1132069" y="2233778"/>
            <a:ext cx="1855957" cy="646331"/>
          </a:xfrm>
          <a:prstGeom prst="rect">
            <a:avLst/>
          </a:prstGeom>
          <a:noFill/>
        </p:spPr>
        <p:txBody>
          <a:bodyPr wrap="none" rtlCol="0">
            <a:spAutoFit/>
          </a:bodyPr>
          <a:lstStyle/>
          <a:p>
            <a:r>
              <a:rPr lang="en-US" dirty="0"/>
              <a:t>Nuclear staining </a:t>
            </a:r>
          </a:p>
          <a:p>
            <a:r>
              <a:rPr lang="en-US" dirty="0"/>
              <a:t>(Hoechst 33342)</a:t>
            </a:r>
            <a:endParaRPr lang="en-SE" dirty="0"/>
          </a:p>
        </p:txBody>
      </p:sp>
      <p:pic>
        <p:nvPicPr>
          <p:cNvPr id="6" name="Picture 5" descr="A colorful shapes on a black background&#10;&#10;Description automatically generated">
            <a:extLst>
              <a:ext uri="{FF2B5EF4-FFF2-40B4-BE49-F238E27FC236}">
                <a16:creationId xmlns:a16="http://schemas.microsoft.com/office/drawing/2014/main" id="{D66C7B1E-01C3-D5AA-E8BE-FFAC7E3B1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0770" y="2826769"/>
            <a:ext cx="4031230" cy="4031230"/>
          </a:xfrm>
          <a:prstGeom prst="rect">
            <a:avLst/>
          </a:prstGeom>
        </p:spPr>
      </p:pic>
      <p:sp>
        <p:nvSpPr>
          <p:cNvPr id="8" name="TextBox 7">
            <a:extLst>
              <a:ext uri="{FF2B5EF4-FFF2-40B4-BE49-F238E27FC236}">
                <a16:creationId xmlns:a16="http://schemas.microsoft.com/office/drawing/2014/main" id="{BDFE8901-1252-12C5-8A5B-E7442EFD9C5C}"/>
              </a:ext>
            </a:extLst>
          </p:cNvPr>
          <p:cNvSpPr txBox="1"/>
          <p:nvPr/>
        </p:nvSpPr>
        <p:spPr>
          <a:xfrm>
            <a:off x="5162494" y="2233778"/>
            <a:ext cx="1982466" cy="646331"/>
          </a:xfrm>
          <a:prstGeom prst="rect">
            <a:avLst/>
          </a:prstGeom>
          <a:noFill/>
        </p:spPr>
        <p:txBody>
          <a:bodyPr wrap="none" rtlCol="0">
            <a:spAutoFit/>
          </a:bodyPr>
          <a:lstStyle/>
          <a:p>
            <a:pPr algn="ctr"/>
            <a:r>
              <a:rPr lang="en-US" dirty="0"/>
              <a:t>Cellular staining</a:t>
            </a:r>
          </a:p>
          <a:p>
            <a:pPr algn="ctr"/>
            <a:r>
              <a:rPr lang="en-US" dirty="0"/>
              <a:t>(EGFP-Galectin-3)</a:t>
            </a:r>
            <a:endParaRPr lang="en-SE" dirty="0"/>
          </a:p>
        </p:txBody>
      </p:sp>
      <p:sp>
        <p:nvSpPr>
          <p:cNvPr id="9" name="TextBox 8">
            <a:extLst>
              <a:ext uri="{FF2B5EF4-FFF2-40B4-BE49-F238E27FC236}">
                <a16:creationId xmlns:a16="http://schemas.microsoft.com/office/drawing/2014/main" id="{6C928331-1907-C28B-74D2-078376E13527}"/>
              </a:ext>
            </a:extLst>
          </p:cNvPr>
          <p:cNvSpPr txBox="1"/>
          <p:nvPr/>
        </p:nvSpPr>
        <p:spPr>
          <a:xfrm>
            <a:off x="9742643" y="2510777"/>
            <a:ext cx="1279774" cy="369332"/>
          </a:xfrm>
          <a:prstGeom prst="rect">
            <a:avLst/>
          </a:prstGeom>
          <a:noFill/>
        </p:spPr>
        <p:txBody>
          <a:bodyPr wrap="none" rtlCol="0">
            <a:spAutoFit/>
          </a:bodyPr>
          <a:lstStyle/>
          <a:p>
            <a:r>
              <a:rPr lang="en-US" dirty="0"/>
              <a:t>Annotation</a:t>
            </a:r>
            <a:endParaRPr lang="en-SE" dirty="0"/>
          </a:p>
        </p:txBody>
      </p:sp>
      <p:sp>
        <p:nvSpPr>
          <p:cNvPr id="10" name="Oval 9">
            <a:extLst>
              <a:ext uri="{FF2B5EF4-FFF2-40B4-BE49-F238E27FC236}">
                <a16:creationId xmlns:a16="http://schemas.microsoft.com/office/drawing/2014/main" id="{070D1624-B568-EEF1-DE4F-77C7C0A823D2}"/>
              </a:ext>
            </a:extLst>
          </p:cNvPr>
          <p:cNvSpPr/>
          <p:nvPr/>
        </p:nvSpPr>
        <p:spPr>
          <a:xfrm>
            <a:off x="5882640" y="2780602"/>
            <a:ext cx="396240" cy="40455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Oval 10">
            <a:extLst>
              <a:ext uri="{FF2B5EF4-FFF2-40B4-BE49-F238E27FC236}">
                <a16:creationId xmlns:a16="http://schemas.microsoft.com/office/drawing/2014/main" id="{7B20DB45-FF00-E234-6D64-6D85EBC8CB94}"/>
              </a:ext>
            </a:extLst>
          </p:cNvPr>
          <p:cNvSpPr/>
          <p:nvPr/>
        </p:nvSpPr>
        <p:spPr>
          <a:xfrm>
            <a:off x="1789152" y="2826769"/>
            <a:ext cx="396240" cy="40455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Oval 11">
            <a:extLst>
              <a:ext uri="{FF2B5EF4-FFF2-40B4-BE49-F238E27FC236}">
                <a16:creationId xmlns:a16="http://schemas.microsoft.com/office/drawing/2014/main" id="{2E1D2533-4262-CD77-082E-5D3E9F7D3AD5}"/>
              </a:ext>
            </a:extLst>
          </p:cNvPr>
          <p:cNvSpPr/>
          <p:nvPr/>
        </p:nvSpPr>
        <p:spPr>
          <a:xfrm>
            <a:off x="4848922" y="4122169"/>
            <a:ext cx="396240" cy="40455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Oval 12">
            <a:extLst>
              <a:ext uri="{FF2B5EF4-FFF2-40B4-BE49-F238E27FC236}">
                <a16:creationId xmlns:a16="http://schemas.microsoft.com/office/drawing/2014/main" id="{16FC655D-1C99-98BF-7B2D-C9B18E372DC9}"/>
              </a:ext>
            </a:extLst>
          </p:cNvPr>
          <p:cNvSpPr/>
          <p:nvPr/>
        </p:nvSpPr>
        <p:spPr>
          <a:xfrm>
            <a:off x="817692" y="4122169"/>
            <a:ext cx="396240" cy="40455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61479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84912E-F0D2-B264-839C-D18B94376208}"/>
              </a:ext>
            </a:extLst>
          </p:cNvPr>
          <p:cNvSpPr>
            <a:spLocks noGrp="1"/>
          </p:cNvSpPr>
          <p:nvPr>
            <p:ph type="title"/>
          </p:nvPr>
        </p:nvSpPr>
        <p:spPr/>
        <p:txBody>
          <a:bodyPr/>
          <a:lstStyle/>
          <a:p>
            <a:r>
              <a:rPr lang="en-US" dirty="0"/>
              <a:t>Common errors</a:t>
            </a:r>
            <a:endParaRPr lang="en-SE" dirty="0"/>
          </a:p>
        </p:txBody>
      </p:sp>
      <p:sp>
        <p:nvSpPr>
          <p:cNvPr id="5" name="Text Placeholder 4">
            <a:extLst>
              <a:ext uri="{FF2B5EF4-FFF2-40B4-BE49-F238E27FC236}">
                <a16:creationId xmlns:a16="http://schemas.microsoft.com/office/drawing/2014/main" id="{CF2B5B38-E9F6-BC64-820C-5753D50A3191}"/>
              </a:ext>
            </a:extLst>
          </p:cNvPr>
          <p:cNvSpPr>
            <a:spLocks noGrp="1"/>
          </p:cNvSpPr>
          <p:nvPr>
            <p:ph type="body" idx="1"/>
          </p:nvPr>
        </p:nvSpPr>
        <p:spPr/>
        <p:txBody>
          <a:bodyPr/>
          <a:lstStyle/>
          <a:p>
            <a:endParaRPr lang="en-SE"/>
          </a:p>
        </p:txBody>
      </p:sp>
    </p:spTree>
    <p:extLst>
      <p:ext uri="{BB962C8B-B14F-4D97-AF65-F5344CB8AC3E}">
        <p14:creationId xmlns:p14="http://schemas.microsoft.com/office/powerpoint/2010/main" val="247323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BF5C-E43B-DD22-B4D4-1BA4F40635DA}"/>
              </a:ext>
            </a:extLst>
          </p:cNvPr>
          <p:cNvSpPr>
            <a:spLocks noGrp="1"/>
          </p:cNvSpPr>
          <p:nvPr>
            <p:ph type="ctrTitle"/>
          </p:nvPr>
        </p:nvSpPr>
        <p:spPr>
          <a:xfrm>
            <a:off x="1524000" y="2391328"/>
            <a:ext cx="9144000" cy="2387600"/>
          </a:xfrm>
        </p:spPr>
        <p:txBody>
          <a:bodyPr/>
          <a:lstStyle/>
          <a:p>
            <a:endParaRPr lang="en-SE"/>
          </a:p>
        </p:txBody>
      </p:sp>
      <p:pic>
        <p:nvPicPr>
          <p:cNvPr id="5" name="Picture 4" descr="A close-up of white spots&#10;&#10;Description automatically generated">
            <a:extLst>
              <a:ext uri="{FF2B5EF4-FFF2-40B4-BE49-F238E27FC236}">
                <a16:creationId xmlns:a16="http://schemas.microsoft.com/office/drawing/2014/main" id="{BD95D44E-A503-6110-0943-2115084085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045" y="1290768"/>
            <a:ext cx="3950665" cy="3950665"/>
          </a:xfrm>
          <a:prstGeom prst="rect">
            <a:avLst/>
          </a:prstGeom>
        </p:spPr>
      </p:pic>
      <p:pic>
        <p:nvPicPr>
          <p:cNvPr id="7" name="Picture 6" descr="A close-up of a microscope&#10;&#10;Description automatically generated">
            <a:extLst>
              <a:ext uri="{FF2B5EF4-FFF2-40B4-BE49-F238E27FC236}">
                <a16:creationId xmlns:a16="http://schemas.microsoft.com/office/drawing/2014/main" id="{840B0A5A-71ED-230E-F326-92D6B2176BD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44665" y="1304120"/>
            <a:ext cx="3950665" cy="3950665"/>
          </a:xfrm>
          <a:prstGeom prst="rect">
            <a:avLst/>
          </a:prstGeom>
        </p:spPr>
      </p:pic>
      <p:sp>
        <p:nvSpPr>
          <p:cNvPr id="10" name="Oval 9">
            <a:extLst>
              <a:ext uri="{FF2B5EF4-FFF2-40B4-BE49-F238E27FC236}">
                <a16:creationId xmlns:a16="http://schemas.microsoft.com/office/drawing/2014/main" id="{2971833A-7F2C-4801-07D1-C610BC5DB741}"/>
              </a:ext>
            </a:extLst>
          </p:cNvPr>
          <p:cNvSpPr/>
          <p:nvPr/>
        </p:nvSpPr>
        <p:spPr>
          <a:xfrm>
            <a:off x="4938531" y="2765120"/>
            <a:ext cx="597408" cy="53644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2" name="Picture 11" descr="A colorful spots on a black background&#10;&#10;Description automatically generated">
            <a:extLst>
              <a:ext uri="{FF2B5EF4-FFF2-40B4-BE49-F238E27FC236}">
                <a16:creationId xmlns:a16="http://schemas.microsoft.com/office/drawing/2014/main" id="{B0AF33FB-6797-998E-B057-9244E87DF5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4285" y="1290768"/>
            <a:ext cx="3950665" cy="3950665"/>
          </a:xfrm>
          <a:prstGeom prst="rect">
            <a:avLst/>
          </a:prstGeom>
        </p:spPr>
      </p:pic>
      <p:sp>
        <p:nvSpPr>
          <p:cNvPr id="14" name="TextBox 13">
            <a:extLst>
              <a:ext uri="{FF2B5EF4-FFF2-40B4-BE49-F238E27FC236}">
                <a16:creationId xmlns:a16="http://schemas.microsoft.com/office/drawing/2014/main" id="{DAA354A0-8B2A-073C-2AF6-E40E56C7BBB7}"/>
              </a:ext>
            </a:extLst>
          </p:cNvPr>
          <p:cNvSpPr txBox="1"/>
          <p:nvPr/>
        </p:nvSpPr>
        <p:spPr>
          <a:xfrm>
            <a:off x="3684714" y="6488668"/>
            <a:ext cx="5205285" cy="369332"/>
          </a:xfrm>
          <a:prstGeom prst="rect">
            <a:avLst/>
          </a:prstGeom>
          <a:noFill/>
        </p:spPr>
        <p:txBody>
          <a:bodyPr wrap="square" rtlCol="0">
            <a:spAutoFit/>
          </a:bodyPr>
          <a:lstStyle/>
          <a:p>
            <a:r>
              <a:rPr lang="sv-SE" dirty="0"/>
              <a:t>MFGTMPcx7_170731090001_G15f03d1.png</a:t>
            </a:r>
            <a:endParaRPr lang="en-SE" dirty="0"/>
          </a:p>
        </p:txBody>
      </p:sp>
      <p:sp>
        <p:nvSpPr>
          <p:cNvPr id="15" name="TextBox 14">
            <a:extLst>
              <a:ext uri="{FF2B5EF4-FFF2-40B4-BE49-F238E27FC236}">
                <a16:creationId xmlns:a16="http://schemas.microsoft.com/office/drawing/2014/main" id="{7829021F-B6C3-A7DB-462A-DD80362E044B}"/>
              </a:ext>
            </a:extLst>
          </p:cNvPr>
          <p:cNvSpPr txBox="1"/>
          <p:nvPr/>
        </p:nvSpPr>
        <p:spPr>
          <a:xfrm>
            <a:off x="5474665" y="2452107"/>
            <a:ext cx="2068451" cy="369332"/>
          </a:xfrm>
          <a:prstGeom prst="rect">
            <a:avLst/>
          </a:prstGeom>
          <a:noFill/>
        </p:spPr>
        <p:txBody>
          <a:bodyPr wrap="none" rtlCol="0">
            <a:spAutoFit/>
          </a:bodyPr>
          <a:lstStyle/>
          <a:p>
            <a:r>
              <a:rPr lang="en-US" dirty="0">
                <a:solidFill>
                  <a:srgbClr val="FFFF00"/>
                </a:solidFill>
              </a:rPr>
              <a:t>Missing annotation</a:t>
            </a:r>
            <a:endParaRPr lang="en-SE" dirty="0">
              <a:solidFill>
                <a:srgbClr val="FFFF00"/>
              </a:solidFill>
            </a:endParaRPr>
          </a:p>
        </p:txBody>
      </p:sp>
      <p:sp>
        <p:nvSpPr>
          <p:cNvPr id="8" name="TextBox 7">
            <a:extLst>
              <a:ext uri="{FF2B5EF4-FFF2-40B4-BE49-F238E27FC236}">
                <a16:creationId xmlns:a16="http://schemas.microsoft.com/office/drawing/2014/main" id="{C0B65FE2-5010-D7C2-1D84-1DC74090BA1E}"/>
              </a:ext>
            </a:extLst>
          </p:cNvPr>
          <p:cNvSpPr txBox="1"/>
          <p:nvPr/>
        </p:nvSpPr>
        <p:spPr>
          <a:xfrm>
            <a:off x="1132069" y="498283"/>
            <a:ext cx="1855957" cy="646331"/>
          </a:xfrm>
          <a:prstGeom prst="rect">
            <a:avLst/>
          </a:prstGeom>
          <a:noFill/>
        </p:spPr>
        <p:txBody>
          <a:bodyPr wrap="none" rtlCol="0">
            <a:spAutoFit/>
          </a:bodyPr>
          <a:lstStyle/>
          <a:p>
            <a:r>
              <a:rPr lang="en-US" dirty="0"/>
              <a:t>Nuclear staining </a:t>
            </a:r>
          </a:p>
          <a:p>
            <a:r>
              <a:rPr lang="en-US" dirty="0"/>
              <a:t>(Hoechst 33342)</a:t>
            </a:r>
            <a:endParaRPr lang="en-SE" dirty="0"/>
          </a:p>
        </p:txBody>
      </p:sp>
      <p:sp>
        <p:nvSpPr>
          <p:cNvPr id="9" name="TextBox 8">
            <a:extLst>
              <a:ext uri="{FF2B5EF4-FFF2-40B4-BE49-F238E27FC236}">
                <a16:creationId xmlns:a16="http://schemas.microsoft.com/office/drawing/2014/main" id="{C2DCB4A5-6AF1-6475-2A70-587A576B1D42}"/>
              </a:ext>
            </a:extLst>
          </p:cNvPr>
          <p:cNvSpPr txBox="1"/>
          <p:nvPr/>
        </p:nvSpPr>
        <p:spPr>
          <a:xfrm>
            <a:off x="5162494" y="498283"/>
            <a:ext cx="1982466" cy="646331"/>
          </a:xfrm>
          <a:prstGeom prst="rect">
            <a:avLst/>
          </a:prstGeom>
          <a:noFill/>
        </p:spPr>
        <p:txBody>
          <a:bodyPr wrap="none" rtlCol="0">
            <a:spAutoFit/>
          </a:bodyPr>
          <a:lstStyle/>
          <a:p>
            <a:pPr algn="ctr"/>
            <a:r>
              <a:rPr lang="en-US" dirty="0"/>
              <a:t>Cellular staining</a:t>
            </a:r>
          </a:p>
          <a:p>
            <a:pPr algn="ctr"/>
            <a:r>
              <a:rPr lang="en-US" dirty="0"/>
              <a:t>(EGFP-Galectin-3)</a:t>
            </a:r>
            <a:endParaRPr lang="en-SE" dirty="0"/>
          </a:p>
        </p:txBody>
      </p:sp>
      <p:sp>
        <p:nvSpPr>
          <p:cNvPr id="11" name="TextBox 10">
            <a:extLst>
              <a:ext uri="{FF2B5EF4-FFF2-40B4-BE49-F238E27FC236}">
                <a16:creationId xmlns:a16="http://schemas.microsoft.com/office/drawing/2014/main" id="{D339356B-2E5F-328A-26C1-B4E17935FE88}"/>
              </a:ext>
            </a:extLst>
          </p:cNvPr>
          <p:cNvSpPr txBox="1"/>
          <p:nvPr/>
        </p:nvSpPr>
        <p:spPr>
          <a:xfrm>
            <a:off x="9549730" y="706529"/>
            <a:ext cx="1279774" cy="369332"/>
          </a:xfrm>
          <a:prstGeom prst="rect">
            <a:avLst/>
          </a:prstGeom>
          <a:noFill/>
        </p:spPr>
        <p:txBody>
          <a:bodyPr wrap="none" rtlCol="0">
            <a:spAutoFit/>
          </a:bodyPr>
          <a:lstStyle/>
          <a:p>
            <a:r>
              <a:rPr lang="en-US" dirty="0"/>
              <a:t>Annotation</a:t>
            </a:r>
            <a:endParaRPr lang="en-SE" dirty="0"/>
          </a:p>
        </p:txBody>
      </p:sp>
      <p:sp>
        <p:nvSpPr>
          <p:cNvPr id="16" name="Oval 15">
            <a:extLst>
              <a:ext uri="{FF2B5EF4-FFF2-40B4-BE49-F238E27FC236}">
                <a16:creationId xmlns:a16="http://schemas.microsoft.com/office/drawing/2014/main" id="{8B37E495-6191-B514-FDC9-F1C6F877615C}"/>
              </a:ext>
            </a:extLst>
          </p:cNvPr>
          <p:cNvSpPr/>
          <p:nvPr/>
        </p:nvSpPr>
        <p:spPr>
          <a:xfrm>
            <a:off x="887055" y="2743004"/>
            <a:ext cx="597408" cy="53644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50320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spots on a black background&#10;&#10;Description automatically generated">
            <a:extLst>
              <a:ext uri="{FF2B5EF4-FFF2-40B4-BE49-F238E27FC236}">
                <a16:creationId xmlns:a16="http://schemas.microsoft.com/office/drawing/2014/main" id="{DD447629-9DC8-290A-7A5B-C962B461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023" y="1859457"/>
            <a:ext cx="3980688" cy="3980688"/>
          </a:xfrm>
          <a:prstGeom prst="rect">
            <a:avLst/>
          </a:prstGeom>
        </p:spPr>
      </p:pic>
      <p:pic>
        <p:nvPicPr>
          <p:cNvPr id="7" name="Picture 6" descr="A black and white image of a plant&#10;&#10;Description automatically generated">
            <a:extLst>
              <a:ext uri="{FF2B5EF4-FFF2-40B4-BE49-F238E27FC236}">
                <a16:creationId xmlns:a16="http://schemas.microsoft.com/office/drawing/2014/main" id="{9378B93F-3487-75B4-9952-46B781DCB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 y="1859457"/>
            <a:ext cx="3980688" cy="3980688"/>
          </a:xfrm>
          <a:prstGeom prst="rect">
            <a:avLst/>
          </a:prstGeom>
        </p:spPr>
      </p:pic>
      <p:pic>
        <p:nvPicPr>
          <p:cNvPr id="9" name="Picture 8" descr="A black and white photo of a black and white photo of a black and white photo of a black and white photo of a black and white photo of a black and white photo of a black and&#10;&#10;Description automatically generated">
            <a:extLst>
              <a:ext uri="{FF2B5EF4-FFF2-40B4-BE49-F238E27FC236}">
                <a16:creationId xmlns:a16="http://schemas.microsoft.com/office/drawing/2014/main" id="{D5DAD00D-3803-E1FD-F189-0B36343A27A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39362" y="1859457"/>
            <a:ext cx="3980688" cy="3980688"/>
          </a:xfrm>
          <a:prstGeom prst="rect">
            <a:avLst/>
          </a:prstGeom>
        </p:spPr>
      </p:pic>
      <p:sp>
        <p:nvSpPr>
          <p:cNvPr id="10" name="TextBox 9">
            <a:extLst>
              <a:ext uri="{FF2B5EF4-FFF2-40B4-BE49-F238E27FC236}">
                <a16:creationId xmlns:a16="http://schemas.microsoft.com/office/drawing/2014/main" id="{748ABBE9-0933-26F0-EAB3-3E7A861BA5CF}"/>
              </a:ext>
            </a:extLst>
          </p:cNvPr>
          <p:cNvSpPr txBox="1"/>
          <p:nvPr/>
        </p:nvSpPr>
        <p:spPr>
          <a:xfrm>
            <a:off x="4343400" y="3620677"/>
            <a:ext cx="2068451" cy="369332"/>
          </a:xfrm>
          <a:prstGeom prst="rect">
            <a:avLst/>
          </a:prstGeom>
          <a:noFill/>
        </p:spPr>
        <p:txBody>
          <a:bodyPr wrap="none" rtlCol="0">
            <a:spAutoFit/>
          </a:bodyPr>
          <a:lstStyle/>
          <a:p>
            <a:r>
              <a:rPr lang="en-US" dirty="0">
                <a:solidFill>
                  <a:srgbClr val="FFFF00"/>
                </a:solidFill>
              </a:rPr>
              <a:t>Missing annotation</a:t>
            </a:r>
            <a:endParaRPr lang="en-SE" dirty="0">
              <a:solidFill>
                <a:srgbClr val="FFFF00"/>
              </a:solidFill>
            </a:endParaRPr>
          </a:p>
        </p:txBody>
      </p:sp>
      <p:sp>
        <p:nvSpPr>
          <p:cNvPr id="12" name="Chord 11">
            <a:extLst>
              <a:ext uri="{FF2B5EF4-FFF2-40B4-BE49-F238E27FC236}">
                <a16:creationId xmlns:a16="http://schemas.microsoft.com/office/drawing/2014/main" id="{E029C93E-AEA4-738E-9CC3-E787D6EDFD2E}"/>
              </a:ext>
            </a:extLst>
          </p:cNvPr>
          <p:cNvSpPr/>
          <p:nvPr/>
        </p:nvSpPr>
        <p:spPr>
          <a:xfrm rot="12047168">
            <a:off x="3937279" y="3739558"/>
            <a:ext cx="352044" cy="369332"/>
          </a:xfrm>
          <a:prstGeom prst="chord">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Oval 14">
            <a:extLst>
              <a:ext uri="{FF2B5EF4-FFF2-40B4-BE49-F238E27FC236}">
                <a16:creationId xmlns:a16="http://schemas.microsoft.com/office/drawing/2014/main" id="{F41709AE-1D7D-55DC-0B00-6C41B1E66D7A}"/>
              </a:ext>
            </a:extLst>
          </p:cNvPr>
          <p:cNvSpPr/>
          <p:nvPr/>
        </p:nvSpPr>
        <p:spPr>
          <a:xfrm>
            <a:off x="6297930" y="3576219"/>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6" name="Oval 15">
            <a:extLst>
              <a:ext uri="{FF2B5EF4-FFF2-40B4-BE49-F238E27FC236}">
                <a16:creationId xmlns:a16="http://schemas.microsoft.com/office/drawing/2014/main" id="{D232BF73-2E57-5424-33CC-A94763D4D01B}"/>
              </a:ext>
            </a:extLst>
          </p:cNvPr>
          <p:cNvSpPr/>
          <p:nvPr/>
        </p:nvSpPr>
        <p:spPr>
          <a:xfrm>
            <a:off x="6523388" y="3576219"/>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7" name="Oval 16">
            <a:extLst>
              <a:ext uri="{FF2B5EF4-FFF2-40B4-BE49-F238E27FC236}">
                <a16:creationId xmlns:a16="http://schemas.microsoft.com/office/drawing/2014/main" id="{893756BF-55A6-D52E-1AD2-157AA3BC9029}"/>
              </a:ext>
            </a:extLst>
          </p:cNvPr>
          <p:cNvSpPr/>
          <p:nvPr/>
        </p:nvSpPr>
        <p:spPr>
          <a:xfrm>
            <a:off x="6758176" y="3576219"/>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8" name="Oval 17">
            <a:extLst>
              <a:ext uri="{FF2B5EF4-FFF2-40B4-BE49-F238E27FC236}">
                <a16:creationId xmlns:a16="http://schemas.microsoft.com/office/drawing/2014/main" id="{5DEE0EA9-67B6-ECF9-0F5B-366A48D59FD9}"/>
              </a:ext>
            </a:extLst>
          </p:cNvPr>
          <p:cNvSpPr/>
          <p:nvPr/>
        </p:nvSpPr>
        <p:spPr>
          <a:xfrm>
            <a:off x="7006399" y="3498856"/>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9" name="TextBox 18">
            <a:extLst>
              <a:ext uri="{FF2B5EF4-FFF2-40B4-BE49-F238E27FC236}">
                <a16:creationId xmlns:a16="http://schemas.microsoft.com/office/drawing/2014/main" id="{910DE33F-4B0E-DD84-FAF7-7C4DF7F7CD47}"/>
              </a:ext>
            </a:extLst>
          </p:cNvPr>
          <p:cNvSpPr txBox="1"/>
          <p:nvPr/>
        </p:nvSpPr>
        <p:spPr>
          <a:xfrm>
            <a:off x="293370" y="3552097"/>
            <a:ext cx="2068451" cy="369332"/>
          </a:xfrm>
          <a:prstGeom prst="rect">
            <a:avLst/>
          </a:prstGeom>
          <a:noFill/>
        </p:spPr>
        <p:txBody>
          <a:bodyPr wrap="none" rtlCol="0">
            <a:spAutoFit/>
          </a:bodyPr>
          <a:lstStyle/>
          <a:p>
            <a:r>
              <a:rPr lang="en-US" dirty="0">
                <a:solidFill>
                  <a:srgbClr val="FFFF00"/>
                </a:solidFill>
              </a:rPr>
              <a:t>Missing annotation</a:t>
            </a:r>
            <a:endParaRPr lang="en-SE" dirty="0">
              <a:solidFill>
                <a:srgbClr val="FFFF00"/>
              </a:solidFill>
            </a:endParaRPr>
          </a:p>
        </p:txBody>
      </p:sp>
      <p:sp>
        <p:nvSpPr>
          <p:cNvPr id="20" name="Oval 19">
            <a:extLst>
              <a:ext uri="{FF2B5EF4-FFF2-40B4-BE49-F238E27FC236}">
                <a16:creationId xmlns:a16="http://schemas.microsoft.com/office/drawing/2014/main" id="{EEB8F1C9-B275-359C-83A4-6B4248A7218F}"/>
              </a:ext>
            </a:extLst>
          </p:cNvPr>
          <p:cNvSpPr/>
          <p:nvPr/>
        </p:nvSpPr>
        <p:spPr>
          <a:xfrm>
            <a:off x="2247900" y="3507639"/>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1" name="Oval 20">
            <a:extLst>
              <a:ext uri="{FF2B5EF4-FFF2-40B4-BE49-F238E27FC236}">
                <a16:creationId xmlns:a16="http://schemas.microsoft.com/office/drawing/2014/main" id="{4FE0EE3E-1326-0CC9-3C02-19484426CC3D}"/>
              </a:ext>
            </a:extLst>
          </p:cNvPr>
          <p:cNvSpPr/>
          <p:nvPr/>
        </p:nvSpPr>
        <p:spPr>
          <a:xfrm>
            <a:off x="2473358" y="3507639"/>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2" name="Oval 21">
            <a:extLst>
              <a:ext uri="{FF2B5EF4-FFF2-40B4-BE49-F238E27FC236}">
                <a16:creationId xmlns:a16="http://schemas.microsoft.com/office/drawing/2014/main" id="{7AFBA8A8-B4B4-CD58-A4DC-80C9BBEA94A9}"/>
              </a:ext>
            </a:extLst>
          </p:cNvPr>
          <p:cNvSpPr/>
          <p:nvPr/>
        </p:nvSpPr>
        <p:spPr>
          <a:xfrm>
            <a:off x="2708146" y="3507639"/>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3" name="Oval 22">
            <a:extLst>
              <a:ext uri="{FF2B5EF4-FFF2-40B4-BE49-F238E27FC236}">
                <a16:creationId xmlns:a16="http://schemas.microsoft.com/office/drawing/2014/main" id="{702F3DE9-3B6F-EBE0-5CD4-E0B47853194E}"/>
              </a:ext>
            </a:extLst>
          </p:cNvPr>
          <p:cNvSpPr/>
          <p:nvPr/>
        </p:nvSpPr>
        <p:spPr>
          <a:xfrm>
            <a:off x="2956369" y="3430276"/>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4" name="Oval 23">
            <a:extLst>
              <a:ext uri="{FF2B5EF4-FFF2-40B4-BE49-F238E27FC236}">
                <a16:creationId xmlns:a16="http://schemas.microsoft.com/office/drawing/2014/main" id="{AB66B73D-2D94-49CF-7423-E899551ED43C}"/>
              </a:ext>
            </a:extLst>
          </p:cNvPr>
          <p:cNvSpPr/>
          <p:nvPr/>
        </p:nvSpPr>
        <p:spPr>
          <a:xfrm>
            <a:off x="7197661" y="3149334"/>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5" name="Oval 24">
            <a:extLst>
              <a:ext uri="{FF2B5EF4-FFF2-40B4-BE49-F238E27FC236}">
                <a16:creationId xmlns:a16="http://schemas.microsoft.com/office/drawing/2014/main" id="{F13EF237-D126-B1A6-6A5D-5416A9768CD3}"/>
              </a:ext>
            </a:extLst>
          </p:cNvPr>
          <p:cNvSpPr/>
          <p:nvPr/>
        </p:nvSpPr>
        <p:spPr>
          <a:xfrm>
            <a:off x="3154489" y="3118675"/>
            <a:ext cx="305183" cy="380508"/>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7" name="TextBox 26">
            <a:extLst>
              <a:ext uri="{FF2B5EF4-FFF2-40B4-BE49-F238E27FC236}">
                <a16:creationId xmlns:a16="http://schemas.microsoft.com/office/drawing/2014/main" id="{BE711653-08A7-BFB9-A784-E75E43FABB7D}"/>
              </a:ext>
            </a:extLst>
          </p:cNvPr>
          <p:cNvSpPr txBox="1"/>
          <p:nvPr/>
        </p:nvSpPr>
        <p:spPr>
          <a:xfrm>
            <a:off x="4149661" y="6488668"/>
            <a:ext cx="6096000" cy="369332"/>
          </a:xfrm>
          <a:prstGeom prst="rect">
            <a:avLst/>
          </a:prstGeom>
          <a:noFill/>
        </p:spPr>
        <p:txBody>
          <a:bodyPr wrap="square">
            <a:spAutoFit/>
          </a:bodyPr>
          <a:lstStyle/>
          <a:p>
            <a:r>
              <a:rPr lang="en-SE" dirty="0"/>
              <a:t>MFGTMPcx7_170731090001_I12f02d1.png</a:t>
            </a:r>
          </a:p>
        </p:txBody>
      </p:sp>
      <p:sp>
        <p:nvSpPr>
          <p:cNvPr id="2" name="TextBox 1">
            <a:extLst>
              <a:ext uri="{FF2B5EF4-FFF2-40B4-BE49-F238E27FC236}">
                <a16:creationId xmlns:a16="http://schemas.microsoft.com/office/drawing/2014/main" id="{1D1BEA05-5E0E-217E-020F-1EADFE806038}"/>
              </a:ext>
            </a:extLst>
          </p:cNvPr>
          <p:cNvSpPr txBox="1"/>
          <p:nvPr/>
        </p:nvSpPr>
        <p:spPr>
          <a:xfrm>
            <a:off x="1132069" y="1095445"/>
            <a:ext cx="1855957" cy="646331"/>
          </a:xfrm>
          <a:prstGeom prst="rect">
            <a:avLst/>
          </a:prstGeom>
          <a:noFill/>
        </p:spPr>
        <p:txBody>
          <a:bodyPr wrap="none" rtlCol="0">
            <a:spAutoFit/>
          </a:bodyPr>
          <a:lstStyle/>
          <a:p>
            <a:r>
              <a:rPr lang="en-US" dirty="0"/>
              <a:t>Nuclear staining </a:t>
            </a:r>
          </a:p>
          <a:p>
            <a:r>
              <a:rPr lang="en-US" dirty="0"/>
              <a:t>(Hoechst 33342)</a:t>
            </a:r>
            <a:endParaRPr lang="en-SE" dirty="0"/>
          </a:p>
        </p:txBody>
      </p:sp>
      <p:sp>
        <p:nvSpPr>
          <p:cNvPr id="4" name="TextBox 3">
            <a:extLst>
              <a:ext uri="{FF2B5EF4-FFF2-40B4-BE49-F238E27FC236}">
                <a16:creationId xmlns:a16="http://schemas.microsoft.com/office/drawing/2014/main" id="{4AA0C65C-5D05-B86A-0321-0B1F927D00E9}"/>
              </a:ext>
            </a:extLst>
          </p:cNvPr>
          <p:cNvSpPr txBox="1"/>
          <p:nvPr/>
        </p:nvSpPr>
        <p:spPr>
          <a:xfrm>
            <a:off x="5162494" y="1095445"/>
            <a:ext cx="1982466" cy="646331"/>
          </a:xfrm>
          <a:prstGeom prst="rect">
            <a:avLst/>
          </a:prstGeom>
          <a:noFill/>
        </p:spPr>
        <p:txBody>
          <a:bodyPr wrap="none" rtlCol="0">
            <a:spAutoFit/>
          </a:bodyPr>
          <a:lstStyle/>
          <a:p>
            <a:pPr algn="ctr"/>
            <a:r>
              <a:rPr lang="en-US" dirty="0"/>
              <a:t>Cellular staining</a:t>
            </a:r>
          </a:p>
          <a:p>
            <a:pPr algn="ctr"/>
            <a:r>
              <a:rPr lang="en-US" dirty="0"/>
              <a:t>(EGFP-Galectin-3)</a:t>
            </a:r>
            <a:endParaRPr lang="en-SE" dirty="0"/>
          </a:p>
        </p:txBody>
      </p:sp>
      <p:sp>
        <p:nvSpPr>
          <p:cNvPr id="5" name="TextBox 4">
            <a:extLst>
              <a:ext uri="{FF2B5EF4-FFF2-40B4-BE49-F238E27FC236}">
                <a16:creationId xmlns:a16="http://schemas.microsoft.com/office/drawing/2014/main" id="{6D182E6B-46BA-0BBA-2239-8EAE718A1BCA}"/>
              </a:ext>
            </a:extLst>
          </p:cNvPr>
          <p:cNvSpPr txBox="1"/>
          <p:nvPr/>
        </p:nvSpPr>
        <p:spPr>
          <a:xfrm>
            <a:off x="9455480" y="1350530"/>
            <a:ext cx="1279774" cy="369332"/>
          </a:xfrm>
          <a:prstGeom prst="rect">
            <a:avLst/>
          </a:prstGeom>
          <a:noFill/>
        </p:spPr>
        <p:txBody>
          <a:bodyPr wrap="none" rtlCol="0">
            <a:spAutoFit/>
          </a:bodyPr>
          <a:lstStyle/>
          <a:p>
            <a:r>
              <a:rPr lang="en-US" dirty="0"/>
              <a:t>Annotation</a:t>
            </a:r>
            <a:endParaRPr lang="en-SE" dirty="0"/>
          </a:p>
        </p:txBody>
      </p:sp>
    </p:spTree>
    <p:extLst>
      <p:ext uri="{BB962C8B-B14F-4D97-AF65-F5344CB8AC3E}">
        <p14:creationId xmlns:p14="http://schemas.microsoft.com/office/powerpoint/2010/main" val="94509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image of a cat&#10;&#10;Description automatically generated">
            <a:extLst>
              <a:ext uri="{FF2B5EF4-FFF2-40B4-BE49-F238E27FC236}">
                <a16:creationId xmlns:a16="http://schemas.microsoft.com/office/drawing/2014/main" id="{FBE37E6D-85A0-BF6B-5D21-B92D212A477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45628" y="1866951"/>
            <a:ext cx="3831819" cy="3831819"/>
          </a:xfrm>
          <a:prstGeom prst="rect">
            <a:avLst/>
          </a:prstGeom>
        </p:spPr>
      </p:pic>
      <p:sp>
        <p:nvSpPr>
          <p:cNvPr id="5" name="TextBox 4">
            <a:extLst>
              <a:ext uri="{FF2B5EF4-FFF2-40B4-BE49-F238E27FC236}">
                <a16:creationId xmlns:a16="http://schemas.microsoft.com/office/drawing/2014/main" id="{C7940C74-2555-3332-8594-0C424AD89324}"/>
              </a:ext>
            </a:extLst>
          </p:cNvPr>
          <p:cNvSpPr txBox="1"/>
          <p:nvPr/>
        </p:nvSpPr>
        <p:spPr>
          <a:xfrm>
            <a:off x="3810000" y="6390640"/>
            <a:ext cx="6096000" cy="369332"/>
          </a:xfrm>
          <a:prstGeom prst="rect">
            <a:avLst/>
          </a:prstGeom>
          <a:noFill/>
        </p:spPr>
        <p:txBody>
          <a:bodyPr wrap="square">
            <a:spAutoFit/>
          </a:bodyPr>
          <a:lstStyle/>
          <a:p>
            <a:r>
              <a:rPr lang="en-SE" dirty="0"/>
              <a:t>MFGTMPcx7_170731090001_I12f05d1.png</a:t>
            </a:r>
          </a:p>
        </p:txBody>
      </p:sp>
      <p:sp>
        <p:nvSpPr>
          <p:cNvPr id="2" name="TextBox 1">
            <a:extLst>
              <a:ext uri="{FF2B5EF4-FFF2-40B4-BE49-F238E27FC236}">
                <a16:creationId xmlns:a16="http://schemas.microsoft.com/office/drawing/2014/main" id="{8BDC5FDA-C58C-19BB-4F9E-E740054FD010}"/>
              </a:ext>
            </a:extLst>
          </p:cNvPr>
          <p:cNvSpPr txBox="1"/>
          <p:nvPr/>
        </p:nvSpPr>
        <p:spPr>
          <a:xfrm>
            <a:off x="1132069" y="1095445"/>
            <a:ext cx="1855957" cy="646331"/>
          </a:xfrm>
          <a:prstGeom prst="rect">
            <a:avLst/>
          </a:prstGeom>
          <a:noFill/>
        </p:spPr>
        <p:txBody>
          <a:bodyPr wrap="none" rtlCol="0">
            <a:spAutoFit/>
          </a:bodyPr>
          <a:lstStyle/>
          <a:p>
            <a:r>
              <a:rPr lang="en-US" dirty="0"/>
              <a:t>Nuclear staining </a:t>
            </a:r>
          </a:p>
          <a:p>
            <a:r>
              <a:rPr lang="en-US" dirty="0"/>
              <a:t>(Hoechst 33342)</a:t>
            </a:r>
            <a:endParaRPr lang="en-SE" dirty="0"/>
          </a:p>
        </p:txBody>
      </p:sp>
      <p:sp>
        <p:nvSpPr>
          <p:cNvPr id="4" name="TextBox 3">
            <a:extLst>
              <a:ext uri="{FF2B5EF4-FFF2-40B4-BE49-F238E27FC236}">
                <a16:creationId xmlns:a16="http://schemas.microsoft.com/office/drawing/2014/main" id="{7A065FD9-E02A-8A45-BD78-5E4C3308D66D}"/>
              </a:ext>
            </a:extLst>
          </p:cNvPr>
          <p:cNvSpPr txBox="1"/>
          <p:nvPr/>
        </p:nvSpPr>
        <p:spPr>
          <a:xfrm>
            <a:off x="5162494" y="1095445"/>
            <a:ext cx="1982466" cy="646331"/>
          </a:xfrm>
          <a:prstGeom prst="rect">
            <a:avLst/>
          </a:prstGeom>
          <a:noFill/>
        </p:spPr>
        <p:txBody>
          <a:bodyPr wrap="none" rtlCol="0">
            <a:spAutoFit/>
          </a:bodyPr>
          <a:lstStyle/>
          <a:p>
            <a:pPr algn="ctr"/>
            <a:r>
              <a:rPr lang="en-US" dirty="0"/>
              <a:t>Cellular staining</a:t>
            </a:r>
          </a:p>
          <a:p>
            <a:pPr algn="ctr"/>
            <a:r>
              <a:rPr lang="en-US" dirty="0"/>
              <a:t>(EGFP-Galectin-3)</a:t>
            </a:r>
            <a:endParaRPr lang="en-SE" dirty="0"/>
          </a:p>
        </p:txBody>
      </p:sp>
      <p:sp>
        <p:nvSpPr>
          <p:cNvPr id="6" name="TextBox 5">
            <a:extLst>
              <a:ext uri="{FF2B5EF4-FFF2-40B4-BE49-F238E27FC236}">
                <a16:creationId xmlns:a16="http://schemas.microsoft.com/office/drawing/2014/main" id="{394920EA-050E-2FA0-9D27-7F2933449461}"/>
              </a:ext>
            </a:extLst>
          </p:cNvPr>
          <p:cNvSpPr txBox="1"/>
          <p:nvPr/>
        </p:nvSpPr>
        <p:spPr>
          <a:xfrm>
            <a:off x="9455480" y="1350530"/>
            <a:ext cx="1279774" cy="369332"/>
          </a:xfrm>
          <a:prstGeom prst="rect">
            <a:avLst/>
          </a:prstGeom>
          <a:noFill/>
        </p:spPr>
        <p:txBody>
          <a:bodyPr wrap="none" rtlCol="0">
            <a:spAutoFit/>
          </a:bodyPr>
          <a:lstStyle/>
          <a:p>
            <a:r>
              <a:rPr lang="en-US" dirty="0"/>
              <a:t>Annotation</a:t>
            </a:r>
            <a:endParaRPr lang="en-SE" dirty="0"/>
          </a:p>
        </p:txBody>
      </p:sp>
      <p:pic>
        <p:nvPicPr>
          <p:cNvPr id="8" name="Picture 7" descr="A close-up of a black and white image&#10;&#10;Description automatically generated">
            <a:extLst>
              <a:ext uri="{FF2B5EF4-FFF2-40B4-BE49-F238E27FC236}">
                <a16:creationId xmlns:a16="http://schemas.microsoft.com/office/drawing/2014/main" id="{F5CF936F-3935-FD8D-6C5E-2D326D05A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27" y="1866952"/>
            <a:ext cx="3831820" cy="3831820"/>
          </a:xfrm>
          <a:prstGeom prst="rect">
            <a:avLst/>
          </a:prstGeom>
        </p:spPr>
      </p:pic>
      <p:pic>
        <p:nvPicPr>
          <p:cNvPr id="10" name="Picture 9" descr="A colorful shapes on a black background&#10;&#10;Description automatically generated">
            <a:extLst>
              <a:ext uri="{FF2B5EF4-FFF2-40B4-BE49-F238E27FC236}">
                <a16:creationId xmlns:a16="http://schemas.microsoft.com/office/drawing/2014/main" id="{4E9265BF-40AF-BB54-365E-42A1BD90C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4928" y="1866951"/>
            <a:ext cx="3831819" cy="3831819"/>
          </a:xfrm>
          <a:prstGeom prst="rect">
            <a:avLst/>
          </a:prstGeom>
        </p:spPr>
      </p:pic>
      <p:sp>
        <p:nvSpPr>
          <p:cNvPr id="12" name="Chord 11">
            <a:extLst>
              <a:ext uri="{FF2B5EF4-FFF2-40B4-BE49-F238E27FC236}">
                <a16:creationId xmlns:a16="http://schemas.microsoft.com/office/drawing/2014/main" id="{5A80CB86-30A3-D0F3-A7DC-500C3296A88D}"/>
              </a:ext>
            </a:extLst>
          </p:cNvPr>
          <p:cNvSpPr/>
          <p:nvPr/>
        </p:nvSpPr>
        <p:spPr>
          <a:xfrm rot="12047168">
            <a:off x="4052857" y="4480996"/>
            <a:ext cx="241062" cy="369332"/>
          </a:xfrm>
          <a:prstGeom prst="chord">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TextBox 13">
            <a:extLst>
              <a:ext uri="{FF2B5EF4-FFF2-40B4-BE49-F238E27FC236}">
                <a16:creationId xmlns:a16="http://schemas.microsoft.com/office/drawing/2014/main" id="{83F22665-1A47-A453-38C3-1D0A17412F6A}"/>
              </a:ext>
            </a:extLst>
          </p:cNvPr>
          <p:cNvSpPr txBox="1"/>
          <p:nvPr/>
        </p:nvSpPr>
        <p:spPr>
          <a:xfrm>
            <a:off x="4270248" y="4565557"/>
            <a:ext cx="2068451" cy="369332"/>
          </a:xfrm>
          <a:prstGeom prst="rect">
            <a:avLst/>
          </a:prstGeom>
          <a:noFill/>
        </p:spPr>
        <p:txBody>
          <a:bodyPr wrap="none" rtlCol="0">
            <a:spAutoFit/>
          </a:bodyPr>
          <a:lstStyle/>
          <a:p>
            <a:r>
              <a:rPr lang="en-US" dirty="0">
                <a:solidFill>
                  <a:srgbClr val="FFFF00"/>
                </a:solidFill>
              </a:rPr>
              <a:t>Missing annotation</a:t>
            </a:r>
            <a:endParaRPr lang="en-SE" dirty="0">
              <a:solidFill>
                <a:srgbClr val="FFFF00"/>
              </a:solidFill>
            </a:endParaRPr>
          </a:p>
        </p:txBody>
      </p:sp>
      <p:sp>
        <p:nvSpPr>
          <p:cNvPr id="16" name="Chord 15">
            <a:extLst>
              <a:ext uri="{FF2B5EF4-FFF2-40B4-BE49-F238E27FC236}">
                <a16:creationId xmlns:a16="http://schemas.microsoft.com/office/drawing/2014/main" id="{F98402FD-518D-41CF-EF32-28D7A3A926E3}"/>
              </a:ext>
            </a:extLst>
          </p:cNvPr>
          <p:cNvSpPr/>
          <p:nvPr/>
        </p:nvSpPr>
        <p:spPr>
          <a:xfrm rot="17362616">
            <a:off x="5266641" y="1680286"/>
            <a:ext cx="288543" cy="588907"/>
          </a:xfrm>
          <a:prstGeom prst="chord">
            <a:avLst>
              <a:gd name="adj1" fmla="val 1796868"/>
              <a:gd name="adj2" fmla="val 16200000"/>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TextBox 16">
            <a:extLst>
              <a:ext uri="{FF2B5EF4-FFF2-40B4-BE49-F238E27FC236}">
                <a16:creationId xmlns:a16="http://schemas.microsoft.com/office/drawing/2014/main" id="{4545E3A9-2BD0-410E-BB41-7D55E59B2CBC}"/>
              </a:ext>
            </a:extLst>
          </p:cNvPr>
          <p:cNvSpPr txBox="1"/>
          <p:nvPr/>
        </p:nvSpPr>
        <p:spPr>
          <a:xfrm>
            <a:off x="5085271" y="2202610"/>
            <a:ext cx="2824171" cy="369332"/>
          </a:xfrm>
          <a:prstGeom prst="rect">
            <a:avLst/>
          </a:prstGeom>
          <a:noFill/>
        </p:spPr>
        <p:txBody>
          <a:bodyPr wrap="none" rtlCol="0">
            <a:spAutoFit/>
          </a:bodyPr>
          <a:lstStyle/>
          <a:p>
            <a:r>
              <a:rPr lang="en-US" dirty="0">
                <a:solidFill>
                  <a:srgbClr val="00B0F0"/>
                </a:solidFill>
              </a:rPr>
              <a:t>Cell larger than annotation</a:t>
            </a:r>
            <a:endParaRPr lang="en-SE" dirty="0">
              <a:solidFill>
                <a:srgbClr val="00B0F0"/>
              </a:solidFill>
            </a:endParaRPr>
          </a:p>
        </p:txBody>
      </p:sp>
      <p:sp>
        <p:nvSpPr>
          <p:cNvPr id="18" name="Right Triangle 17">
            <a:extLst>
              <a:ext uri="{FF2B5EF4-FFF2-40B4-BE49-F238E27FC236}">
                <a16:creationId xmlns:a16="http://schemas.microsoft.com/office/drawing/2014/main" id="{20F20EDD-0C78-2368-7FAF-C9A6F518AE1E}"/>
              </a:ext>
            </a:extLst>
          </p:cNvPr>
          <p:cNvSpPr/>
          <p:nvPr/>
        </p:nvSpPr>
        <p:spPr>
          <a:xfrm rot="10800000" flipH="1">
            <a:off x="4443985" y="1866948"/>
            <a:ext cx="641286" cy="900633"/>
          </a:xfrm>
          <a:prstGeom prst="rtTriangl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215733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798</TotalTime>
  <Words>205</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PowerPoint Presentation</vt:lpstr>
      <vt:lpstr>Common errors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Sonja Aits</dc:creator>
  <cp:lastModifiedBy>Sonja Aits</cp:lastModifiedBy>
  <cp:revision>2</cp:revision>
  <dcterms:created xsi:type="dcterms:W3CDTF">2024-06-12T09:57:09Z</dcterms:created>
  <dcterms:modified xsi:type="dcterms:W3CDTF">2024-06-21T13:20:28Z</dcterms:modified>
</cp:coreProperties>
</file>