
<file path=[Content_Types].xml><?xml version="1.0" encoding="utf-8"?>
<Types xmlns="http://schemas.openxmlformats.org/package/2006/content-types">
  <Default Extension="emf" ContentType="image/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"/>
  </p:notesMasterIdLst>
  <p:sldIdLst>
    <p:sldId id="259" r:id="rId2"/>
  </p:sldIdLst>
  <p:sldSz cx="21672550" cy="288004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  <a:srgbClr val="63D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5" autoAdjust="0"/>
    <p:restoredTop sz="94660"/>
  </p:normalViewPr>
  <p:slideViewPr>
    <p:cSldViewPr snapToGrid="0">
      <p:cViewPr>
        <p:scale>
          <a:sx n="25" d="100"/>
          <a:sy n="25" d="100"/>
        </p:scale>
        <p:origin x="1764" y="-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6C153-044B-45D6-B2F8-50678A0BFF3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68538" y="1143000"/>
            <a:ext cx="2320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7A32-573C-44E3-8F40-18BBBEF82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15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089758" rtl="0" eaLnBrk="1" latinLnBrk="0" hangingPunct="1">
      <a:defRPr sz="4055" kern="1200">
        <a:solidFill>
          <a:schemeClr val="tx1"/>
        </a:solidFill>
        <a:latin typeface="+mn-lt"/>
        <a:ea typeface="+mn-ea"/>
        <a:cs typeface="+mn-cs"/>
      </a:defRPr>
    </a:lvl1pPr>
    <a:lvl2pPr marL="1544879" algn="l" defTabSz="3089758" rtl="0" eaLnBrk="1" latinLnBrk="0" hangingPunct="1">
      <a:defRPr sz="4055" kern="1200">
        <a:solidFill>
          <a:schemeClr val="tx1"/>
        </a:solidFill>
        <a:latin typeface="+mn-lt"/>
        <a:ea typeface="+mn-ea"/>
        <a:cs typeface="+mn-cs"/>
      </a:defRPr>
    </a:lvl2pPr>
    <a:lvl3pPr marL="3089758" algn="l" defTabSz="3089758" rtl="0" eaLnBrk="1" latinLnBrk="0" hangingPunct="1">
      <a:defRPr sz="4055" kern="1200">
        <a:solidFill>
          <a:schemeClr val="tx1"/>
        </a:solidFill>
        <a:latin typeface="+mn-lt"/>
        <a:ea typeface="+mn-ea"/>
        <a:cs typeface="+mn-cs"/>
      </a:defRPr>
    </a:lvl3pPr>
    <a:lvl4pPr marL="4634636" algn="l" defTabSz="3089758" rtl="0" eaLnBrk="1" latinLnBrk="0" hangingPunct="1">
      <a:defRPr sz="4055" kern="1200">
        <a:solidFill>
          <a:schemeClr val="tx1"/>
        </a:solidFill>
        <a:latin typeface="+mn-lt"/>
        <a:ea typeface="+mn-ea"/>
        <a:cs typeface="+mn-cs"/>
      </a:defRPr>
    </a:lvl4pPr>
    <a:lvl5pPr marL="6179515" algn="l" defTabSz="3089758" rtl="0" eaLnBrk="1" latinLnBrk="0" hangingPunct="1">
      <a:defRPr sz="4055" kern="1200">
        <a:solidFill>
          <a:schemeClr val="tx1"/>
        </a:solidFill>
        <a:latin typeface="+mn-lt"/>
        <a:ea typeface="+mn-ea"/>
        <a:cs typeface="+mn-cs"/>
      </a:defRPr>
    </a:lvl5pPr>
    <a:lvl6pPr marL="7724394" algn="l" defTabSz="3089758" rtl="0" eaLnBrk="1" latinLnBrk="0" hangingPunct="1">
      <a:defRPr sz="4055" kern="1200">
        <a:solidFill>
          <a:schemeClr val="tx1"/>
        </a:solidFill>
        <a:latin typeface="+mn-lt"/>
        <a:ea typeface="+mn-ea"/>
        <a:cs typeface="+mn-cs"/>
      </a:defRPr>
    </a:lvl6pPr>
    <a:lvl7pPr marL="9269273" algn="l" defTabSz="3089758" rtl="0" eaLnBrk="1" latinLnBrk="0" hangingPunct="1">
      <a:defRPr sz="4055" kern="1200">
        <a:solidFill>
          <a:schemeClr val="tx1"/>
        </a:solidFill>
        <a:latin typeface="+mn-lt"/>
        <a:ea typeface="+mn-ea"/>
        <a:cs typeface="+mn-cs"/>
      </a:defRPr>
    </a:lvl7pPr>
    <a:lvl8pPr marL="10814152" algn="l" defTabSz="3089758" rtl="0" eaLnBrk="1" latinLnBrk="0" hangingPunct="1">
      <a:defRPr sz="4055" kern="1200">
        <a:solidFill>
          <a:schemeClr val="tx1"/>
        </a:solidFill>
        <a:latin typeface="+mn-lt"/>
        <a:ea typeface="+mn-ea"/>
        <a:cs typeface="+mn-cs"/>
      </a:defRPr>
    </a:lvl8pPr>
    <a:lvl9pPr marL="12359030" algn="l" defTabSz="3089758" rtl="0" eaLnBrk="1" latinLnBrk="0" hangingPunct="1">
      <a:defRPr sz="405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441" y="4713405"/>
            <a:ext cx="18421668" cy="10026815"/>
          </a:xfrm>
        </p:spPr>
        <p:txBody>
          <a:bodyPr anchor="b"/>
          <a:lstStyle>
            <a:lvl1pPr algn="ctr">
              <a:defRPr sz="142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069" y="15126892"/>
            <a:ext cx="16254413" cy="6953434"/>
          </a:xfrm>
        </p:spPr>
        <p:txBody>
          <a:bodyPr/>
          <a:lstStyle>
            <a:lvl1pPr marL="0" indent="0" algn="ctr">
              <a:buNone/>
              <a:defRPr sz="5688"/>
            </a:lvl1pPr>
            <a:lvl2pPr marL="1083610" indent="0" algn="ctr">
              <a:buNone/>
              <a:defRPr sz="4740"/>
            </a:lvl2pPr>
            <a:lvl3pPr marL="2167219" indent="0" algn="ctr">
              <a:buNone/>
              <a:defRPr sz="4266"/>
            </a:lvl3pPr>
            <a:lvl4pPr marL="3250829" indent="0" algn="ctr">
              <a:buNone/>
              <a:defRPr sz="3792"/>
            </a:lvl4pPr>
            <a:lvl5pPr marL="4334439" indent="0" algn="ctr">
              <a:buNone/>
              <a:defRPr sz="3792"/>
            </a:lvl5pPr>
            <a:lvl6pPr marL="5418049" indent="0" algn="ctr">
              <a:buNone/>
              <a:defRPr sz="3792"/>
            </a:lvl6pPr>
            <a:lvl7pPr marL="6501658" indent="0" algn="ctr">
              <a:buNone/>
              <a:defRPr sz="3792"/>
            </a:lvl7pPr>
            <a:lvl8pPr marL="7585268" indent="0" algn="ctr">
              <a:buNone/>
              <a:defRPr sz="3792"/>
            </a:lvl8pPr>
            <a:lvl9pPr marL="8668878" indent="0" algn="ctr">
              <a:buNone/>
              <a:defRPr sz="3792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85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80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09420" y="1533356"/>
            <a:ext cx="4673144" cy="2440702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9989" y="1533356"/>
            <a:ext cx="13748524" cy="2440702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65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90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701" y="7180114"/>
            <a:ext cx="18692574" cy="11980175"/>
          </a:xfrm>
        </p:spPr>
        <p:txBody>
          <a:bodyPr anchor="b"/>
          <a:lstStyle>
            <a:lvl1pPr>
              <a:defRPr sz="1422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8701" y="19273626"/>
            <a:ext cx="18692574" cy="6300091"/>
          </a:xfrm>
        </p:spPr>
        <p:txBody>
          <a:bodyPr/>
          <a:lstStyle>
            <a:lvl1pPr marL="0" indent="0">
              <a:buNone/>
              <a:defRPr sz="5688">
                <a:solidFill>
                  <a:schemeClr val="tx1"/>
                </a:solidFill>
              </a:defRPr>
            </a:lvl1pPr>
            <a:lvl2pPr marL="1083610" indent="0">
              <a:buNone/>
              <a:defRPr sz="4740">
                <a:solidFill>
                  <a:schemeClr val="tx1">
                    <a:tint val="75000"/>
                  </a:schemeClr>
                </a:solidFill>
              </a:defRPr>
            </a:lvl2pPr>
            <a:lvl3pPr marL="2167219" indent="0">
              <a:buNone/>
              <a:defRPr sz="4266">
                <a:solidFill>
                  <a:schemeClr val="tx1">
                    <a:tint val="75000"/>
                  </a:schemeClr>
                </a:solidFill>
              </a:defRPr>
            </a:lvl3pPr>
            <a:lvl4pPr marL="325082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4pPr>
            <a:lvl5pPr marL="433443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5pPr>
            <a:lvl6pPr marL="541804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6pPr>
            <a:lvl7pPr marL="650165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7pPr>
            <a:lvl8pPr marL="758526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8pPr>
            <a:lvl9pPr marL="866887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87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9988" y="7666780"/>
            <a:ext cx="9210834" cy="182736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1728" y="7666780"/>
            <a:ext cx="9210834" cy="182736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109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811" y="1533362"/>
            <a:ext cx="18692574" cy="556675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813" y="7060106"/>
            <a:ext cx="9168503" cy="3460049"/>
          </a:xfrm>
        </p:spPr>
        <p:txBody>
          <a:bodyPr anchor="b"/>
          <a:lstStyle>
            <a:lvl1pPr marL="0" indent="0">
              <a:buNone/>
              <a:defRPr sz="5688" b="1"/>
            </a:lvl1pPr>
            <a:lvl2pPr marL="1083610" indent="0">
              <a:buNone/>
              <a:defRPr sz="4740" b="1"/>
            </a:lvl2pPr>
            <a:lvl3pPr marL="2167219" indent="0">
              <a:buNone/>
              <a:defRPr sz="4266" b="1"/>
            </a:lvl3pPr>
            <a:lvl4pPr marL="3250829" indent="0">
              <a:buNone/>
              <a:defRPr sz="3792" b="1"/>
            </a:lvl4pPr>
            <a:lvl5pPr marL="4334439" indent="0">
              <a:buNone/>
              <a:defRPr sz="3792" b="1"/>
            </a:lvl5pPr>
            <a:lvl6pPr marL="5418049" indent="0">
              <a:buNone/>
              <a:defRPr sz="3792" b="1"/>
            </a:lvl6pPr>
            <a:lvl7pPr marL="6501658" indent="0">
              <a:buNone/>
              <a:defRPr sz="3792" b="1"/>
            </a:lvl7pPr>
            <a:lvl8pPr marL="7585268" indent="0">
              <a:buNone/>
              <a:defRPr sz="3792" b="1"/>
            </a:lvl8pPr>
            <a:lvl9pPr marL="8668878" indent="0">
              <a:buNone/>
              <a:defRPr sz="3792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2813" y="10520155"/>
            <a:ext cx="9168503" cy="154735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1729" y="7060106"/>
            <a:ext cx="9213657" cy="3460049"/>
          </a:xfrm>
        </p:spPr>
        <p:txBody>
          <a:bodyPr anchor="b"/>
          <a:lstStyle>
            <a:lvl1pPr marL="0" indent="0">
              <a:buNone/>
              <a:defRPr sz="5688" b="1"/>
            </a:lvl1pPr>
            <a:lvl2pPr marL="1083610" indent="0">
              <a:buNone/>
              <a:defRPr sz="4740" b="1"/>
            </a:lvl2pPr>
            <a:lvl3pPr marL="2167219" indent="0">
              <a:buNone/>
              <a:defRPr sz="4266" b="1"/>
            </a:lvl3pPr>
            <a:lvl4pPr marL="3250829" indent="0">
              <a:buNone/>
              <a:defRPr sz="3792" b="1"/>
            </a:lvl4pPr>
            <a:lvl5pPr marL="4334439" indent="0">
              <a:buNone/>
              <a:defRPr sz="3792" b="1"/>
            </a:lvl5pPr>
            <a:lvl6pPr marL="5418049" indent="0">
              <a:buNone/>
              <a:defRPr sz="3792" b="1"/>
            </a:lvl6pPr>
            <a:lvl7pPr marL="6501658" indent="0">
              <a:buNone/>
              <a:defRPr sz="3792" b="1"/>
            </a:lvl7pPr>
            <a:lvl8pPr marL="7585268" indent="0">
              <a:buNone/>
              <a:defRPr sz="3792" b="1"/>
            </a:lvl8pPr>
            <a:lvl9pPr marL="8668878" indent="0">
              <a:buNone/>
              <a:defRPr sz="3792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1729" y="10520155"/>
            <a:ext cx="9213657" cy="154735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222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431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77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811" y="1920028"/>
            <a:ext cx="6989961" cy="6720099"/>
          </a:xfrm>
        </p:spPr>
        <p:txBody>
          <a:bodyPr anchor="b"/>
          <a:lstStyle>
            <a:lvl1pPr>
              <a:defRPr sz="75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3657" y="4146734"/>
            <a:ext cx="10971728" cy="20466969"/>
          </a:xfrm>
        </p:spPr>
        <p:txBody>
          <a:bodyPr/>
          <a:lstStyle>
            <a:lvl1pPr>
              <a:defRPr sz="7584"/>
            </a:lvl1pPr>
            <a:lvl2pPr>
              <a:defRPr sz="6636"/>
            </a:lvl2pPr>
            <a:lvl3pPr>
              <a:defRPr sz="5688"/>
            </a:lvl3pPr>
            <a:lvl4pPr>
              <a:defRPr sz="4740"/>
            </a:lvl4pPr>
            <a:lvl5pPr>
              <a:defRPr sz="4740"/>
            </a:lvl5pPr>
            <a:lvl6pPr>
              <a:defRPr sz="4740"/>
            </a:lvl6pPr>
            <a:lvl7pPr>
              <a:defRPr sz="4740"/>
            </a:lvl7pPr>
            <a:lvl8pPr>
              <a:defRPr sz="4740"/>
            </a:lvl8pPr>
            <a:lvl9pPr>
              <a:defRPr sz="474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811" y="8640127"/>
            <a:ext cx="6989961" cy="16006905"/>
          </a:xfrm>
        </p:spPr>
        <p:txBody>
          <a:bodyPr/>
          <a:lstStyle>
            <a:lvl1pPr marL="0" indent="0">
              <a:buNone/>
              <a:defRPr sz="3792"/>
            </a:lvl1pPr>
            <a:lvl2pPr marL="1083610" indent="0">
              <a:buNone/>
              <a:defRPr sz="3318"/>
            </a:lvl2pPr>
            <a:lvl3pPr marL="2167219" indent="0">
              <a:buNone/>
              <a:defRPr sz="2844"/>
            </a:lvl3pPr>
            <a:lvl4pPr marL="3250829" indent="0">
              <a:buNone/>
              <a:defRPr sz="2370"/>
            </a:lvl4pPr>
            <a:lvl5pPr marL="4334439" indent="0">
              <a:buNone/>
              <a:defRPr sz="2370"/>
            </a:lvl5pPr>
            <a:lvl6pPr marL="5418049" indent="0">
              <a:buNone/>
              <a:defRPr sz="2370"/>
            </a:lvl6pPr>
            <a:lvl7pPr marL="6501658" indent="0">
              <a:buNone/>
              <a:defRPr sz="2370"/>
            </a:lvl7pPr>
            <a:lvl8pPr marL="7585268" indent="0">
              <a:buNone/>
              <a:defRPr sz="2370"/>
            </a:lvl8pPr>
            <a:lvl9pPr marL="8668878" indent="0">
              <a:buNone/>
              <a:defRPr sz="23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32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811" y="1920028"/>
            <a:ext cx="6989961" cy="6720099"/>
          </a:xfrm>
        </p:spPr>
        <p:txBody>
          <a:bodyPr anchor="b"/>
          <a:lstStyle>
            <a:lvl1pPr>
              <a:defRPr sz="758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13657" y="4146734"/>
            <a:ext cx="10971728" cy="20466969"/>
          </a:xfrm>
        </p:spPr>
        <p:txBody>
          <a:bodyPr anchor="t"/>
          <a:lstStyle>
            <a:lvl1pPr marL="0" indent="0">
              <a:buNone/>
              <a:defRPr sz="7584"/>
            </a:lvl1pPr>
            <a:lvl2pPr marL="1083610" indent="0">
              <a:buNone/>
              <a:defRPr sz="6636"/>
            </a:lvl2pPr>
            <a:lvl3pPr marL="2167219" indent="0">
              <a:buNone/>
              <a:defRPr sz="5688"/>
            </a:lvl3pPr>
            <a:lvl4pPr marL="3250829" indent="0">
              <a:buNone/>
              <a:defRPr sz="4740"/>
            </a:lvl4pPr>
            <a:lvl5pPr marL="4334439" indent="0">
              <a:buNone/>
              <a:defRPr sz="4740"/>
            </a:lvl5pPr>
            <a:lvl6pPr marL="5418049" indent="0">
              <a:buNone/>
              <a:defRPr sz="4740"/>
            </a:lvl6pPr>
            <a:lvl7pPr marL="6501658" indent="0">
              <a:buNone/>
              <a:defRPr sz="4740"/>
            </a:lvl7pPr>
            <a:lvl8pPr marL="7585268" indent="0">
              <a:buNone/>
              <a:defRPr sz="4740"/>
            </a:lvl8pPr>
            <a:lvl9pPr marL="8668878" indent="0">
              <a:buNone/>
              <a:defRPr sz="474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811" y="8640127"/>
            <a:ext cx="6989961" cy="16006905"/>
          </a:xfrm>
        </p:spPr>
        <p:txBody>
          <a:bodyPr/>
          <a:lstStyle>
            <a:lvl1pPr marL="0" indent="0">
              <a:buNone/>
              <a:defRPr sz="3792"/>
            </a:lvl1pPr>
            <a:lvl2pPr marL="1083610" indent="0">
              <a:buNone/>
              <a:defRPr sz="3318"/>
            </a:lvl2pPr>
            <a:lvl3pPr marL="2167219" indent="0">
              <a:buNone/>
              <a:defRPr sz="2844"/>
            </a:lvl3pPr>
            <a:lvl4pPr marL="3250829" indent="0">
              <a:buNone/>
              <a:defRPr sz="2370"/>
            </a:lvl4pPr>
            <a:lvl5pPr marL="4334439" indent="0">
              <a:buNone/>
              <a:defRPr sz="2370"/>
            </a:lvl5pPr>
            <a:lvl6pPr marL="5418049" indent="0">
              <a:buNone/>
              <a:defRPr sz="2370"/>
            </a:lvl6pPr>
            <a:lvl7pPr marL="6501658" indent="0">
              <a:buNone/>
              <a:defRPr sz="2370"/>
            </a:lvl7pPr>
            <a:lvl8pPr marL="7585268" indent="0">
              <a:buNone/>
              <a:defRPr sz="2370"/>
            </a:lvl8pPr>
            <a:lvl9pPr marL="8668878" indent="0">
              <a:buNone/>
              <a:defRPr sz="23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89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9988" y="1533362"/>
            <a:ext cx="18692574" cy="5566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9988" y="7666780"/>
            <a:ext cx="18692574" cy="18273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9988" y="26693734"/>
            <a:ext cx="4876324" cy="15333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60DB7-6E48-4466-B7A9-24611520A472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79032" y="26693734"/>
            <a:ext cx="7314486" cy="15333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06238" y="26693734"/>
            <a:ext cx="4876324" cy="15333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D7CD6-334A-41AE-9AE2-B93EEDD81D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79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167219" rtl="0" eaLnBrk="1" latinLnBrk="0" hangingPunct="1">
        <a:lnSpc>
          <a:spcPct val="90000"/>
        </a:lnSpc>
        <a:spcBef>
          <a:spcPct val="0"/>
        </a:spcBef>
        <a:buNone/>
        <a:defRPr sz="104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1805" indent="-541805" algn="l" defTabSz="2167219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6636" kern="1200">
          <a:solidFill>
            <a:schemeClr val="tx1"/>
          </a:solidFill>
          <a:latin typeface="+mn-lt"/>
          <a:ea typeface="+mn-ea"/>
          <a:cs typeface="+mn-cs"/>
        </a:defRPr>
      </a:lvl1pPr>
      <a:lvl2pPr marL="1625415" indent="-541805" algn="l" defTabSz="2167219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5688" kern="1200">
          <a:solidFill>
            <a:schemeClr val="tx1"/>
          </a:solidFill>
          <a:latin typeface="+mn-lt"/>
          <a:ea typeface="+mn-ea"/>
          <a:cs typeface="+mn-cs"/>
        </a:defRPr>
      </a:lvl2pPr>
      <a:lvl3pPr marL="2709024" indent="-541805" algn="l" defTabSz="2167219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740" kern="1200">
          <a:solidFill>
            <a:schemeClr val="tx1"/>
          </a:solidFill>
          <a:latin typeface="+mn-lt"/>
          <a:ea typeface="+mn-ea"/>
          <a:cs typeface="+mn-cs"/>
        </a:defRPr>
      </a:lvl3pPr>
      <a:lvl4pPr marL="3792634" indent="-541805" algn="l" defTabSz="2167219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4pPr>
      <a:lvl5pPr marL="4876244" indent="-541805" algn="l" defTabSz="2167219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5pPr>
      <a:lvl6pPr marL="5959853" indent="-541805" algn="l" defTabSz="2167219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6pPr>
      <a:lvl7pPr marL="7043463" indent="-541805" algn="l" defTabSz="2167219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7pPr>
      <a:lvl8pPr marL="8127073" indent="-541805" algn="l" defTabSz="2167219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8pPr>
      <a:lvl9pPr marL="9210683" indent="-541805" algn="l" defTabSz="2167219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7219" rtl="0" eaLnBrk="1" latinLnBrk="0" hangingPunct="1"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1083610" algn="l" defTabSz="2167219" rtl="0" eaLnBrk="1" latinLnBrk="0" hangingPunct="1">
        <a:defRPr sz="4266" kern="1200">
          <a:solidFill>
            <a:schemeClr val="tx1"/>
          </a:solidFill>
          <a:latin typeface="+mn-lt"/>
          <a:ea typeface="+mn-ea"/>
          <a:cs typeface="+mn-cs"/>
        </a:defRPr>
      </a:lvl2pPr>
      <a:lvl3pPr marL="2167219" algn="l" defTabSz="2167219" rtl="0" eaLnBrk="1" latinLnBrk="0" hangingPunct="1">
        <a:defRPr sz="4266" kern="1200">
          <a:solidFill>
            <a:schemeClr val="tx1"/>
          </a:solidFill>
          <a:latin typeface="+mn-lt"/>
          <a:ea typeface="+mn-ea"/>
          <a:cs typeface="+mn-cs"/>
        </a:defRPr>
      </a:lvl3pPr>
      <a:lvl4pPr marL="3250829" algn="l" defTabSz="2167219" rtl="0" eaLnBrk="1" latinLnBrk="0" hangingPunct="1">
        <a:defRPr sz="4266" kern="1200">
          <a:solidFill>
            <a:schemeClr val="tx1"/>
          </a:solidFill>
          <a:latin typeface="+mn-lt"/>
          <a:ea typeface="+mn-ea"/>
          <a:cs typeface="+mn-cs"/>
        </a:defRPr>
      </a:lvl4pPr>
      <a:lvl5pPr marL="4334439" algn="l" defTabSz="2167219" rtl="0" eaLnBrk="1" latinLnBrk="0" hangingPunct="1">
        <a:defRPr sz="4266" kern="1200">
          <a:solidFill>
            <a:schemeClr val="tx1"/>
          </a:solidFill>
          <a:latin typeface="+mn-lt"/>
          <a:ea typeface="+mn-ea"/>
          <a:cs typeface="+mn-cs"/>
        </a:defRPr>
      </a:lvl5pPr>
      <a:lvl6pPr marL="5418049" algn="l" defTabSz="2167219" rtl="0" eaLnBrk="1" latinLnBrk="0" hangingPunct="1">
        <a:defRPr sz="4266" kern="1200">
          <a:solidFill>
            <a:schemeClr val="tx1"/>
          </a:solidFill>
          <a:latin typeface="+mn-lt"/>
          <a:ea typeface="+mn-ea"/>
          <a:cs typeface="+mn-cs"/>
        </a:defRPr>
      </a:lvl6pPr>
      <a:lvl7pPr marL="6501658" algn="l" defTabSz="2167219" rtl="0" eaLnBrk="1" latinLnBrk="0" hangingPunct="1">
        <a:defRPr sz="4266" kern="1200">
          <a:solidFill>
            <a:schemeClr val="tx1"/>
          </a:solidFill>
          <a:latin typeface="+mn-lt"/>
          <a:ea typeface="+mn-ea"/>
          <a:cs typeface="+mn-cs"/>
        </a:defRPr>
      </a:lvl7pPr>
      <a:lvl8pPr marL="7585268" algn="l" defTabSz="2167219" rtl="0" eaLnBrk="1" latinLnBrk="0" hangingPunct="1">
        <a:defRPr sz="4266" kern="1200">
          <a:solidFill>
            <a:schemeClr val="tx1"/>
          </a:solidFill>
          <a:latin typeface="+mn-lt"/>
          <a:ea typeface="+mn-ea"/>
          <a:cs typeface="+mn-cs"/>
        </a:defRPr>
      </a:lvl8pPr>
      <a:lvl9pPr marL="8668878" algn="l" defTabSz="2167219" rtl="0" eaLnBrk="1" latinLnBrk="0" hangingPunct="1">
        <a:defRPr sz="4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26" Type="http://schemas.openxmlformats.org/officeDocument/2006/relationships/image" Target="../media/image25.emf"/><Relationship Id="rId3" Type="http://schemas.openxmlformats.org/officeDocument/2006/relationships/image" Target="../media/image2.emf"/><Relationship Id="rId21" Type="http://schemas.openxmlformats.org/officeDocument/2006/relationships/image" Target="../media/image20.emf"/><Relationship Id="rId7" Type="http://schemas.openxmlformats.org/officeDocument/2006/relationships/image" Target="../media/image6.tif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5" Type="http://schemas.openxmlformats.org/officeDocument/2006/relationships/image" Target="../media/image24.emf"/><Relationship Id="rId2" Type="http://schemas.openxmlformats.org/officeDocument/2006/relationships/image" Target="../media/image1.emf"/><Relationship Id="rId16" Type="http://schemas.openxmlformats.org/officeDocument/2006/relationships/image" Target="../media/image15.emf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24" Type="http://schemas.openxmlformats.org/officeDocument/2006/relationships/image" Target="../media/image23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23" Type="http://schemas.openxmlformats.org/officeDocument/2006/relationships/image" Target="../media/image22.emf"/><Relationship Id="rId10" Type="http://schemas.openxmlformats.org/officeDocument/2006/relationships/image" Target="../media/image9.jpeg"/><Relationship Id="rId19" Type="http://schemas.openxmlformats.org/officeDocument/2006/relationships/image" Target="../media/image18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Relationship Id="rId22" Type="http://schemas.openxmlformats.org/officeDocument/2006/relationships/image" Target="../media/image21.emf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页-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6A8C1279-3C1F-14D5-CD21-40119BB537D2}"/>
              </a:ext>
            </a:extLst>
          </p:cNvPr>
          <p:cNvGrpSpPr/>
          <p:nvPr/>
        </p:nvGrpSpPr>
        <p:grpSpPr>
          <a:xfrm>
            <a:off x="1922958" y="4374553"/>
            <a:ext cx="16404800" cy="17730073"/>
            <a:chOff x="889287" y="4374553"/>
            <a:chExt cx="19660220" cy="20360527"/>
          </a:xfrm>
        </p:grpSpPr>
        <p:pic>
          <p:nvPicPr>
            <p:cNvPr id="301" name="图片 30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556" y="13344014"/>
              <a:ext cx="2272450" cy="2204297"/>
            </a:xfrm>
            <a:prstGeom prst="rect">
              <a:avLst/>
            </a:prstGeom>
          </p:spPr>
        </p:pic>
        <p:sp>
          <p:nvSpPr>
            <p:cNvPr id="298" name="Rectangle"/>
            <p:cNvSpPr/>
            <p:nvPr/>
          </p:nvSpPr>
          <p:spPr>
            <a:xfrm rot="5400000">
              <a:off x="10580630" y="13121004"/>
              <a:ext cx="3450251" cy="1157891"/>
            </a:xfrm>
            <a:custGeom>
              <a:avLst/>
              <a:gdLst>
                <a:gd name="connsiteX0" fmla="*/ 0 w 2553638"/>
                <a:gd name="connsiteY0" fmla="*/ 448411 h 896823"/>
                <a:gd name="connsiteX1" fmla="*/ 1276823 w 2553638"/>
                <a:gd name="connsiteY1" fmla="*/ 0 h 896823"/>
                <a:gd name="connsiteX2" fmla="*/ 2553638 w 2553638"/>
                <a:gd name="connsiteY2" fmla="*/ 448411 h 896823"/>
                <a:gd name="connsiteX3" fmla="*/ 1276823 w 2553638"/>
                <a:gd name="connsiteY3" fmla="*/ 896823 h 89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2553638" h="896823">
                  <a:moveTo>
                    <a:pt x="0" y="0"/>
                  </a:moveTo>
                  <a:lnTo>
                    <a:pt x="2553638" y="0"/>
                  </a:lnTo>
                  <a:lnTo>
                    <a:pt x="2553638" y="896823"/>
                  </a:lnTo>
                  <a:lnTo>
                    <a:pt x="0" y="896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600" cap="flat">
              <a:solidFill>
                <a:srgbClr val="FFFFFF"/>
              </a:solidFill>
              <a:bevel/>
            </a:ln>
          </p:spPr>
        </p:sp>
        <p:sp>
          <p:nvSpPr>
            <p:cNvPr id="317" name="任意多边形: 形状 316"/>
            <p:cNvSpPr/>
            <p:nvPr/>
          </p:nvSpPr>
          <p:spPr>
            <a:xfrm>
              <a:off x="4229512" y="12581130"/>
              <a:ext cx="2445579" cy="2959501"/>
            </a:xfrm>
            <a:custGeom>
              <a:avLst/>
              <a:gdLst/>
              <a:ahLst/>
              <a:cxnLst/>
              <a:rect l="0" t="0" r="0" b="0"/>
              <a:pathLst>
                <a:path w="1894178" h="2190419">
                  <a:moveTo>
                    <a:pt x="0" y="558934"/>
                  </a:moveTo>
                  <a:lnTo>
                    <a:pt x="1894178" y="0"/>
                  </a:lnTo>
                  <a:lnTo>
                    <a:pt x="1894178" y="2190419"/>
                  </a:lnTo>
                  <a:lnTo>
                    <a:pt x="0" y="2190419"/>
                  </a:lnTo>
                  <a:lnTo>
                    <a:pt x="0" y="558934"/>
                  </a:lnTo>
                  <a:close/>
                </a:path>
              </a:pathLst>
            </a:custGeom>
            <a:solidFill>
              <a:srgbClr val="191919"/>
            </a:solidFill>
            <a:ln w="7600" cap="flat">
              <a:solidFill>
                <a:srgbClr val="FFFF31"/>
              </a:solidFill>
              <a:bevel/>
            </a:ln>
          </p:spPr>
        </p:sp>
        <p:pic>
          <p:nvPicPr>
            <p:cNvPr id="318" name="图片 3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595" y="7171145"/>
              <a:ext cx="2229982" cy="1941599"/>
            </a:xfrm>
            <a:prstGeom prst="rect">
              <a:avLst/>
            </a:prstGeom>
          </p:spPr>
        </p:pic>
        <p:pic>
          <p:nvPicPr>
            <p:cNvPr id="319" name="图片 3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330" y="9141631"/>
              <a:ext cx="2230031" cy="1960145"/>
            </a:xfrm>
            <a:prstGeom prst="rect">
              <a:avLst/>
            </a:prstGeom>
          </p:spPr>
        </p:pic>
        <p:pic>
          <p:nvPicPr>
            <p:cNvPr id="320" name="图片 3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782" y="11079554"/>
              <a:ext cx="2225223" cy="1964540"/>
            </a:xfrm>
            <a:prstGeom prst="rect">
              <a:avLst/>
            </a:prstGeom>
          </p:spPr>
        </p:pic>
        <p:sp>
          <p:nvSpPr>
            <p:cNvPr id="314" name="Text 314"/>
            <p:cNvSpPr txBox="1"/>
            <p:nvPr/>
          </p:nvSpPr>
          <p:spPr>
            <a:xfrm>
              <a:off x="3006564" y="7171143"/>
              <a:ext cx="1162512" cy="373819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Merge</a:t>
              </a:r>
            </a:p>
          </p:txBody>
        </p:sp>
        <p:sp>
          <p:nvSpPr>
            <p:cNvPr id="315" name="Text 315"/>
            <p:cNvSpPr txBox="1"/>
            <p:nvPr/>
          </p:nvSpPr>
          <p:spPr>
            <a:xfrm>
              <a:off x="2042007" y="9147842"/>
              <a:ext cx="2170941" cy="508288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1418"/>
                  </a:solidFill>
                  <a:latin typeface="Arial"/>
                </a:rPr>
                <a:t>LDM</a:t>
              </a:r>
              <a:r>
                <a:rPr sz="1976" baseline="30000">
                  <a:solidFill>
                    <a:srgbClr val="FF1418"/>
                  </a:solidFill>
                  <a:latin typeface="Arial"/>
                </a:rPr>
                <a:t>561</a:t>
              </a:r>
            </a:p>
          </p:txBody>
        </p:sp>
        <p:sp>
          <p:nvSpPr>
            <p:cNvPr id="316" name="Text 316"/>
            <p:cNvSpPr txBox="1"/>
            <p:nvPr/>
          </p:nvSpPr>
          <p:spPr>
            <a:xfrm>
              <a:off x="2395250" y="11088169"/>
              <a:ext cx="1674837" cy="508288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00AF54"/>
                  </a:solidFill>
                  <a:latin typeface="Arial"/>
                </a:rPr>
                <a:t>LDM</a:t>
              </a:r>
              <a:r>
                <a:rPr sz="1976" baseline="30000">
                  <a:solidFill>
                    <a:srgbClr val="00AF54"/>
                  </a:solidFill>
                  <a:latin typeface="Arial"/>
                </a:rPr>
                <a:t>488</a:t>
              </a:r>
            </a:p>
          </p:txBody>
        </p:sp>
        <p:grpSp>
          <p:nvGrpSpPr>
            <p:cNvPr id="326" name="组合 325"/>
            <p:cNvGrpSpPr/>
            <p:nvPr/>
          </p:nvGrpSpPr>
          <p:grpSpPr>
            <a:xfrm>
              <a:off x="1899354" y="5106888"/>
              <a:ext cx="2315025" cy="2042888"/>
              <a:chOff x="-2153194" y="-3104522"/>
              <a:chExt cx="1793060" cy="1512005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-2110041" y="-3085538"/>
                <a:ext cx="1749908" cy="1493020"/>
                <a:chOff x="-2110041" y="-3085538"/>
                <a:chExt cx="1749908" cy="1493020"/>
              </a:xfrm>
            </p:grpSpPr>
            <p:pic>
              <p:nvPicPr>
                <p:cNvPr id="3" name="图片 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89377" y="-3085538"/>
                  <a:ext cx="1729243" cy="1493020"/>
                </a:xfrm>
                <a:prstGeom prst="rect">
                  <a:avLst/>
                </a:prstGeom>
              </p:spPr>
            </p:pic>
            <p:sp>
              <p:nvSpPr>
                <p:cNvPr id="4" name="Rectangle"/>
                <p:cNvSpPr/>
                <p:nvPr/>
              </p:nvSpPr>
              <p:spPr>
                <a:xfrm>
                  <a:off x="-784390" y="-2403606"/>
                  <a:ext cx="342793" cy="281523"/>
                </a:xfrm>
                <a:custGeom>
                  <a:avLst/>
                  <a:gdLst>
                    <a:gd name="connsiteX0" fmla="*/ 0 w 342793"/>
                    <a:gd name="connsiteY0" fmla="*/ 140761 h 281523"/>
                    <a:gd name="connsiteX1" fmla="*/ 171397 w 342793"/>
                    <a:gd name="connsiteY1" fmla="*/ 0 h 281523"/>
                    <a:gd name="connsiteX2" fmla="*/ 342793 w 342793"/>
                    <a:gd name="connsiteY2" fmla="*/ 140761 h 281523"/>
                    <a:gd name="connsiteX3" fmla="*/ 171397 w 342793"/>
                    <a:gd name="connsiteY3" fmla="*/ 281523 h 281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0" t="0" r="0" b="0"/>
                  <a:pathLst>
                    <a:path w="342793" h="281523">
                      <a:moveTo>
                        <a:pt x="0" y="0"/>
                      </a:moveTo>
                      <a:lnTo>
                        <a:pt x="342793" y="0"/>
                      </a:lnTo>
                      <a:lnTo>
                        <a:pt x="342793" y="281523"/>
                      </a:lnTo>
                      <a:lnTo>
                        <a:pt x="0" y="2815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5200" cap="flat">
                  <a:solidFill>
                    <a:srgbClr val="FFFFFF"/>
                  </a:solidFill>
                  <a:bevel/>
                </a:ln>
              </p:spPr>
            </p:sp>
            <p:cxnSp>
              <p:nvCxnSpPr>
                <p:cNvPr id="5" name="Line"/>
                <p:cNvCxnSpPr/>
                <p:nvPr/>
              </p:nvCxnSpPr>
              <p:spPr>
                <a:xfrm>
                  <a:off x="-2046106" y="-1672401"/>
                  <a:ext cx="309347" cy="0"/>
                </a:xfrm>
                <a:prstGeom prst="line">
                  <a:avLst/>
                </a:prstGeom>
                <a:ln w="15200" cap="flat">
                  <a:solidFill>
                    <a:srgbClr val="FFFFFF"/>
                  </a:solidFill>
                  <a:bevel/>
                </a:ln>
              </p:spPr>
            </p:cxnSp>
            <p:sp>
              <p:nvSpPr>
                <p:cNvPr id="6" name="Text 317"/>
                <p:cNvSpPr txBox="1"/>
                <p:nvPr/>
              </p:nvSpPr>
              <p:spPr>
                <a:xfrm>
                  <a:off x="-2119733" y="-1939694"/>
                  <a:ext cx="862972" cy="193543"/>
                </a:xfrm>
                <a:prstGeom prst="rect">
                  <a:avLst/>
                </a:prstGeom>
                <a:noFill/>
              </p:spPr>
              <p:txBody>
                <a:bodyPr wrap="square" lIns="28000" tIns="18000" rIns="28000" bIns="18000" rtlCol="0" anchor="ctr"/>
                <a:lstStyle/>
                <a:p>
                  <a:pPr algn="ctr" defTabSz="914400"/>
                  <a:r>
                    <a:rPr sz="1976">
                      <a:solidFill>
                        <a:srgbClr val="FFFFFF"/>
                      </a:solidFill>
                      <a:latin typeface="Arial"/>
                    </a:rPr>
                    <a:t>5 </a:t>
                  </a:r>
                  <a:r>
                    <a:rPr sz="1976">
                      <a:solidFill>
                        <a:srgbClr val="FFFFFF"/>
                      </a:solidFill>
                      <a:latin typeface="微软雅黑"/>
                    </a:rPr>
                    <a:t>μ</a:t>
                  </a:r>
                  <a:r>
                    <a:rPr sz="1976">
                      <a:solidFill>
                        <a:srgbClr val="FFFFFF"/>
                      </a:solidFill>
                      <a:latin typeface="Arial"/>
                    </a:rPr>
                    <a:t>m</a:t>
                  </a:r>
                </a:p>
              </p:txBody>
            </p:sp>
          </p:grpSp>
          <p:sp>
            <p:nvSpPr>
              <p:cNvPr id="7" name="Text 318"/>
              <p:cNvSpPr txBox="1"/>
              <p:nvPr/>
            </p:nvSpPr>
            <p:spPr>
              <a:xfrm>
                <a:off x="-2083730" y="-3081740"/>
                <a:ext cx="1621825" cy="376199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ctr"/>
              <a:lstStyle/>
              <a:p>
                <a:pPr algn="ctr" defTabSz="914400"/>
                <a:r>
                  <a:rPr sz="1976">
                    <a:solidFill>
                      <a:srgbClr val="FFFFFF"/>
                    </a:solidFill>
                    <a:latin typeface="Arial"/>
                  </a:rPr>
                  <a:t>LDM</a:t>
                </a:r>
                <a:r>
                  <a:rPr sz="1976" baseline="30000">
                    <a:solidFill>
                      <a:srgbClr val="00AF54"/>
                    </a:solidFill>
                    <a:latin typeface="Arial"/>
                  </a:rPr>
                  <a:t>488</a:t>
                </a:r>
                <a:r>
                  <a:rPr sz="1976" baseline="30000">
                    <a:solidFill>
                      <a:srgbClr val="FFFFFF"/>
                    </a:solidFill>
                    <a:latin typeface="Arial"/>
                  </a:rPr>
                  <a:t>/</a:t>
                </a:r>
                <a:r>
                  <a:rPr sz="1976" baseline="30000">
                    <a:solidFill>
                      <a:srgbClr val="FF1418"/>
                    </a:solidFill>
                    <a:latin typeface="Arial"/>
                  </a:rPr>
                  <a:t>561 </a:t>
                </a:r>
              </a:p>
            </p:txBody>
          </p:sp>
        </p:grpSp>
        <p:pic>
          <p:nvPicPr>
            <p:cNvPr id="335" name="图片 3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914" y="12585412"/>
              <a:ext cx="3153828" cy="2973137"/>
            </a:xfrm>
            <a:prstGeom prst="rect">
              <a:avLst/>
            </a:prstGeom>
          </p:spPr>
        </p:pic>
        <p:pic>
          <p:nvPicPr>
            <p:cNvPr id="337" name="图片 3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0895" y="13376996"/>
              <a:ext cx="2393810" cy="1651803"/>
            </a:xfrm>
            <a:prstGeom prst="rect">
              <a:avLst/>
            </a:prstGeom>
          </p:spPr>
        </p:pic>
        <p:cxnSp>
          <p:nvCxnSpPr>
            <p:cNvPr id="342" name="Line"/>
            <p:cNvCxnSpPr/>
            <p:nvPr/>
          </p:nvCxnSpPr>
          <p:spPr>
            <a:xfrm rot="16200000">
              <a:off x="4417461" y="14282478"/>
              <a:ext cx="1000661" cy="0"/>
            </a:xfrm>
            <a:prstGeom prst="line">
              <a:avLst/>
            </a:prstGeom>
            <a:ln w="30400" cap="flat">
              <a:solidFill>
                <a:srgbClr val="FFFFFF"/>
              </a:solidFill>
              <a:custDash>
                <a:ds d="250000" sp="250000"/>
              </a:custDash>
              <a:bevel/>
            </a:ln>
          </p:spPr>
        </p:cxnSp>
        <p:cxnSp>
          <p:nvCxnSpPr>
            <p:cNvPr id="343" name="Line"/>
            <p:cNvCxnSpPr/>
            <p:nvPr/>
          </p:nvCxnSpPr>
          <p:spPr>
            <a:xfrm rot="16200000">
              <a:off x="5569183" y="14261017"/>
              <a:ext cx="1043788" cy="0"/>
            </a:xfrm>
            <a:prstGeom prst="line">
              <a:avLst/>
            </a:prstGeom>
            <a:ln w="30400" cap="flat">
              <a:solidFill>
                <a:srgbClr val="FFFFFF"/>
              </a:solidFill>
              <a:custDash>
                <a:ds d="250000" sp="250000"/>
              </a:custDash>
              <a:bevel/>
            </a:ln>
          </p:spPr>
        </p:cxnSp>
        <p:cxnSp>
          <p:nvCxnSpPr>
            <p:cNvPr id="344" name="Line"/>
            <p:cNvCxnSpPr/>
            <p:nvPr/>
          </p:nvCxnSpPr>
          <p:spPr>
            <a:xfrm rot="10800000">
              <a:off x="4360212" y="14755443"/>
              <a:ext cx="2306156" cy="0"/>
            </a:xfrm>
            <a:prstGeom prst="line">
              <a:avLst/>
            </a:prstGeom>
            <a:ln w="45600" cap="flat">
              <a:solidFill>
                <a:srgbClr val="FFFFFF"/>
              </a:solidFill>
              <a:bevel/>
            </a:ln>
          </p:spPr>
        </p:cxnSp>
        <p:sp>
          <p:nvSpPr>
            <p:cNvPr id="8" name="Text 319"/>
            <p:cNvSpPr txBox="1"/>
            <p:nvPr/>
          </p:nvSpPr>
          <p:spPr>
            <a:xfrm>
              <a:off x="6701535" y="15082801"/>
              <a:ext cx="3181450" cy="508288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1418"/>
                  </a:solidFill>
                  <a:latin typeface="Arial"/>
                </a:rPr>
                <a:t>Fluorescent map</a:t>
              </a:r>
            </a:p>
          </p:txBody>
        </p:sp>
        <p:sp>
          <p:nvSpPr>
            <p:cNvPr id="9" name="Text 320"/>
            <p:cNvSpPr txBox="1"/>
            <p:nvPr/>
          </p:nvSpPr>
          <p:spPr>
            <a:xfrm>
              <a:off x="2937802" y="6089971"/>
              <a:ext cx="930564" cy="378206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1#</a:t>
              </a:r>
            </a:p>
          </p:txBody>
        </p:sp>
        <p:sp>
          <p:nvSpPr>
            <p:cNvPr id="321" name="Text 321"/>
            <p:cNvSpPr txBox="1"/>
            <p:nvPr/>
          </p:nvSpPr>
          <p:spPr>
            <a:xfrm>
              <a:off x="6530930" y="12714221"/>
              <a:ext cx="930564" cy="378206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 b="1">
                  <a:solidFill>
                    <a:srgbClr val="FFFFFF"/>
                  </a:solidFill>
                  <a:latin typeface="Arial"/>
                </a:rPr>
                <a:t>2#</a:t>
              </a:r>
            </a:p>
          </p:txBody>
        </p:sp>
        <p:cxnSp>
          <p:nvCxnSpPr>
            <p:cNvPr id="353" name="Line"/>
            <p:cNvCxnSpPr/>
            <p:nvPr/>
          </p:nvCxnSpPr>
          <p:spPr>
            <a:xfrm rot="10800000">
              <a:off x="1929282" y="11054283"/>
              <a:ext cx="2306166" cy="0"/>
            </a:xfrm>
            <a:prstGeom prst="line">
              <a:avLst/>
            </a:prstGeom>
            <a:ln w="45600" cap="flat">
              <a:solidFill>
                <a:srgbClr val="FFFFFF"/>
              </a:solidFill>
              <a:bevel/>
            </a:ln>
          </p:spPr>
        </p:cxnSp>
        <p:cxnSp>
          <p:nvCxnSpPr>
            <p:cNvPr id="354" name="Line"/>
            <p:cNvCxnSpPr/>
            <p:nvPr/>
          </p:nvCxnSpPr>
          <p:spPr>
            <a:xfrm rot="10800000">
              <a:off x="1904849" y="7166924"/>
              <a:ext cx="2306145" cy="0"/>
            </a:xfrm>
            <a:prstGeom prst="line">
              <a:avLst/>
            </a:prstGeom>
            <a:ln w="45600" cap="flat">
              <a:solidFill>
                <a:srgbClr val="FFFFFF"/>
              </a:solidFill>
              <a:bevel/>
            </a:ln>
          </p:spPr>
        </p:cxnSp>
        <p:cxnSp>
          <p:nvCxnSpPr>
            <p:cNvPr id="355" name="Line"/>
            <p:cNvCxnSpPr/>
            <p:nvPr/>
          </p:nvCxnSpPr>
          <p:spPr>
            <a:xfrm rot="19827192">
              <a:off x="2230287" y="14522555"/>
              <a:ext cx="1511382" cy="0"/>
            </a:xfrm>
            <a:prstGeom prst="line">
              <a:avLst/>
            </a:prstGeom>
            <a:ln w="15200" cap="flat">
              <a:solidFill>
                <a:srgbClr val="FFBF28"/>
              </a:solidFill>
              <a:bevel/>
            </a:ln>
          </p:spPr>
        </p:cxnSp>
        <p:sp>
          <p:nvSpPr>
            <p:cNvPr id="322" name="Text 322"/>
            <p:cNvSpPr txBox="1"/>
            <p:nvPr/>
          </p:nvSpPr>
          <p:spPr>
            <a:xfrm>
              <a:off x="2243200" y="15133978"/>
              <a:ext cx="2066194" cy="424623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1418"/>
                  </a:solidFill>
                  <a:latin typeface="Arial"/>
                </a:rPr>
                <a:t>LDM</a:t>
              </a:r>
              <a:r>
                <a:rPr sz="1976" baseline="30000">
                  <a:solidFill>
                    <a:srgbClr val="FF1418"/>
                  </a:solidFill>
                  <a:latin typeface="Arial"/>
                </a:rPr>
                <a:t>561</a:t>
              </a:r>
            </a:p>
          </p:txBody>
        </p:sp>
        <p:cxnSp>
          <p:nvCxnSpPr>
            <p:cNvPr id="357" name="Line"/>
            <p:cNvCxnSpPr/>
            <p:nvPr/>
          </p:nvCxnSpPr>
          <p:spPr>
            <a:xfrm>
              <a:off x="2038446" y="8942576"/>
              <a:ext cx="655583" cy="0"/>
            </a:xfrm>
            <a:prstGeom prst="line">
              <a:avLst/>
            </a:prstGeom>
            <a:ln w="15200" cap="flat">
              <a:solidFill>
                <a:srgbClr val="FFFFFF"/>
              </a:solidFill>
              <a:bevel/>
            </a:ln>
          </p:spPr>
        </p:cxnSp>
        <p:sp>
          <p:nvSpPr>
            <p:cNvPr id="323" name="Text 323"/>
            <p:cNvSpPr txBox="1"/>
            <p:nvPr/>
          </p:nvSpPr>
          <p:spPr>
            <a:xfrm>
              <a:off x="2003062" y="8298910"/>
              <a:ext cx="1165771" cy="694839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1 </a:t>
              </a:r>
              <a:r>
                <a:rPr sz="1976">
                  <a:solidFill>
                    <a:srgbClr val="FFFFFF"/>
                  </a:solidFill>
                  <a:latin typeface="微软雅黑"/>
                </a:rPr>
                <a:t>μ</a:t>
              </a:r>
              <a:r>
                <a:rPr sz="1976">
                  <a:solidFill>
                    <a:srgbClr val="FFFFFF"/>
                  </a:solidFill>
                  <a:latin typeface="Arial"/>
                </a:rPr>
                <a:t>m</a:t>
              </a:r>
            </a:p>
          </p:txBody>
        </p:sp>
        <p:cxnSp>
          <p:nvCxnSpPr>
            <p:cNvPr id="168" name="Line"/>
            <p:cNvCxnSpPr/>
            <p:nvPr/>
          </p:nvCxnSpPr>
          <p:spPr>
            <a:xfrm rot="10800000">
              <a:off x="1986361" y="9137985"/>
              <a:ext cx="2306145" cy="0"/>
            </a:xfrm>
            <a:prstGeom prst="line">
              <a:avLst/>
            </a:prstGeom>
            <a:ln w="45600" cap="flat">
              <a:solidFill>
                <a:srgbClr val="FFFFFF"/>
              </a:solidFill>
              <a:bevel/>
            </a:ln>
          </p:spPr>
        </p:cxnSp>
        <p:sp>
          <p:nvSpPr>
            <p:cNvPr id="324" name="Text 324"/>
            <p:cNvSpPr txBox="1"/>
            <p:nvPr/>
          </p:nvSpPr>
          <p:spPr>
            <a:xfrm>
              <a:off x="889287" y="4565135"/>
              <a:ext cx="667242" cy="410738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 b="1">
                  <a:solidFill>
                    <a:srgbClr val="000000"/>
                  </a:solidFill>
                  <a:latin typeface="Arial"/>
                </a:rPr>
                <a:t>a</a:t>
              </a:r>
            </a:p>
          </p:txBody>
        </p:sp>
        <p:sp>
          <p:nvSpPr>
            <p:cNvPr id="333" name="Rectangle"/>
            <p:cNvSpPr/>
            <p:nvPr/>
          </p:nvSpPr>
          <p:spPr>
            <a:xfrm>
              <a:off x="14431677" y="9751361"/>
              <a:ext cx="935582" cy="864721"/>
            </a:xfrm>
            <a:custGeom>
              <a:avLst/>
              <a:gdLst>
                <a:gd name="connsiteX0" fmla="*/ 0 w 724638"/>
                <a:gd name="connsiteY0" fmla="*/ 320004 h 640007"/>
                <a:gd name="connsiteX1" fmla="*/ 362319 w 724638"/>
                <a:gd name="connsiteY1" fmla="*/ 0 h 640007"/>
                <a:gd name="connsiteX2" fmla="*/ 724638 w 724638"/>
                <a:gd name="connsiteY2" fmla="*/ 320004 h 640007"/>
                <a:gd name="connsiteX3" fmla="*/ 362319 w 724638"/>
                <a:gd name="connsiteY3" fmla="*/ 640007 h 6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724638" h="640007">
                  <a:moveTo>
                    <a:pt x="0" y="0"/>
                  </a:moveTo>
                  <a:lnTo>
                    <a:pt x="724638" y="0"/>
                  </a:lnTo>
                  <a:lnTo>
                    <a:pt x="724638" y="640007"/>
                  </a:lnTo>
                  <a:lnTo>
                    <a:pt x="0" y="64000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00" cap="flat">
              <a:solidFill>
                <a:srgbClr val="FFFFFF"/>
              </a:solidFill>
              <a:bevel/>
            </a:ln>
          </p:spPr>
        </p:sp>
        <p:pic>
          <p:nvPicPr>
            <p:cNvPr id="334" name="图片 3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0000">
              <a:off x="2997350" y="4374553"/>
              <a:ext cx="12044701" cy="8995172"/>
            </a:xfrm>
            <a:prstGeom prst="rect">
              <a:avLst/>
            </a:prstGeom>
          </p:spPr>
        </p:pic>
        <p:sp>
          <p:nvSpPr>
            <p:cNvPr id="325" name="Text 325"/>
            <p:cNvSpPr txBox="1"/>
            <p:nvPr/>
          </p:nvSpPr>
          <p:spPr>
            <a:xfrm>
              <a:off x="5511244" y="8526513"/>
              <a:ext cx="2039396" cy="723487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1418"/>
                  </a:solidFill>
                  <a:latin typeface="Arial"/>
                </a:rPr>
                <a:t>LDM</a:t>
              </a:r>
              <a:r>
                <a:rPr sz="1976" baseline="30000">
                  <a:solidFill>
                    <a:srgbClr val="FF1418"/>
                  </a:solidFill>
                  <a:latin typeface="Arial"/>
                </a:rPr>
                <a:t>561</a:t>
              </a:r>
            </a:p>
          </p:txBody>
        </p:sp>
        <p:pic>
          <p:nvPicPr>
            <p:cNvPr id="339" name="图片 33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6595" y="5900044"/>
              <a:ext cx="491886" cy="3985380"/>
            </a:xfrm>
            <a:prstGeom prst="rect">
              <a:avLst/>
            </a:prstGeom>
          </p:spPr>
        </p:pic>
        <p:sp>
          <p:nvSpPr>
            <p:cNvPr id="10" name="Text 326"/>
            <p:cNvSpPr txBox="1"/>
            <p:nvPr/>
          </p:nvSpPr>
          <p:spPr>
            <a:xfrm>
              <a:off x="13802846" y="9821980"/>
              <a:ext cx="2039386" cy="723487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000000"/>
                  </a:solidFill>
                  <a:latin typeface="Arial"/>
                </a:rPr>
                <a:t>low</a:t>
              </a:r>
            </a:p>
          </p:txBody>
        </p:sp>
        <p:sp>
          <p:nvSpPr>
            <p:cNvPr id="327" name="Text 327"/>
            <p:cNvSpPr txBox="1"/>
            <p:nvPr/>
          </p:nvSpPr>
          <p:spPr>
            <a:xfrm>
              <a:off x="13802846" y="5599602"/>
              <a:ext cx="2039386" cy="701927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000000"/>
                  </a:solidFill>
                  <a:latin typeface="Arial"/>
                </a:rPr>
                <a:t>high</a:t>
              </a:r>
            </a:p>
            <a:p>
              <a:pPr algn="ctr" defTabSz="914400"/>
              <a:endParaRPr sz="1976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8" name="Text 328"/>
            <p:cNvSpPr txBox="1"/>
            <p:nvPr/>
          </p:nvSpPr>
          <p:spPr>
            <a:xfrm>
              <a:off x="4794441" y="11342326"/>
              <a:ext cx="2469836" cy="723487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 dirty="0">
                  <a:solidFill>
                    <a:srgbClr val="FF1418"/>
                  </a:solidFill>
                  <a:latin typeface="Arial"/>
                </a:rPr>
                <a:t>3D surface fluorescent map</a:t>
              </a:r>
            </a:p>
          </p:txBody>
        </p:sp>
        <p:sp>
          <p:nvSpPr>
            <p:cNvPr id="347" name="Rectangle"/>
            <p:cNvSpPr/>
            <p:nvPr/>
          </p:nvSpPr>
          <p:spPr>
            <a:xfrm>
              <a:off x="10738700" y="10327778"/>
              <a:ext cx="583883" cy="534805"/>
            </a:xfrm>
            <a:custGeom>
              <a:avLst/>
              <a:gdLst>
                <a:gd name="connsiteX0" fmla="*/ 0 w 452236"/>
                <a:gd name="connsiteY0" fmla="*/ 197913 h 395826"/>
                <a:gd name="connsiteX1" fmla="*/ 226118 w 452236"/>
                <a:gd name="connsiteY1" fmla="*/ 0 h 395826"/>
                <a:gd name="connsiteX2" fmla="*/ 452236 w 452236"/>
                <a:gd name="connsiteY2" fmla="*/ 197913 h 395826"/>
                <a:gd name="connsiteX3" fmla="*/ 226118 w 452236"/>
                <a:gd name="connsiteY3" fmla="*/ 395826 h 39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452236" h="395826">
                  <a:moveTo>
                    <a:pt x="0" y="0"/>
                  </a:moveTo>
                  <a:lnTo>
                    <a:pt x="452236" y="0"/>
                  </a:lnTo>
                  <a:lnTo>
                    <a:pt x="452236" y="395826"/>
                  </a:lnTo>
                  <a:lnTo>
                    <a:pt x="0" y="39582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200" cap="flat">
              <a:solidFill>
                <a:srgbClr val="FFFFFF"/>
              </a:solidFill>
              <a:bevel/>
            </a:ln>
          </p:spPr>
        </p:sp>
        <p:sp>
          <p:nvSpPr>
            <p:cNvPr id="329" name="Text 329"/>
            <p:cNvSpPr txBox="1"/>
            <p:nvPr/>
          </p:nvSpPr>
          <p:spPr>
            <a:xfrm>
              <a:off x="10103042" y="7874526"/>
              <a:ext cx="1324544" cy="538330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2#</a:t>
              </a:r>
            </a:p>
          </p:txBody>
        </p:sp>
        <p:sp>
          <p:nvSpPr>
            <p:cNvPr id="330" name="Text 330"/>
            <p:cNvSpPr txBox="1"/>
            <p:nvPr/>
          </p:nvSpPr>
          <p:spPr>
            <a:xfrm>
              <a:off x="11272874" y="10355281"/>
              <a:ext cx="1324544" cy="538330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2#</a:t>
              </a:r>
            </a:p>
          </p:txBody>
        </p:sp>
        <p:sp>
          <p:nvSpPr>
            <p:cNvPr id="361" name="Rectangle"/>
            <p:cNvSpPr/>
            <p:nvPr/>
          </p:nvSpPr>
          <p:spPr>
            <a:xfrm>
              <a:off x="9690243" y="7981504"/>
              <a:ext cx="432840" cy="396458"/>
            </a:xfrm>
            <a:custGeom>
              <a:avLst/>
              <a:gdLst>
                <a:gd name="connsiteX0" fmla="*/ 0 w 335248"/>
                <a:gd name="connsiteY0" fmla="*/ 146716 h 293431"/>
                <a:gd name="connsiteX1" fmla="*/ 167624 w 335248"/>
                <a:gd name="connsiteY1" fmla="*/ 0 h 293431"/>
                <a:gd name="connsiteX2" fmla="*/ 335248 w 335248"/>
                <a:gd name="connsiteY2" fmla="*/ 146716 h 293431"/>
                <a:gd name="connsiteX3" fmla="*/ 167624 w 335248"/>
                <a:gd name="connsiteY3" fmla="*/ 293431 h 29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335248" h="293431">
                  <a:moveTo>
                    <a:pt x="0" y="0"/>
                  </a:moveTo>
                  <a:lnTo>
                    <a:pt x="335248" y="0"/>
                  </a:lnTo>
                  <a:lnTo>
                    <a:pt x="335248" y="293431"/>
                  </a:lnTo>
                  <a:lnTo>
                    <a:pt x="0" y="29343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200" cap="flat">
              <a:solidFill>
                <a:srgbClr val="FFFFFF"/>
              </a:solidFill>
              <a:bevel/>
            </a:ln>
          </p:spPr>
        </p:sp>
        <p:sp>
          <p:nvSpPr>
            <p:cNvPr id="331" name="Text 331"/>
            <p:cNvSpPr txBox="1"/>
            <p:nvPr/>
          </p:nvSpPr>
          <p:spPr>
            <a:xfrm>
              <a:off x="4360012" y="4585672"/>
              <a:ext cx="762332" cy="410738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 b="1">
                  <a:solidFill>
                    <a:srgbClr val="000000"/>
                  </a:solidFill>
                  <a:latin typeface="Arial"/>
                </a:rPr>
                <a:t>b</a:t>
              </a:r>
            </a:p>
          </p:txBody>
        </p:sp>
        <p:sp>
          <p:nvSpPr>
            <p:cNvPr id="332" name="Text 332"/>
            <p:cNvSpPr txBox="1"/>
            <p:nvPr/>
          </p:nvSpPr>
          <p:spPr>
            <a:xfrm>
              <a:off x="938346" y="13123170"/>
              <a:ext cx="667242" cy="410738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 b="1">
                  <a:solidFill>
                    <a:srgbClr val="000000"/>
                  </a:solidFill>
                  <a:latin typeface="Arial"/>
                </a:rPr>
                <a:t>c</a:t>
              </a:r>
            </a:p>
          </p:txBody>
        </p:sp>
        <p:sp>
          <p:nvSpPr>
            <p:cNvPr id="11" name="Text 333"/>
            <p:cNvSpPr txBox="1"/>
            <p:nvPr/>
          </p:nvSpPr>
          <p:spPr>
            <a:xfrm>
              <a:off x="10629851" y="11860459"/>
              <a:ext cx="762332" cy="410738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 b="1">
                  <a:solidFill>
                    <a:srgbClr val="000000"/>
                  </a:solidFill>
                  <a:latin typeface="Arial"/>
                </a:rPr>
                <a:t>d</a:t>
              </a:r>
            </a:p>
          </p:txBody>
        </p:sp>
        <p:pic>
          <p:nvPicPr>
            <p:cNvPr id="166" name="图片 16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214" y="16462162"/>
              <a:ext cx="6667220" cy="8071002"/>
            </a:xfrm>
            <a:prstGeom prst="rect">
              <a:avLst/>
            </a:prstGeom>
          </p:spPr>
        </p:pic>
        <p:sp>
          <p:nvSpPr>
            <p:cNvPr id="167" name="Rectangle"/>
            <p:cNvSpPr/>
            <p:nvPr/>
          </p:nvSpPr>
          <p:spPr>
            <a:xfrm>
              <a:off x="4668527" y="22426079"/>
              <a:ext cx="588743" cy="616107"/>
            </a:xfrm>
            <a:custGeom>
              <a:avLst/>
              <a:gdLst>
                <a:gd name="connsiteX0" fmla="*/ 0 w 456000"/>
                <a:gd name="connsiteY0" fmla="*/ 228000 h 456000"/>
                <a:gd name="connsiteX1" fmla="*/ 228000 w 456000"/>
                <a:gd name="connsiteY1" fmla="*/ 0 h 456000"/>
                <a:gd name="connsiteX2" fmla="*/ 456000 w 456000"/>
                <a:gd name="connsiteY2" fmla="*/ 228000 h 456000"/>
                <a:gd name="connsiteX3" fmla="*/ 228000 w 456000"/>
                <a:gd name="connsiteY3" fmla="*/ 456000 h 4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456000" h="456000">
                  <a:moveTo>
                    <a:pt x="0" y="0"/>
                  </a:moveTo>
                  <a:lnTo>
                    <a:pt x="456000" y="0"/>
                  </a:lnTo>
                  <a:lnTo>
                    <a:pt x="456000" y="456000"/>
                  </a:lnTo>
                  <a:lnTo>
                    <a:pt x="0" y="456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400" cap="flat">
              <a:solidFill>
                <a:srgbClr val="FFFFFF"/>
              </a:solidFill>
              <a:bevel/>
            </a:ln>
          </p:spPr>
        </p:sp>
        <p:sp>
          <p:nvSpPr>
            <p:cNvPr id="169" name="Rectangle"/>
            <p:cNvSpPr/>
            <p:nvPr/>
          </p:nvSpPr>
          <p:spPr>
            <a:xfrm>
              <a:off x="7111810" y="16810640"/>
              <a:ext cx="667242" cy="686618"/>
            </a:xfrm>
            <a:custGeom>
              <a:avLst/>
              <a:gdLst>
                <a:gd name="connsiteX0" fmla="*/ 0 w 516800"/>
                <a:gd name="connsiteY0" fmla="*/ 254093 h 508187"/>
                <a:gd name="connsiteX1" fmla="*/ 258400 w 516800"/>
                <a:gd name="connsiteY1" fmla="*/ 0 h 508187"/>
                <a:gd name="connsiteX2" fmla="*/ 516800 w 516800"/>
                <a:gd name="connsiteY2" fmla="*/ 254093 h 508187"/>
                <a:gd name="connsiteX3" fmla="*/ 258400 w 516800"/>
                <a:gd name="connsiteY3" fmla="*/ 508187 h 50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516800" h="508187">
                  <a:moveTo>
                    <a:pt x="0" y="0"/>
                  </a:moveTo>
                  <a:lnTo>
                    <a:pt x="516800" y="0"/>
                  </a:lnTo>
                  <a:lnTo>
                    <a:pt x="516800" y="508187"/>
                  </a:lnTo>
                  <a:lnTo>
                    <a:pt x="0" y="50818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400" cap="flat">
              <a:solidFill>
                <a:srgbClr val="FFFFFF"/>
              </a:solidFill>
              <a:bevel/>
            </a:ln>
          </p:spPr>
        </p:sp>
        <p:sp>
          <p:nvSpPr>
            <p:cNvPr id="170" name="Rectangle"/>
            <p:cNvSpPr/>
            <p:nvPr/>
          </p:nvSpPr>
          <p:spPr>
            <a:xfrm>
              <a:off x="7553367" y="17548608"/>
              <a:ext cx="686867" cy="674344"/>
            </a:xfrm>
            <a:custGeom>
              <a:avLst/>
              <a:gdLst>
                <a:gd name="connsiteX0" fmla="*/ 0 w 532000"/>
                <a:gd name="connsiteY0" fmla="*/ 249552 h 499103"/>
                <a:gd name="connsiteX1" fmla="*/ 266000 w 532000"/>
                <a:gd name="connsiteY1" fmla="*/ 0 h 499103"/>
                <a:gd name="connsiteX2" fmla="*/ 532000 w 532000"/>
                <a:gd name="connsiteY2" fmla="*/ 249552 h 499103"/>
                <a:gd name="connsiteX3" fmla="*/ 266000 w 532000"/>
                <a:gd name="connsiteY3" fmla="*/ 499103 h 499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532000" h="499103">
                  <a:moveTo>
                    <a:pt x="0" y="0"/>
                  </a:moveTo>
                  <a:lnTo>
                    <a:pt x="532000" y="0"/>
                  </a:lnTo>
                  <a:lnTo>
                    <a:pt x="532000" y="499103"/>
                  </a:lnTo>
                  <a:lnTo>
                    <a:pt x="0" y="49910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1400" cap="flat">
              <a:solidFill>
                <a:srgbClr val="FFFFFF"/>
              </a:solidFill>
              <a:bevel/>
            </a:ln>
          </p:spPr>
        </p:sp>
        <p:cxnSp>
          <p:nvCxnSpPr>
            <p:cNvPr id="172" name="Line"/>
            <p:cNvCxnSpPr/>
            <p:nvPr/>
          </p:nvCxnSpPr>
          <p:spPr>
            <a:xfrm>
              <a:off x="6354202" y="24252116"/>
              <a:ext cx="1736743" cy="0"/>
            </a:xfrm>
            <a:prstGeom prst="line">
              <a:avLst/>
            </a:prstGeom>
            <a:ln w="22800" cap="flat">
              <a:solidFill>
                <a:srgbClr val="FFFFFF"/>
              </a:solidFill>
              <a:bevel/>
            </a:ln>
          </p:spPr>
        </p:cxnSp>
        <p:sp>
          <p:nvSpPr>
            <p:cNvPr id="12" name="Text 334"/>
            <p:cNvSpPr txBox="1"/>
            <p:nvPr/>
          </p:nvSpPr>
          <p:spPr>
            <a:xfrm>
              <a:off x="6543792" y="23633523"/>
              <a:ext cx="1141494" cy="520454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5 </a:t>
              </a:r>
              <a:r>
                <a:rPr sz="1976">
                  <a:solidFill>
                    <a:srgbClr val="FFFFFF"/>
                  </a:solidFill>
                  <a:latin typeface="微软雅黑"/>
                </a:rPr>
                <a:t>μ</a:t>
              </a:r>
              <a:r>
                <a:rPr sz="1976">
                  <a:solidFill>
                    <a:srgbClr val="FFFFFF"/>
                  </a:solidFill>
                  <a:latin typeface="Arial"/>
                </a:rPr>
                <a:t>m</a:t>
              </a:r>
            </a:p>
          </p:txBody>
        </p:sp>
        <p:sp>
          <p:nvSpPr>
            <p:cNvPr id="13" name="Text 335"/>
            <p:cNvSpPr txBox="1"/>
            <p:nvPr/>
          </p:nvSpPr>
          <p:spPr>
            <a:xfrm>
              <a:off x="6447769" y="16605955"/>
              <a:ext cx="774803" cy="646229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5#</a:t>
              </a:r>
            </a:p>
          </p:txBody>
        </p:sp>
        <p:sp>
          <p:nvSpPr>
            <p:cNvPr id="336" name="Text 336"/>
            <p:cNvSpPr txBox="1"/>
            <p:nvPr/>
          </p:nvSpPr>
          <p:spPr>
            <a:xfrm>
              <a:off x="7696268" y="18222895"/>
              <a:ext cx="699873" cy="727006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4#</a:t>
              </a:r>
            </a:p>
          </p:txBody>
        </p:sp>
        <p:sp>
          <p:nvSpPr>
            <p:cNvPr id="14" name="Text 337"/>
            <p:cNvSpPr txBox="1"/>
            <p:nvPr/>
          </p:nvSpPr>
          <p:spPr>
            <a:xfrm>
              <a:off x="4459642" y="21750370"/>
              <a:ext cx="997075" cy="848677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3 #</a:t>
              </a:r>
            </a:p>
          </p:txBody>
        </p:sp>
        <p:sp>
          <p:nvSpPr>
            <p:cNvPr id="338" name="Text 338"/>
            <p:cNvSpPr txBox="1"/>
            <p:nvPr/>
          </p:nvSpPr>
          <p:spPr>
            <a:xfrm>
              <a:off x="1929890" y="16520241"/>
              <a:ext cx="3114706" cy="794243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128">
                  <a:solidFill>
                    <a:srgbClr val="FF1418"/>
                  </a:solidFill>
                  <a:latin typeface="Arial"/>
                </a:rPr>
                <a:t>LDM</a:t>
              </a:r>
              <a:r>
                <a:rPr sz="2128" baseline="30000">
                  <a:solidFill>
                    <a:srgbClr val="FF1418"/>
                  </a:solidFill>
                  <a:latin typeface="Arial"/>
                </a:rPr>
                <a:t>561</a:t>
              </a:r>
              <a:r>
                <a:rPr sz="2128">
                  <a:solidFill>
                    <a:srgbClr val="FFFFFF"/>
                  </a:solidFill>
                  <a:latin typeface="Arial"/>
                </a:rPr>
                <a:t>/</a:t>
              </a:r>
              <a:r>
                <a:rPr sz="2128">
                  <a:solidFill>
                    <a:srgbClr val="003EFF"/>
                  </a:solidFill>
                  <a:latin typeface="Arial"/>
                </a:rPr>
                <a:t>Lipi-B</a:t>
              </a:r>
              <a:r>
                <a:rPr sz="2128" baseline="30000">
                  <a:solidFill>
                    <a:srgbClr val="003EFF"/>
                  </a:solidFill>
                  <a:latin typeface="Arial"/>
                </a:rPr>
                <a:t>405</a:t>
              </a:r>
            </a:p>
          </p:txBody>
        </p:sp>
        <p:sp>
          <p:nvSpPr>
            <p:cNvPr id="15" name="Text 339"/>
            <p:cNvSpPr txBox="1"/>
            <p:nvPr/>
          </p:nvSpPr>
          <p:spPr>
            <a:xfrm>
              <a:off x="950861" y="15791256"/>
              <a:ext cx="517354" cy="679086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 b="1">
                  <a:solidFill>
                    <a:srgbClr val="000000"/>
                  </a:solidFill>
                  <a:latin typeface="Arial"/>
                </a:rPr>
                <a:t>e</a:t>
              </a:r>
            </a:p>
          </p:txBody>
        </p:sp>
        <p:grpSp>
          <p:nvGrpSpPr>
            <p:cNvPr id="216" name="组合 215"/>
            <p:cNvGrpSpPr/>
            <p:nvPr/>
          </p:nvGrpSpPr>
          <p:grpSpPr>
            <a:xfrm>
              <a:off x="1899963" y="17885751"/>
              <a:ext cx="3674503" cy="3700390"/>
              <a:chOff x="-2152723" y="6353512"/>
              <a:chExt cx="2846018" cy="2738774"/>
            </a:xfrm>
          </p:grpSpPr>
          <p:pic>
            <p:nvPicPr>
              <p:cNvPr id="181" name="图片 18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44621" y="6353512"/>
                <a:ext cx="2837924" cy="2738774"/>
              </a:xfrm>
              <a:prstGeom prst="rect">
                <a:avLst/>
              </a:prstGeom>
            </p:spPr>
          </p:pic>
          <p:sp>
            <p:nvSpPr>
              <p:cNvPr id="340" name="Text 340"/>
              <p:cNvSpPr txBox="1"/>
              <p:nvPr/>
            </p:nvSpPr>
            <p:spPr>
              <a:xfrm>
                <a:off x="-2152728" y="6340627"/>
                <a:ext cx="1265225" cy="609333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ctr"/>
              <a:lstStyle/>
              <a:p>
                <a:pPr algn="ctr" defTabSz="914400"/>
                <a:r>
                  <a:rPr sz="1976">
                    <a:solidFill>
                      <a:srgbClr val="FFFFFF"/>
                    </a:solidFill>
                    <a:latin typeface="Arial"/>
                  </a:rPr>
                  <a:t>Zoom 3 #</a:t>
                </a:r>
              </a:p>
            </p:txBody>
          </p:sp>
          <p:cxnSp>
            <p:nvCxnSpPr>
              <p:cNvPr id="207" name="Line"/>
              <p:cNvCxnSpPr/>
              <p:nvPr/>
            </p:nvCxnSpPr>
            <p:spPr>
              <a:xfrm>
                <a:off x="-2054582" y="8971781"/>
                <a:ext cx="1091854" cy="0"/>
              </a:xfrm>
              <a:prstGeom prst="line">
                <a:avLst/>
              </a:prstGeom>
              <a:ln w="22800" cap="flat">
                <a:solidFill>
                  <a:srgbClr val="FFFFFF"/>
                </a:solidFill>
                <a:bevel/>
              </a:ln>
            </p:spPr>
          </p:cxnSp>
          <p:sp>
            <p:nvSpPr>
              <p:cNvPr id="341" name="Text 341"/>
              <p:cNvSpPr txBox="1"/>
              <p:nvPr/>
            </p:nvSpPr>
            <p:spPr>
              <a:xfrm>
                <a:off x="-2088100" y="8598866"/>
                <a:ext cx="1128319" cy="401489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ctr"/>
              <a:lstStyle/>
              <a:p>
                <a:pPr algn="ctr" defTabSz="914400"/>
                <a:r>
                  <a:rPr sz="1976">
                    <a:solidFill>
                      <a:srgbClr val="FFFFFF"/>
                    </a:solidFill>
                    <a:latin typeface="Arial"/>
                  </a:rPr>
                  <a:t>500 nm</a:t>
                </a:r>
              </a:p>
            </p:txBody>
          </p:sp>
        </p:grpSp>
        <p:sp>
          <p:nvSpPr>
            <p:cNvPr id="224" name="Rectangle"/>
            <p:cNvSpPr/>
            <p:nvPr/>
          </p:nvSpPr>
          <p:spPr>
            <a:xfrm>
              <a:off x="1899963" y="17971645"/>
              <a:ext cx="3674503" cy="3680994"/>
            </a:xfrm>
            <a:custGeom>
              <a:avLst/>
              <a:gdLst>
                <a:gd name="connsiteX0" fmla="*/ 0 w 2846018"/>
                <a:gd name="connsiteY0" fmla="*/ 1362209 h 2724418"/>
                <a:gd name="connsiteX1" fmla="*/ 1423009 w 2846018"/>
                <a:gd name="connsiteY1" fmla="*/ 0 h 2724418"/>
                <a:gd name="connsiteX2" fmla="*/ 2846018 w 2846018"/>
                <a:gd name="connsiteY2" fmla="*/ 1362209 h 2724418"/>
                <a:gd name="connsiteX3" fmla="*/ 1423009 w 2846018"/>
                <a:gd name="connsiteY3" fmla="*/ 2724418 h 2724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2846018" h="2724418">
                  <a:moveTo>
                    <a:pt x="0" y="0"/>
                  </a:moveTo>
                  <a:lnTo>
                    <a:pt x="2846018" y="0"/>
                  </a:lnTo>
                  <a:lnTo>
                    <a:pt x="2846018" y="2724418"/>
                  </a:lnTo>
                  <a:lnTo>
                    <a:pt x="0" y="272441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00" cap="flat">
              <a:solidFill>
                <a:srgbClr val="FFFFFF"/>
              </a:solidFill>
              <a:bevel/>
            </a:ln>
          </p:spPr>
        </p:sp>
        <p:cxnSp>
          <p:nvCxnSpPr>
            <p:cNvPr id="227" name="Line"/>
            <p:cNvCxnSpPr/>
            <p:nvPr/>
          </p:nvCxnSpPr>
          <p:spPr>
            <a:xfrm rot="16200000">
              <a:off x="-374267" y="10147065"/>
              <a:ext cx="4435971" cy="0"/>
            </a:xfrm>
            <a:prstGeom prst="line">
              <a:avLst/>
            </a:prstGeom>
            <a:ln w="22800" cap="flat">
              <a:solidFill>
                <a:srgbClr val="454545"/>
              </a:solidFill>
              <a:bevel/>
            </a:ln>
          </p:spPr>
        </p:cxnSp>
        <p:sp>
          <p:nvSpPr>
            <p:cNvPr id="16" name="Text 342"/>
            <p:cNvSpPr txBox="1"/>
            <p:nvPr/>
          </p:nvSpPr>
          <p:spPr>
            <a:xfrm rot="16200000">
              <a:off x="727328" y="10051132"/>
              <a:ext cx="1706340" cy="408124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000000"/>
                  </a:solidFill>
                  <a:latin typeface="Arial"/>
                </a:rPr>
                <a:t>Zoom 1#</a:t>
              </a:r>
            </a:p>
          </p:txBody>
        </p:sp>
        <p:sp>
          <p:nvSpPr>
            <p:cNvPr id="17" name="Text 343"/>
            <p:cNvSpPr txBox="1"/>
            <p:nvPr/>
          </p:nvSpPr>
          <p:spPr>
            <a:xfrm rot="16200000">
              <a:off x="940329" y="14240351"/>
              <a:ext cx="1706340" cy="408124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000000"/>
                  </a:solidFill>
                  <a:latin typeface="Arial"/>
                </a:rPr>
                <a:t>Zoom 2#</a:t>
              </a:r>
            </a:p>
          </p:txBody>
        </p:sp>
        <p:pic>
          <p:nvPicPr>
            <p:cNvPr id="182" name="图片 18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8405" y="21714290"/>
              <a:ext cx="2413503" cy="2788255"/>
            </a:xfrm>
            <a:prstGeom prst="rect">
              <a:avLst/>
            </a:prstGeom>
          </p:spPr>
        </p:pic>
        <p:pic>
          <p:nvPicPr>
            <p:cNvPr id="183" name="图片 18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5611" y="21714290"/>
              <a:ext cx="2523952" cy="2788255"/>
            </a:xfrm>
            <a:prstGeom prst="rect">
              <a:avLst/>
            </a:prstGeom>
          </p:spPr>
        </p:pic>
        <p:pic>
          <p:nvPicPr>
            <p:cNvPr id="184" name="图片 18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6759" y="21714290"/>
              <a:ext cx="2543065" cy="2788255"/>
            </a:xfrm>
            <a:prstGeom prst="rect">
              <a:avLst/>
            </a:prstGeom>
          </p:spPr>
        </p:pic>
        <p:pic>
          <p:nvPicPr>
            <p:cNvPr id="185" name="图片 18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631" y="16449994"/>
              <a:ext cx="2463939" cy="2695787"/>
            </a:xfrm>
            <a:prstGeom prst="rect">
              <a:avLst/>
            </a:prstGeom>
          </p:spPr>
        </p:pic>
        <p:pic>
          <p:nvPicPr>
            <p:cNvPr id="186" name="图片 18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068" y="16450047"/>
              <a:ext cx="2406408" cy="2653768"/>
            </a:xfrm>
            <a:prstGeom prst="rect">
              <a:avLst/>
            </a:prstGeom>
          </p:spPr>
        </p:pic>
        <p:pic>
          <p:nvPicPr>
            <p:cNvPr id="187" name="图片 18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5777" y="16450478"/>
              <a:ext cx="2517151" cy="2681461"/>
            </a:xfrm>
            <a:prstGeom prst="rect">
              <a:avLst/>
            </a:prstGeom>
          </p:spPr>
        </p:pic>
        <p:pic>
          <p:nvPicPr>
            <p:cNvPr id="188" name="图片 18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631" y="19002885"/>
              <a:ext cx="2463585" cy="2702029"/>
            </a:xfrm>
            <a:prstGeom prst="rect">
              <a:avLst/>
            </a:prstGeom>
          </p:spPr>
        </p:pic>
        <p:pic>
          <p:nvPicPr>
            <p:cNvPr id="189" name="图片 18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0887" y="19003358"/>
              <a:ext cx="2433245" cy="2708684"/>
            </a:xfrm>
            <a:prstGeom prst="rect">
              <a:avLst/>
            </a:prstGeom>
          </p:spPr>
        </p:pic>
        <p:pic>
          <p:nvPicPr>
            <p:cNvPr id="190" name="图片 18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5777" y="19002897"/>
              <a:ext cx="2517141" cy="2699154"/>
            </a:xfrm>
            <a:prstGeom prst="rect">
              <a:avLst/>
            </a:prstGeom>
          </p:spPr>
        </p:pic>
        <p:sp>
          <p:nvSpPr>
            <p:cNvPr id="18" name="Text 344"/>
            <p:cNvSpPr txBox="1"/>
            <p:nvPr/>
          </p:nvSpPr>
          <p:spPr>
            <a:xfrm>
              <a:off x="8468344" y="16461533"/>
              <a:ext cx="2302132" cy="642007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Merge</a:t>
              </a:r>
            </a:p>
          </p:txBody>
        </p:sp>
        <p:sp>
          <p:nvSpPr>
            <p:cNvPr id="345" name="Text 345"/>
            <p:cNvSpPr txBox="1"/>
            <p:nvPr/>
          </p:nvSpPr>
          <p:spPr>
            <a:xfrm>
              <a:off x="10996100" y="16365504"/>
              <a:ext cx="2174218" cy="862821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1418"/>
                  </a:solidFill>
                  <a:latin typeface="Arial"/>
                </a:rPr>
                <a:t>LDM</a:t>
              </a:r>
              <a:r>
                <a:rPr sz="1976" baseline="30000">
                  <a:solidFill>
                    <a:srgbClr val="FF1418"/>
                  </a:solidFill>
                  <a:latin typeface="Arial"/>
                </a:rPr>
                <a:t>561</a:t>
              </a:r>
            </a:p>
          </p:txBody>
        </p:sp>
        <p:sp>
          <p:nvSpPr>
            <p:cNvPr id="346" name="Text 346"/>
            <p:cNvSpPr txBox="1"/>
            <p:nvPr/>
          </p:nvSpPr>
          <p:spPr>
            <a:xfrm>
              <a:off x="13251674" y="16367044"/>
              <a:ext cx="2623821" cy="862821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003EFF"/>
                  </a:solidFill>
                  <a:latin typeface="Arial"/>
                </a:rPr>
                <a:t>Lipi-B</a:t>
              </a:r>
              <a:r>
                <a:rPr sz="1976" baseline="30000">
                  <a:solidFill>
                    <a:srgbClr val="003EFF"/>
                  </a:solidFill>
                  <a:latin typeface="Arial"/>
                </a:rPr>
                <a:t>405</a:t>
              </a:r>
            </a:p>
          </p:txBody>
        </p:sp>
        <p:sp>
          <p:nvSpPr>
            <p:cNvPr id="19" name="Text 347"/>
            <p:cNvSpPr txBox="1"/>
            <p:nvPr/>
          </p:nvSpPr>
          <p:spPr>
            <a:xfrm>
              <a:off x="8472128" y="18418317"/>
              <a:ext cx="1678095" cy="49675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Zoom 3#</a:t>
              </a:r>
            </a:p>
          </p:txBody>
        </p:sp>
        <p:cxnSp>
          <p:nvCxnSpPr>
            <p:cNvPr id="209" name="Line"/>
            <p:cNvCxnSpPr/>
            <p:nvPr/>
          </p:nvCxnSpPr>
          <p:spPr>
            <a:xfrm>
              <a:off x="14865959" y="24245648"/>
              <a:ext cx="714047" cy="0"/>
            </a:xfrm>
            <a:prstGeom prst="line">
              <a:avLst/>
            </a:prstGeom>
            <a:ln w="22800" cap="flat">
              <a:solidFill>
                <a:srgbClr val="FFFFFF"/>
              </a:solidFill>
              <a:bevel/>
            </a:ln>
          </p:spPr>
        </p:cxnSp>
        <p:sp>
          <p:nvSpPr>
            <p:cNvPr id="348" name="Text 348"/>
            <p:cNvSpPr txBox="1"/>
            <p:nvPr/>
          </p:nvSpPr>
          <p:spPr>
            <a:xfrm>
              <a:off x="14511712" y="23612687"/>
              <a:ext cx="1286737" cy="643244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1 </a:t>
              </a:r>
              <a:r>
                <a:rPr sz="1976">
                  <a:solidFill>
                    <a:srgbClr val="FFFFFF"/>
                  </a:solidFill>
                  <a:latin typeface="微软雅黑"/>
                </a:rPr>
                <a:t>μ</a:t>
              </a:r>
              <a:r>
                <a:rPr sz="1976">
                  <a:solidFill>
                    <a:srgbClr val="FFFFFF"/>
                  </a:solidFill>
                  <a:latin typeface="Arial"/>
                </a:rPr>
                <a:t>m</a:t>
              </a:r>
            </a:p>
          </p:txBody>
        </p:sp>
        <p:sp>
          <p:nvSpPr>
            <p:cNvPr id="349" name="Text 349"/>
            <p:cNvSpPr txBox="1"/>
            <p:nvPr/>
          </p:nvSpPr>
          <p:spPr>
            <a:xfrm>
              <a:off x="8552062" y="21009058"/>
              <a:ext cx="1615178" cy="820809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Zoom 4#</a:t>
              </a:r>
            </a:p>
          </p:txBody>
        </p:sp>
        <p:sp>
          <p:nvSpPr>
            <p:cNvPr id="350" name="Text 350"/>
            <p:cNvSpPr txBox="1"/>
            <p:nvPr/>
          </p:nvSpPr>
          <p:spPr>
            <a:xfrm>
              <a:off x="8422014" y="23824975"/>
              <a:ext cx="1625667" cy="820809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FFFFFF"/>
                  </a:solidFill>
                  <a:latin typeface="Arial"/>
                </a:rPr>
                <a:t>Zoom 5#</a:t>
              </a:r>
            </a:p>
          </p:txBody>
        </p:sp>
        <p:cxnSp>
          <p:nvCxnSpPr>
            <p:cNvPr id="232" name="Line"/>
            <p:cNvCxnSpPr/>
            <p:nvPr/>
          </p:nvCxnSpPr>
          <p:spPr>
            <a:xfrm rot="16200000">
              <a:off x="9132020" y="20471993"/>
              <a:ext cx="8122345" cy="0"/>
            </a:xfrm>
            <a:prstGeom prst="line">
              <a:avLst/>
            </a:prstGeom>
            <a:ln w="45600" cap="flat">
              <a:solidFill>
                <a:srgbClr val="FFFFFF"/>
              </a:solidFill>
              <a:bevel/>
            </a:ln>
          </p:spPr>
        </p:cxnSp>
        <p:cxnSp>
          <p:nvCxnSpPr>
            <p:cNvPr id="233" name="Line"/>
            <p:cNvCxnSpPr/>
            <p:nvPr/>
          </p:nvCxnSpPr>
          <p:spPr>
            <a:xfrm rot="16200000">
              <a:off x="6804032" y="20471993"/>
              <a:ext cx="8122345" cy="0"/>
            </a:xfrm>
            <a:prstGeom prst="line">
              <a:avLst/>
            </a:prstGeom>
            <a:ln w="45600" cap="flat">
              <a:solidFill>
                <a:srgbClr val="FFFFFF"/>
              </a:solidFill>
              <a:bevel/>
            </a:ln>
          </p:spPr>
        </p:cxnSp>
        <p:cxnSp>
          <p:nvCxnSpPr>
            <p:cNvPr id="234" name="Line"/>
            <p:cNvCxnSpPr/>
            <p:nvPr/>
          </p:nvCxnSpPr>
          <p:spPr>
            <a:xfrm rot="10800000">
              <a:off x="8505600" y="19029275"/>
              <a:ext cx="7282997" cy="0"/>
            </a:xfrm>
            <a:prstGeom prst="line">
              <a:avLst/>
            </a:prstGeom>
            <a:ln w="45600" cap="flat">
              <a:solidFill>
                <a:srgbClr val="FFFFFF"/>
              </a:solidFill>
              <a:bevel/>
            </a:ln>
          </p:spPr>
        </p:cxnSp>
        <p:sp>
          <p:nvSpPr>
            <p:cNvPr id="351" name="Text 351"/>
            <p:cNvSpPr txBox="1"/>
            <p:nvPr/>
          </p:nvSpPr>
          <p:spPr>
            <a:xfrm>
              <a:off x="16682045" y="19140450"/>
              <a:ext cx="3297834" cy="75397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 dirty="0">
                  <a:solidFill>
                    <a:srgbClr val="000000"/>
                  </a:solidFill>
                  <a:latin typeface="Arial"/>
                </a:rPr>
                <a:t>Membrane protein-label </a:t>
              </a:r>
              <a:r>
                <a:rPr sz="1976" dirty="0" err="1">
                  <a:solidFill>
                    <a:srgbClr val="000000"/>
                  </a:solidFill>
                  <a:latin typeface="Arial"/>
                </a:rPr>
                <a:t>startegy</a:t>
              </a:r>
              <a:endParaRPr sz="1976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2" name="Text 352"/>
            <p:cNvSpPr txBox="1"/>
            <p:nvPr/>
          </p:nvSpPr>
          <p:spPr>
            <a:xfrm>
              <a:off x="16935361" y="23256557"/>
              <a:ext cx="3339900" cy="75397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000000"/>
                  </a:solidFill>
                  <a:latin typeface="Arial"/>
                </a:rPr>
                <a:t>Neutral lipid nucleus-lable startegy</a:t>
              </a:r>
            </a:p>
          </p:txBody>
        </p:sp>
        <p:pic>
          <p:nvPicPr>
            <p:cNvPr id="237" name="图片 236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38" y="16942233"/>
              <a:ext cx="3288247" cy="2230071"/>
            </a:xfrm>
            <a:prstGeom prst="rect">
              <a:avLst/>
            </a:prstGeom>
          </p:spPr>
        </p:pic>
        <p:pic>
          <p:nvPicPr>
            <p:cNvPr id="238" name="图片 23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8618" y="21135465"/>
              <a:ext cx="2735261" cy="1688082"/>
            </a:xfrm>
            <a:prstGeom prst="rect">
              <a:avLst/>
            </a:prstGeom>
          </p:spPr>
        </p:pic>
        <p:sp>
          <p:nvSpPr>
            <p:cNvPr id="239" name="Rectangle"/>
            <p:cNvSpPr/>
            <p:nvPr/>
          </p:nvSpPr>
          <p:spPr>
            <a:xfrm>
              <a:off x="18544732" y="20970472"/>
              <a:ext cx="575469" cy="1845354"/>
            </a:xfrm>
            <a:custGeom>
              <a:avLst/>
              <a:gdLst>
                <a:gd name="connsiteX0" fmla="*/ 0 w 445719"/>
                <a:gd name="connsiteY0" fmla="*/ 682900 h 1365804"/>
                <a:gd name="connsiteX1" fmla="*/ 222860 w 445719"/>
                <a:gd name="connsiteY1" fmla="*/ 0 h 1365804"/>
                <a:gd name="connsiteX2" fmla="*/ 445719 w 445719"/>
                <a:gd name="connsiteY2" fmla="*/ 682900 h 1365804"/>
                <a:gd name="connsiteX3" fmla="*/ 222860 w 445719"/>
                <a:gd name="connsiteY3" fmla="*/ 1365804 h 1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445719" h="1365804">
                  <a:moveTo>
                    <a:pt x="0" y="0"/>
                  </a:moveTo>
                  <a:lnTo>
                    <a:pt x="445719" y="0"/>
                  </a:lnTo>
                  <a:lnTo>
                    <a:pt x="445719" y="1365804"/>
                  </a:lnTo>
                  <a:lnTo>
                    <a:pt x="0" y="136580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200" cap="flat">
              <a:solidFill>
                <a:srgbClr val="1200FF"/>
              </a:solidFill>
              <a:bevel/>
            </a:ln>
          </p:spPr>
        </p:sp>
        <p:sp>
          <p:nvSpPr>
            <p:cNvPr id="240" name="Rectangle"/>
            <p:cNvSpPr/>
            <p:nvPr/>
          </p:nvSpPr>
          <p:spPr>
            <a:xfrm>
              <a:off x="18317576" y="17016707"/>
              <a:ext cx="575469" cy="1845343"/>
            </a:xfrm>
            <a:custGeom>
              <a:avLst/>
              <a:gdLst>
                <a:gd name="connsiteX0" fmla="*/ 0 w 445719"/>
                <a:gd name="connsiteY0" fmla="*/ 682900 h 1365796"/>
                <a:gd name="connsiteX1" fmla="*/ 222860 w 445719"/>
                <a:gd name="connsiteY1" fmla="*/ 0 h 1365796"/>
                <a:gd name="connsiteX2" fmla="*/ 445719 w 445719"/>
                <a:gd name="connsiteY2" fmla="*/ 682900 h 1365796"/>
                <a:gd name="connsiteX3" fmla="*/ 222860 w 445719"/>
                <a:gd name="connsiteY3" fmla="*/ 1365796 h 136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445719" h="1365796">
                  <a:moveTo>
                    <a:pt x="0" y="0"/>
                  </a:moveTo>
                  <a:lnTo>
                    <a:pt x="445719" y="0"/>
                  </a:lnTo>
                  <a:lnTo>
                    <a:pt x="445719" y="1365796"/>
                  </a:lnTo>
                  <a:lnTo>
                    <a:pt x="0" y="136579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200" cap="flat">
              <a:solidFill>
                <a:srgbClr val="C80F12"/>
              </a:solidFill>
              <a:bevel/>
            </a:ln>
          </p:spPr>
        </p:sp>
        <p:sp>
          <p:nvSpPr>
            <p:cNvPr id="20" name="Text 353"/>
            <p:cNvSpPr txBox="1"/>
            <p:nvPr/>
          </p:nvSpPr>
          <p:spPr>
            <a:xfrm>
              <a:off x="17159015" y="16328640"/>
              <a:ext cx="2771497" cy="862821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 b="1">
                  <a:solidFill>
                    <a:srgbClr val="000000"/>
                  </a:solidFill>
                  <a:latin typeface="Arial"/>
                </a:rPr>
                <a:t>Contact</a:t>
              </a:r>
            </a:p>
          </p:txBody>
        </p:sp>
        <p:sp>
          <p:nvSpPr>
            <p:cNvPr id="21" name="Text 354"/>
            <p:cNvSpPr txBox="1"/>
            <p:nvPr/>
          </p:nvSpPr>
          <p:spPr>
            <a:xfrm>
              <a:off x="17223580" y="20181876"/>
              <a:ext cx="2771497" cy="862821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 b="1">
                  <a:solidFill>
                    <a:srgbClr val="000000"/>
                  </a:solidFill>
                  <a:latin typeface="Arial"/>
                </a:rPr>
                <a:t>Without Contact</a:t>
              </a:r>
            </a:p>
          </p:txBody>
        </p:sp>
        <p:cxnSp>
          <p:nvCxnSpPr>
            <p:cNvPr id="243" name="Line"/>
            <p:cNvCxnSpPr/>
            <p:nvPr/>
          </p:nvCxnSpPr>
          <p:spPr>
            <a:xfrm rot="16200000">
              <a:off x="13643175" y="20805717"/>
              <a:ext cx="575033" cy="0"/>
            </a:xfrm>
            <a:prstGeom prst="line">
              <a:avLst/>
            </a:prstGeom>
            <a:ln w="7600" cap="flat">
              <a:solidFill>
                <a:srgbClr val="1200FF"/>
              </a:solidFill>
              <a:bevel/>
              <a:tailEnd type="triangle" w="lg" len="lg"/>
            </a:ln>
          </p:spPr>
        </p:cxnSp>
        <p:cxnSp>
          <p:nvCxnSpPr>
            <p:cNvPr id="244" name="Line"/>
            <p:cNvCxnSpPr/>
            <p:nvPr/>
          </p:nvCxnSpPr>
          <p:spPr>
            <a:xfrm rot="16200000">
              <a:off x="11310686" y="20759509"/>
              <a:ext cx="585214" cy="0"/>
            </a:xfrm>
            <a:prstGeom prst="line">
              <a:avLst/>
            </a:prstGeom>
            <a:ln w="7600" cap="flat">
              <a:solidFill>
                <a:srgbClr val="FF1418"/>
              </a:solidFill>
              <a:bevel/>
              <a:tailEnd type="triangle" w="lg" len="lg"/>
            </a:ln>
          </p:spPr>
        </p:cxnSp>
        <p:cxnSp>
          <p:nvCxnSpPr>
            <p:cNvPr id="245" name="Line"/>
            <p:cNvCxnSpPr/>
            <p:nvPr/>
          </p:nvCxnSpPr>
          <p:spPr>
            <a:xfrm rot="15656106">
              <a:off x="11565882" y="23971070"/>
              <a:ext cx="493613" cy="0"/>
            </a:xfrm>
            <a:prstGeom prst="line">
              <a:avLst/>
            </a:prstGeom>
            <a:ln w="7600" cap="flat">
              <a:solidFill>
                <a:srgbClr val="FF1418"/>
              </a:solidFill>
              <a:bevel/>
              <a:tailEnd type="triangle" w="lg" len="lg"/>
            </a:ln>
          </p:spPr>
        </p:cxnSp>
        <p:cxnSp>
          <p:nvCxnSpPr>
            <p:cNvPr id="246" name="Line"/>
            <p:cNvCxnSpPr/>
            <p:nvPr/>
          </p:nvCxnSpPr>
          <p:spPr>
            <a:xfrm rot="15656100">
              <a:off x="12086137" y="23971172"/>
              <a:ext cx="493608" cy="0"/>
            </a:xfrm>
            <a:prstGeom prst="line">
              <a:avLst/>
            </a:prstGeom>
            <a:ln w="7600" cap="flat">
              <a:solidFill>
                <a:srgbClr val="FF1418"/>
              </a:solidFill>
              <a:bevel/>
              <a:tailEnd type="triangle" w="lg" len="lg"/>
            </a:ln>
          </p:spPr>
        </p:cxnSp>
        <p:cxnSp>
          <p:nvCxnSpPr>
            <p:cNvPr id="247" name="Line"/>
            <p:cNvCxnSpPr/>
            <p:nvPr/>
          </p:nvCxnSpPr>
          <p:spPr>
            <a:xfrm rot="16200000">
              <a:off x="14022638" y="23927326"/>
              <a:ext cx="410738" cy="0"/>
            </a:xfrm>
            <a:prstGeom prst="line">
              <a:avLst/>
            </a:prstGeom>
            <a:ln w="7600" cap="flat">
              <a:solidFill>
                <a:srgbClr val="1200FF"/>
              </a:solidFill>
              <a:bevel/>
              <a:tailEnd type="triangle" w="lg" len="lg"/>
            </a:ln>
          </p:spPr>
        </p:cxnSp>
        <p:cxnSp>
          <p:nvCxnSpPr>
            <p:cNvPr id="248" name="Line"/>
            <p:cNvCxnSpPr/>
            <p:nvPr/>
          </p:nvCxnSpPr>
          <p:spPr>
            <a:xfrm rot="16200000">
              <a:off x="14468512" y="23845179"/>
              <a:ext cx="410738" cy="0"/>
            </a:xfrm>
            <a:prstGeom prst="line">
              <a:avLst/>
            </a:prstGeom>
            <a:ln w="7600" cap="flat">
              <a:solidFill>
                <a:srgbClr val="1200FF"/>
              </a:solidFill>
              <a:bevel/>
              <a:tailEnd type="triangle" w="lg" len="lg"/>
            </a:ln>
          </p:spPr>
        </p:cxnSp>
        <p:sp>
          <p:nvSpPr>
            <p:cNvPr id="22" name="Text 355"/>
            <p:cNvSpPr txBox="1"/>
            <p:nvPr/>
          </p:nvSpPr>
          <p:spPr>
            <a:xfrm>
              <a:off x="10623241" y="18915056"/>
              <a:ext cx="2623821" cy="862821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 b="1" dirty="0">
                  <a:solidFill>
                    <a:srgbClr val="FFFFFF"/>
                  </a:solidFill>
                  <a:latin typeface="Arial"/>
                </a:rPr>
                <a:t>Contact</a:t>
              </a:r>
            </a:p>
          </p:txBody>
        </p:sp>
        <p:sp>
          <p:nvSpPr>
            <p:cNvPr id="356" name="Text 356"/>
            <p:cNvSpPr txBox="1"/>
            <p:nvPr/>
          </p:nvSpPr>
          <p:spPr>
            <a:xfrm>
              <a:off x="10800551" y="21743297"/>
              <a:ext cx="2623821" cy="862821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 b="1">
                  <a:solidFill>
                    <a:srgbClr val="FFFFFF"/>
                  </a:solidFill>
                  <a:latin typeface="Arial"/>
                </a:rPr>
                <a:t>Contact</a:t>
              </a:r>
            </a:p>
          </p:txBody>
        </p:sp>
        <p:sp>
          <p:nvSpPr>
            <p:cNvPr id="23" name="Text 357"/>
            <p:cNvSpPr txBox="1"/>
            <p:nvPr/>
          </p:nvSpPr>
          <p:spPr>
            <a:xfrm>
              <a:off x="13155523" y="18915056"/>
              <a:ext cx="2623821" cy="862821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824" b="1">
                  <a:solidFill>
                    <a:srgbClr val="FFFFFF"/>
                  </a:solidFill>
                  <a:latin typeface="Arial"/>
                </a:rPr>
                <a:t>Without Contact</a:t>
              </a:r>
            </a:p>
          </p:txBody>
        </p:sp>
        <p:sp>
          <p:nvSpPr>
            <p:cNvPr id="358" name="Text 358"/>
            <p:cNvSpPr txBox="1"/>
            <p:nvPr/>
          </p:nvSpPr>
          <p:spPr>
            <a:xfrm>
              <a:off x="13175148" y="21796385"/>
              <a:ext cx="2623821" cy="862821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824" b="1">
                  <a:solidFill>
                    <a:srgbClr val="FFFFFF"/>
                  </a:solidFill>
                  <a:latin typeface="Arial"/>
                </a:rPr>
                <a:t>Without Contact</a:t>
              </a:r>
            </a:p>
          </p:txBody>
        </p:sp>
        <p:cxnSp>
          <p:nvCxnSpPr>
            <p:cNvPr id="253" name="Line"/>
            <p:cNvCxnSpPr>
              <a:endCxn id="157" idx="0"/>
            </p:cNvCxnSpPr>
            <p:nvPr/>
          </p:nvCxnSpPr>
          <p:spPr>
            <a:xfrm rot="11664900">
              <a:off x="1854973" y="22053745"/>
              <a:ext cx="2858554" cy="0"/>
            </a:xfrm>
            <a:prstGeom prst="line">
              <a:avLst/>
            </a:prstGeom>
            <a:ln w="15200" cap="flat">
              <a:solidFill>
                <a:srgbClr val="FFFFFF"/>
              </a:solidFill>
              <a:bevel/>
            </a:ln>
          </p:spPr>
        </p:cxnSp>
        <p:sp>
          <p:nvSpPr>
            <p:cNvPr id="359" name="Text 359"/>
            <p:cNvSpPr txBox="1"/>
            <p:nvPr/>
          </p:nvSpPr>
          <p:spPr>
            <a:xfrm>
              <a:off x="15779321" y="4440541"/>
              <a:ext cx="517354" cy="679086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 b="1">
                  <a:solidFill>
                    <a:srgbClr val="000000"/>
                  </a:solidFill>
                  <a:latin typeface="Arial"/>
                </a:rPr>
                <a:t>f</a:t>
              </a:r>
            </a:p>
          </p:txBody>
        </p:sp>
        <p:pic>
          <p:nvPicPr>
            <p:cNvPr id="256" name="图片 255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5852" y="8442513"/>
              <a:ext cx="3401218" cy="3312787"/>
            </a:xfrm>
            <a:prstGeom prst="rect">
              <a:avLst/>
            </a:prstGeom>
          </p:spPr>
        </p:pic>
        <p:pic>
          <p:nvPicPr>
            <p:cNvPr id="257" name="图片 256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6483" y="11926197"/>
              <a:ext cx="3410539" cy="3277854"/>
            </a:xfrm>
            <a:prstGeom prst="rect">
              <a:avLst/>
            </a:prstGeom>
          </p:spPr>
        </p:pic>
        <p:grpSp>
          <p:nvGrpSpPr>
            <p:cNvPr id="263" name="组合 262"/>
            <p:cNvGrpSpPr/>
            <p:nvPr/>
          </p:nvGrpSpPr>
          <p:grpSpPr>
            <a:xfrm>
              <a:off x="16776312" y="4981870"/>
              <a:ext cx="3773195" cy="4400114"/>
              <a:chOff x="9369478" y="-3197052"/>
              <a:chExt cx="2922458" cy="3256661"/>
            </a:xfrm>
          </p:grpSpPr>
          <p:pic>
            <p:nvPicPr>
              <p:cNvPr id="255" name="图片 254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9478" y="-3197052"/>
                <a:ext cx="2624219" cy="2507544"/>
              </a:xfrm>
              <a:prstGeom prst="rect">
                <a:avLst/>
              </a:prstGeom>
            </p:spPr>
          </p:pic>
          <p:cxnSp>
            <p:nvCxnSpPr>
              <p:cNvPr id="258" name="Line"/>
              <p:cNvCxnSpPr/>
              <p:nvPr/>
            </p:nvCxnSpPr>
            <p:spPr>
              <a:xfrm>
                <a:off x="10830707" y="-935291"/>
                <a:ext cx="1033737" cy="0"/>
              </a:xfrm>
              <a:prstGeom prst="line">
                <a:avLst/>
              </a:prstGeom>
              <a:ln w="22800" cap="flat">
                <a:solidFill>
                  <a:srgbClr val="000000"/>
                </a:solidFill>
                <a:bevel/>
              </a:ln>
            </p:spPr>
          </p:cxnSp>
          <p:sp>
            <p:nvSpPr>
              <p:cNvPr id="360" name="Text 360"/>
              <p:cNvSpPr txBox="1"/>
              <p:nvPr/>
            </p:nvSpPr>
            <p:spPr>
              <a:xfrm>
                <a:off x="10739693" y="-1379856"/>
                <a:ext cx="1262368" cy="550001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ctr"/>
              <a:lstStyle/>
              <a:p>
                <a:pPr algn="ctr" defTabSz="914400"/>
                <a:r>
                  <a:rPr sz="1976">
                    <a:solidFill>
                      <a:srgbClr val="000000"/>
                    </a:solidFill>
                    <a:latin typeface="Arial"/>
                  </a:rPr>
                  <a:t>1 </a:t>
                </a:r>
                <a:r>
                  <a:rPr sz="1976">
                    <a:solidFill>
                      <a:srgbClr val="000000"/>
                    </a:solidFill>
                    <a:latin typeface="微软雅黑"/>
                  </a:rPr>
                  <a:t>μ</a:t>
                </a:r>
                <a:r>
                  <a:rPr sz="1976">
                    <a:solidFill>
                      <a:srgbClr val="000000"/>
                    </a:solidFill>
                    <a:latin typeface="Arial"/>
                  </a:rPr>
                  <a:t>m</a:t>
                </a:r>
              </a:p>
            </p:txBody>
          </p:sp>
        </p:grpSp>
        <p:sp>
          <p:nvSpPr>
            <p:cNvPr id="24" name="Text 361"/>
            <p:cNvSpPr txBox="1"/>
            <p:nvPr/>
          </p:nvSpPr>
          <p:spPr>
            <a:xfrm>
              <a:off x="16934733" y="10910903"/>
              <a:ext cx="2170745" cy="862821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 b="1">
                  <a:solidFill>
                    <a:srgbClr val="C80F12"/>
                  </a:solidFill>
                  <a:latin typeface="Arial"/>
                </a:rPr>
                <a:t>Contact</a:t>
              </a:r>
            </a:p>
          </p:txBody>
        </p:sp>
        <p:cxnSp>
          <p:nvCxnSpPr>
            <p:cNvPr id="268" name="Line"/>
            <p:cNvCxnSpPr/>
            <p:nvPr/>
          </p:nvCxnSpPr>
          <p:spPr>
            <a:xfrm rot="16200000">
              <a:off x="17744967" y="10712652"/>
              <a:ext cx="585199" cy="0"/>
            </a:xfrm>
            <a:prstGeom prst="line">
              <a:avLst/>
            </a:prstGeom>
            <a:ln w="7600" cap="flat">
              <a:solidFill>
                <a:srgbClr val="FF1418"/>
              </a:solidFill>
              <a:bevel/>
              <a:tailEnd type="triangle" w="lg" len="lg"/>
            </a:ln>
          </p:spPr>
        </p:cxnSp>
        <p:cxnSp>
          <p:nvCxnSpPr>
            <p:cNvPr id="269" name="Line"/>
            <p:cNvCxnSpPr/>
            <p:nvPr/>
          </p:nvCxnSpPr>
          <p:spPr>
            <a:xfrm rot="16200000">
              <a:off x="18613540" y="13500536"/>
              <a:ext cx="575033" cy="0"/>
            </a:xfrm>
            <a:prstGeom prst="line">
              <a:avLst/>
            </a:prstGeom>
            <a:ln w="7600" cap="flat">
              <a:solidFill>
                <a:srgbClr val="FF1418"/>
              </a:solidFill>
              <a:bevel/>
              <a:tailEnd type="triangle" w="lg" len="lg"/>
            </a:ln>
          </p:spPr>
        </p:cxnSp>
        <p:cxnSp>
          <p:nvCxnSpPr>
            <p:cNvPr id="270" name="Line"/>
            <p:cNvCxnSpPr/>
            <p:nvPr/>
          </p:nvCxnSpPr>
          <p:spPr>
            <a:xfrm rot="13500000">
              <a:off x="17905703" y="14486307"/>
              <a:ext cx="813221" cy="0"/>
            </a:xfrm>
            <a:prstGeom prst="line">
              <a:avLst/>
            </a:prstGeom>
            <a:ln w="7600" cap="flat">
              <a:solidFill>
                <a:srgbClr val="FF1418"/>
              </a:solidFill>
              <a:bevel/>
              <a:tailEnd type="triangle" w="lg" len="lg"/>
            </a:ln>
          </p:spPr>
        </p:cxnSp>
        <p:sp>
          <p:nvSpPr>
            <p:cNvPr id="362" name="Text 362"/>
            <p:cNvSpPr txBox="1"/>
            <p:nvPr/>
          </p:nvSpPr>
          <p:spPr>
            <a:xfrm rot="16200000">
              <a:off x="14840604" y="9367924"/>
              <a:ext cx="2900313" cy="824500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>
                  <a:solidFill>
                    <a:srgbClr val="000000"/>
                  </a:solidFill>
                  <a:latin typeface="Arial"/>
                </a:rPr>
                <a:t>EM image</a:t>
              </a:r>
            </a:p>
          </p:txBody>
        </p:sp>
        <p:cxnSp>
          <p:nvCxnSpPr>
            <p:cNvPr id="272" name="Line"/>
            <p:cNvCxnSpPr/>
            <p:nvPr/>
          </p:nvCxnSpPr>
          <p:spPr>
            <a:xfrm rot="16200000">
              <a:off x="13393214" y="10265974"/>
              <a:ext cx="6325366" cy="0"/>
            </a:xfrm>
            <a:prstGeom prst="line">
              <a:avLst/>
            </a:prstGeom>
            <a:ln w="22800" cap="flat">
              <a:solidFill>
                <a:srgbClr val="454545"/>
              </a:solidFill>
              <a:bevel/>
            </a:ln>
          </p:spPr>
        </p:cxnSp>
        <p:cxnSp>
          <p:nvCxnSpPr>
            <p:cNvPr id="300" name="Line"/>
            <p:cNvCxnSpPr>
              <a:stCxn id="218" idx="0"/>
              <a:endCxn id="218" idx="0"/>
            </p:cNvCxnSpPr>
            <p:nvPr/>
          </p:nvCxnSpPr>
          <p:spPr>
            <a:xfrm rot="16200000">
              <a:off x="4316788" y="20572933"/>
              <a:ext cx="8324294" cy="0"/>
            </a:xfrm>
            <a:prstGeom prst="line">
              <a:avLst/>
            </a:prstGeom>
            <a:ln w="45600" cap="flat">
              <a:solidFill>
                <a:srgbClr val="FFFFFF"/>
              </a:solidFill>
              <a:bevel/>
            </a:ln>
          </p:spPr>
        </p:cxnSp>
        <p:sp>
          <p:nvSpPr>
            <p:cNvPr id="363" name="Text 363"/>
            <p:cNvSpPr txBox="1"/>
            <p:nvPr/>
          </p:nvSpPr>
          <p:spPr>
            <a:xfrm>
              <a:off x="15589365" y="15670842"/>
              <a:ext cx="808171" cy="72974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 b="1">
                  <a:solidFill>
                    <a:srgbClr val="000000"/>
                  </a:solidFill>
                  <a:latin typeface="Arial"/>
                </a:rPr>
                <a:t>g</a:t>
              </a:r>
            </a:p>
          </p:txBody>
        </p:sp>
        <p:sp>
          <p:nvSpPr>
            <p:cNvPr id="364" name="Text 364"/>
            <p:cNvSpPr txBox="1"/>
            <p:nvPr/>
          </p:nvSpPr>
          <p:spPr>
            <a:xfrm>
              <a:off x="17962478" y="6468177"/>
              <a:ext cx="1285668" cy="513423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>
                  <a:solidFill>
                    <a:srgbClr val="FFFFFF"/>
                  </a:solidFill>
                  <a:latin typeface="Arial"/>
                </a:rPr>
                <a:t>LD</a:t>
              </a:r>
            </a:p>
          </p:txBody>
        </p:sp>
        <p:sp>
          <p:nvSpPr>
            <p:cNvPr id="365" name="Text 365"/>
            <p:cNvSpPr txBox="1"/>
            <p:nvPr/>
          </p:nvSpPr>
          <p:spPr>
            <a:xfrm>
              <a:off x="17004005" y="9471299"/>
              <a:ext cx="1285668" cy="513423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>
                  <a:solidFill>
                    <a:srgbClr val="FFFFFF"/>
                  </a:solidFill>
                  <a:latin typeface="Arial"/>
                </a:rPr>
                <a:t>LD</a:t>
              </a:r>
            </a:p>
          </p:txBody>
        </p:sp>
        <p:sp>
          <p:nvSpPr>
            <p:cNvPr id="366" name="Text 366"/>
            <p:cNvSpPr txBox="1"/>
            <p:nvPr/>
          </p:nvSpPr>
          <p:spPr>
            <a:xfrm>
              <a:off x="18020077" y="10071079"/>
              <a:ext cx="1285668" cy="513423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>
                  <a:solidFill>
                    <a:srgbClr val="FFFFFF"/>
                  </a:solidFill>
                  <a:latin typeface="Arial"/>
                </a:rPr>
                <a:t>LD</a:t>
              </a:r>
            </a:p>
          </p:txBody>
        </p:sp>
        <p:sp>
          <p:nvSpPr>
            <p:cNvPr id="367" name="Text 367"/>
            <p:cNvSpPr txBox="1"/>
            <p:nvPr/>
          </p:nvSpPr>
          <p:spPr>
            <a:xfrm>
              <a:off x="18480082" y="12339688"/>
              <a:ext cx="1285668" cy="513423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>
                  <a:solidFill>
                    <a:srgbClr val="FFFFFF"/>
                  </a:solidFill>
                  <a:latin typeface="Arial"/>
                </a:rPr>
                <a:t>LD</a:t>
              </a:r>
            </a:p>
          </p:txBody>
        </p:sp>
        <p:sp>
          <p:nvSpPr>
            <p:cNvPr id="368" name="Text 368"/>
            <p:cNvSpPr txBox="1"/>
            <p:nvPr/>
          </p:nvSpPr>
          <p:spPr>
            <a:xfrm>
              <a:off x="17724430" y="13277197"/>
              <a:ext cx="1285668" cy="513423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>
                  <a:solidFill>
                    <a:srgbClr val="FFFFFF"/>
                  </a:solidFill>
                  <a:latin typeface="Arial"/>
                </a:rPr>
                <a:t>LD</a:t>
              </a:r>
            </a:p>
          </p:txBody>
        </p:sp>
        <p:sp>
          <p:nvSpPr>
            <p:cNvPr id="369" name="Text 369"/>
            <p:cNvSpPr txBox="1"/>
            <p:nvPr/>
          </p:nvSpPr>
          <p:spPr>
            <a:xfrm>
              <a:off x="17004005" y="14187701"/>
              <a:ext cx="1285668" cy="513423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2736">
                  <a:solidFill>
                    <a:srgbClr val="FFFFFF"/>
                  </a:solidFill>
                  <a:latin typeface="Arial"/>
                </a:rPr>
                <a:t>LD</a:t>
              </a:r>
            </a:p>
          </p:txBody>
        </p:sp>
        <p:cxnSp>
          <p:nvCxnSpPr>
            <p:cNvPr id="284" name="Line"/>
            <p:cNvCxnSpPr>
              <a:stCxn id="217" idx="0"/>
            </p:cNvCxnSpPr>
            <p:nvPr/>
          </p:nvCxnSpPr>
          <p:spPr>
            <a:xfrm rot="10800000">
              <a:off x="8496260" y="21712113"/>
              <a:ext cx="7283035" cy="0"/>
            </a:xfrm>
            <a:prstGeom prst="line">
              <a:avLst/>
            </a:prstGeom>
            <a:ln w="45600" cap="flat">
              <a:solidFill>
                <a:srgbClr val="FFFFFF"/>
              </a:solidFill>
              <a:bevel/>
            </a:ln>
          </p:spPr>
        </p:cxnSp>
        <p:sp>
          <p:nvSpPr>
            <p:cNvPr id="286" name="Rectangle"/>
            <p:cNvSpPr/>
            <p:nvPr/>
          </p:nvSpPr>
          <p:spPr>
            <a:xfrm>
              <a:off x="12693772" y="15466123"/>
              <a:ext cx="2261313" cy="369664"/>
            </a:xfrm>
            <a:custGeom>
              <a:avLst/>
              <a:gdLst>
                <a:gd name="connsiteX0" fmla="*/ 0 w 1751458"/>
                <a:gd name="connsiteY0" fmla="*/ 136800 h 273600"/>
                <a:gd name="connsiteX1" fmla="*/ 875725 w 1751458"/>
                <a:gd name="connsiteY1" fmla="*/ 0 h 273600"/>
                <a:gd name="connsiteX2" fmla="*/ 1751458 w 1751458"/>
                <a:gd name="connsiteY2" fmla="*/ 136800 h 273600"/>
                <a:gd name="connsiteX3" fmla="*/ 875725 w 1751458"/>
                <a:gd name="connsiteY3" fmla="*/ 273600 h 27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1751458" h="273600">
                  <a:moveTo>
                    <a:pt x="0" y="0"/>
                  </a:moveTo>
                  <a:lnTo>
                    <a:pt x="1751458" y="0"/>
                  </a:lnTo>
                  <a:lnTo>
                    <a:pt x="1751458" y="273600"/>
                  </a:lnTo>
                  <a:lnTo>
                    <a:pt x="0" y="27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7600" cap="flat">
              <a:solidFill>
                <a:srgbClr val="FFFFFF"/>
              </a:solidFill>
              <a:bevel/>
            </a:ln>
          </p:spPr>
        </p:sp>
        <p:sp>
          <p:nvSpPr>
            <p:cNvPr id="370" name="Text 370"/>
            <p:cNvSpPr txBox="1"/>
            <p:nvPr/>
          </p:nvSpPr>
          <p:spPr>
            <a:xfrm>
              <a:off x="13605115" y="15239464"/>
              <a:ext cx="2174218" cy="862821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520">
                  <a:solidFill>
                    <a:srgbClr val="FF1418"/>
                  </a:solidFill>
                  <a:latin typeface="Arial"/>
                </a:rPr>
                <a:t>LDM</a:t>
              </a:r>
              <a:r>
                <a:rPr sz="1520" baseline="30000">
                  <a:solidFill>
                    <a:srgbClr val="FF1418"/>
                  </a:solidFill>
                  <a:latin typeface="Arial"/>
                </a:rPr>
                <a:t>561</a:t>
              </a:r>
            </a:p>
          </p:txBody>
        </p:sp>
        <p:sp>
          <p:nvSpPr>
            <p:cNvPr id="371" name="Text 371"/>
            <p:cNvSpPr txBox="1"/>
            <p:nvPr/>
          </p:nvSpPr>
          <p:spPr>
            <a:xfrm>
              <a:off x="12770052" y="15396811"/>
              <a:ext cx="1674837" cy="508288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520" dirty="0">
                  <a:solidFill>
                    <a:srgbClr val="00AF54"/>
                  </a:solidFill>
                  <a:latin typeface="Arial"/>
                </a:rPr>
                <a:t>LDM</a:t>
              </a:r>
              <a:r>
                <a:rPr sz="1520" baseline="30000" dirty="0">
                  <a:solidFill>
                    <a:srgbClr val="00AF54"/>
                  </a:solidFill>
                  <a:latin typeface="Arial"/>
                </a:rPr>
                <a:t>488</a:t>
              </a:r>
            </a:p>
          </p:txBody>
        </p:sp>
        <p:sp>
          <p:nvSpPr>
            <p:cNvPr id="372" name="Text 372"/>
            <p:cNvSpPr txBox="1"/>
            <p:nvPr/>
          </p:nvSpPr>
          <p:spPr>
            <a:xfrm rot="16200000">
              <a:off x="10939517" y="13270515"/>
              <a:ext cx="2002451" cy="485713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400"/>
              <a:r>
                <a:rPr sz="1976" dirty="0">
                  <a:solidFill>
                    <a:srgbClr val="000000"/>
                  </a:solidFill>
                  <a:latin typeface="Arial"/>
                </a:rPr>
                <a:t>Area</a:t>
              </a:r>
              <a:r>
                <a:rPr sz="1976" dirty="0">
                  <a:solidFill>
                    <a:srgbClr val="000000"/>
                  </a:solidFill>
                  <a:latin typeface="宋体"/>
                </a:rPr>
                <a:t> (</a:t>
              </a:r>
              <a:r>
                <a:rPr sz="1976" dirty="0">
                  <a:solidFill>
                    <a:srgbClr val="000000"/>
                  </a:solidFill>
                  <a:latin typeface="Arial"/>
                </a:rPr>
                <a:t>nm</a:t>
              </a:r>
              <a:r>
                <a:rPr sz="1976" baseline="30000" dirty="0">
                  <a:solidFill>
                    <a:srgbClr val="000000"/>
                  </a:solidFill>
                  <a:latin typeface="Arial"/>
                </a:rPr>
                <a:t>2</a:t>
              </a:r>
              <a:r>
                <a:rPr sz="1976" dirty="0">
                  <a:solidFill>
                    <a:srgbClr val="000000"/>
                  </a:solidFill>
                  <a:latin typeface="Arial"/>
                </a:rPr>
                <a:t>)</a:t>
              </a:r>
            </a:p>
          </p:txBody>
        </p:sp>
        <p:grpSp>
          <p:nvGrpSpPr>
            <p:cNvPr id="297" name="组合 296"/>
            <p:cNvGrpSpPr/>
            <p:nvPr/>
          </p:nvGrpSpPr>
          <p:grpSpPr>
            <a:xfrm>
              <a:off x="12055547" y="11922071"/>
              <a:ext cx="863483" cy="3687811"/>
              <a:chOff x="5713097" y="1939607"/>
              <a:chExt cx="668795" cy="2729464"/>
            </a:xfrm>
          </p:grpSpPr>
          <p:sp>
            <p:nvSpPr>
              <p:cNvPr id="373" name="Text 373"/>
              <p:cNvSpPr txBox="1"/>
              <p:nvPr/>
            </p:nvSpPr>
            <p:spPr>
              <a:xfrm>
                <a:off x="5713097" y="1939608"/>
                <a:ext cx="668795" cy="425600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t"/>
              <a:lstStyle/>
              <a:p>
                <a:pPr algn="r" defTabSz="914400"/>
                <a:r>
                  <a:rPr sz="1520" dirty="0">
                    <a:solidFill>
                      <a:srgbClr val="000000"/>
                    </a:solidFill>
                    <a:latin typeface="微软雅黑"/>
                  </a:rPr>
                  <a:t>2500</a:t>
                </a:r>
              </a:p>
            </p:txBody>
          </p:sp>
          <p:sp>
            <p:nvSpPr>
              <p:cNvPr id="374" name="Text 374"/>
              <p:cNvSpPr txBox="1"/>
              <p:nvPr/>
            </p:nvSpPr>
            <p:spPr>
              <a:xfrm>
                <a:off x="5713097" y="2388008"/>
                <a:ext cx="668795" cy="425600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t"/>
              <a:lstStyle/>
              <a:p>
                <a:pPr algn="r" defTabSz="914400"/>
                <a:r>
                  <a:rPr sz="1520">
                    <a:solidFill>
                      <a:srgbClr val="000000"/>
                    </a:solidFill>
                    <a:latin typeface="微软雅黑"/>
                  </a:rPr>
                  <a:t>2000</a:t>
                </a:r>
              </a:p>
            </p:txBody>
          </p:sp>
          <p:sp>
            <p:nvSpPr>
              <p:cNvPr id="375" name="Text 375"/>
              <p:cNvSpPr txBox="1"/>
              <p:nvPr/>
            </p:nvSpPr>
            <p:spPr>
              <a:xfrm>
                <a:off x="5713097" y="2849243"/>
                <a:ext cx="668795" cy="425600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t"/>
              <a:lstStyle/>
              <a:p>
                <a:pPr algn="r" defTabSz="914400"/>
                <a:r>
                  <a:rPr sz="1520">
                    <a:solidFill>
                      <a:srgbClr val="000000"/>
                    </a:solidFill>
                    <a:latin typeface="微软雅黑"/>
                  </a:rPr>
                  <a:t>1500</a:t>
                </a:r>
              </a:p>
            </p:txBody>
          </p:sp>
          <p:sp>
            <p:nvSpPr>
              <p:cNvPr id="376" name="Text 376"/>
              <p:cNvSpPr txBox="1"/>
              <p:nvPr/>
            </p:nvSpPr>
            <p:spPr>
              <a:xfrm>
                <a:off x="5713097" y="3332611"/>
                <a:ext cx="668795" cy="425600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t"/>
              <a:lstStyle/>
              <a:p>
                <a:pPr algn="r" defTabSz="914400"/>
                <a:r>
                  <a:rPr sz="1520">
                    <a:solidFill>
                      <a:srgbClr val="000000"/>
                    </a:solidFill>
                    <a:latin typeface="微软雅黑"/>
                  </a:rPr>
                  <a:t>1000</a:t>
                </a:r>
              </a:p>
            </p:txBody>
          </p:sp>
          <p:sp>
            <p:nvSpPr>
              <p:cNvPr id="377" name="Text 377"/>
              <p:cNvSpPr txBox="1"/>
              <p:nvPr/>
            </p:nvSpPr>
            <p:spPr>
              <a:xfrm>
                <a:off x="5713097" y="3792631"/>
                <a:ext cx="668795" cy="425600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t"/>
              <a:lstStyle/>
              <a:p>
                <a:pPr algn="r" defTabSz="914400"/>
                <a:r>
                  <a:rPr sz="1520">
                    <a:solidFill>
                      <a:srgbClr val="000000"/>
                    </a:solidFill>
                    <a:latin typeface="微软雅黑"/>
                  </a:rPr>
                  <a:t>500</a:t>
                </a:r>
              </a:p>
            </p:txBody>
          </p:sp>
          <p:sp>
            <p:nvSpPr>
              <p:cNvPr id="378" name="Text 378"/>
              <p:cNvSpPr txBox="1"/>
              <p:nvPr/>
            </p:nvSpPr>
            <p:spPr>
              <a:xfrm>
                <a:off x="5713097" y="4243471"/>
                <a:ext cx="668795" cy="425600"/>
              </a:xfrm>
              <a:prstGeom prst="rect">
                <a:avLst/>
              </a:prstGeom>
              <a:noFill/>
            </p:spPr>
            <p:txBody>
              <a:bodyPr wrap="square" lIns="28000" tIns="18000" rIns="28000" bIns="18000" rtlCol="0" anchor="t"/>
              <a:lstStyle/>
              <a:p>
                <a:pPr algn="r" defTabSz="914400"/>
                <a:r>
                  <a:rPr sz="1520">
                    <a:solidFill>
                      <a:srgbClr val="000000"/>
                    </a:solidFill>
                    <a:latin typeface="微软雅黑"/>
                  </a:rPr>
                  <a:t>0</a:t>
                </a:r>
              </a:p>
            </p:txBody>
          </p:sp>
        </p:grp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2C3503D-3088-2E89-B10C-C2221F36E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l="35687" t="10203" b="8120"/>
            <a:stretch/>
          </p:blipFill>
          <p:spPr>
            <a:xfrm>
              <a:off x="13020682" y="11819660"/>
              <a:ext cx="2469836" cy="3562294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74259C3-E02A-DE17-CC2B-6FB93FFA2A97}"/>
                </a:ext>
              </a:extLst>
            </p:cNvPr>
            <p:cNvSpPr txBox="1"/>
            <p:nvPr/>
          </p:nvSpPr>
          <p:spPr>
            <a:xfrm>
              <a:off x="13592215" y="11523390"/>
              <a:ext cx="1178528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20" i="1" dirty="0">
                  <a:solidFill>
                    <a:srgbClr val="000000"/>
                  </a:solidFill>
                  <a:latin typeface="微软雅黑"/>
                </a:rPr>
                <a:t>P </a:t>
              </a:r>
              <a:r>
                <a:rPr lang="en-US" altLang="zh-CN" sz="1520" dirty="0">
                  <a:solidFill>
                    <a:srgbClr val="000000"/>
                  </a:solidFill>
                  <a:latin typeface="微软雅黑"/>
                </a:rPr>
                <a:t>&lt; 0.0001</a:t>
              </a:r>
              <a:endParaRPr lang="zh-CN" altLang="en-US" sz="1520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558</TotalTime>
  <Words>111</Words>
  <Application>Microsoft Office PowerPoint</Application>
  <PresentationFormat>自定义</PresentationFormat>
  <Paragraphs>66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等线</vt:lpstr>
      <vt:lpstr>宋体</vt:lpstr>
      <vt:lpstr>微软雅黑</vt:lpstr>
      <vt:lpstr>Arial</vt:lpstr>
      <vt:lpstr>Calibri</vt:lpstr>
      <vt:lpstr>Calibri Light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kongl</dc:creator>
  <cp:lastModifiedBy>konglingxiu233@163.com</cp:lastModifiedBy>
  <cp:revision>13</cp:revision>
  <dcterms:created xsi:type="dcterms:W3CDTF">2024-09-12T01:33:13Z</dcterms:created>
  <dcterms:modified xsi:type="dcterms:W3CDTF">2024-10-03T16:08:01Z</dcterms:modified>
</cp:coreProperties>
</file>