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3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95C39-EAF5-4EC7-AE83-BC5002EF9F19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1363-51D8-44F4-9F70-9974F12CD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1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1557C-DA3B-44A0-BD10-B3D5F4C6B4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47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5C59D-7F6F-8957-D1FB-5A3D8DD8C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AD138F-4D16-3759-543D-E1ED6776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003FBF-04F5-6085-12B0-88F54A73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27E50E-249E-E651-66C7-E9696D27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591BBD-5D34-92F5-EBD0-92AE296B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2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EBD9E-377D-8CF8-24E7-28C9F99F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B76999-A6C8-D5AC-245E-D2BBD6782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6729CF-2EA9-B77E-BD55-B42F30A0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F688-186C-D1C2-0D0E-627E5A0C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498BBC-0356-5D7C-FB6D-9F7859D8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78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C113DD-ADD5-FB1F-377D-9F835900D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1A47B3-CEDF-BF25-9D6B-5F74056EF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FE7C45-D624-ED57-4E9B-A459678B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27F12-A60C-7E5B-270B-B1BD46EB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E21BEF-51A1-1B2B-2CA3-F867B780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18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92D58A-2DB0-BA1D-6C74-65533294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DAFBB5-B4CE-7790-7356-844C201B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EF3A88-ADBE-6F2E-191D-458B4AA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D54986-F466-68EF-BEB7-BDC87AE8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64405A-9171-C4C8-E8A4-A50C54EE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34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BFE496-321A-9FC8-110B-7C973A85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B26774-4699-D034-9E11-DF9B32B73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366835-5508-64C3-B7C1-FB45AF3E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C44A28-6626-6871-7A9F-A2881C51C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85C8D-3E07-69F3-BBAE-8FE55428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17054-B25F-5F78-DCEE-62A25538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390C33-C482-9181-A900-3CF5DED83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A84B0C-69C6-444F-48A3-33C408A1E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EE6DA6-276F-CD02-9743-9BC885AD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68546-172D-CB2D-8B17-CA7FABA2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0CC83C-DA7F-DA19-146C-3C7A8E85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2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094D0-8013-904D-42AD-7D349C75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F7D4E0-7D5C-FBA4-2E8C-12DD41BB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669115-355A-3072-713D-B0012BF8D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948122-14FD-416D-2709-41090D891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08AADD-FD66-60C0-6B46-12CAA8F43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02C8CE-1046-8331-EA23-5D11FEE2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5EF6B37-8499-89FB-AF71-C73462CD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67A6BC-CDAA-495D-36AB-874E564B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5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3AF7E5-D2D5-ABE5-8498-C918EEC4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0B3079-81F4-4A93-C11F-B0DB4E8E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09D055-D45D-CD3F-B307-F93F4C37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BE7E2B-3F3C-8AE8-1BEF-C97C0305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8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4C9F2D-8E6A-40FA-842C-114CF9AB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9739B4-191F-5B0A-9DA5-BD7457F0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9B06AF-41EE-5F70-50BC-2604F3F6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51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5E458-58E3-9219-839A-C620498A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CD7E7C-9E93-0F1B-F996-E09FDD889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6B52F5-4DA9-64C0-0655-1E49FCDCA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807A91-7CE6-295E-3BF2-D5A28989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D82166-587A-0540-A9BF-DC218277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735A5A-80B2-B284-FA50-75962FE3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52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187A8-53A2-69DA-747B-2629D0D0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03E7DB1-5FA4-24AF-68B9-1835CCCD1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CB612E-04ED-A236-0156-5F950AEE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7B5FAF-B4B2-58FC-9210-45706FA7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A48EB1-3969-EC33-9ED3-2C643A34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828D80-4B94-F58B-8B17-E180A72F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1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93B9C4-E2EC-680C-C7F4-6DC0582C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F7652-596E-30E4-9FAB-D00EAA2E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9D8C3-82DB-62B6-74A7-79F56A78B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165F-397B-4282-9EEF-F8AA8EE05F10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2820-B8D6-19B3-F602-E485D0E1C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18F59C-F402-8E9C-AB63-854E0F204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D4A32-5145-4A1E-BFCE-775FD73DC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905E7D4-BE85-4630-93A4-A39892CB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Supple</a:t>
            </a:r>
            <a:r>
              <a:rPr lang="ja-JP" altLang="en-US" dirty="0"/>
              <a:t>　</a:t>
            </a:r>
            <a:r>
              <a:rPr lang="en-US" altLang="ja-JP" dirty="0"/>
              <a:t>Mov.1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3C68DC-9C97-437B-9398-48F9B81A2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3h after OVA</a:t>
            </a:r>
            <a:endParaRPr lang="ja-JP" altLang="en-US" dirty="0"/>
          </a:p>
        </p:txBody>
      </p:sp>
      <p:pic>
        <p:nvPicPr>
          <p:cNvPr id="9" name="My Movie">
            <a:hlinkClick r:id="" action="ppaction://media"/>
            <a:extLst>
              <a:ext uri="{FF2B5EF4-FFF2-40B4-BE49-F238E27FC236}">
                <a16:creationId xmlns:a16="http://schemas.microsoft.com/office/drawing/2014/main" id="{C3F6253A-115F-4FCA-9B27-139D3A20F94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54239" y="3259139"/>
            <a:ext cx="3868737" cy="2174875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D17BD64-A81B-4899-9D5F-1D22F3A8C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/>
              <a:t>Before OVA</a:t>
            </a:r>
            <a:endParaRPr lang="ja-JP" altLang="en-US" dirty="0"/>
          </a:p>
        </p:txBody>
      </p:sp>
      <p:pic>
        <p:nvPicPr>
          <p:cNvPr id="13" name="My Movie1">
            <a:hlinkClick r:id="" action="ppaction://media"/>
            <a:extLst>
              <a:ext uri="{FF2B5EF4-FFF2-40B4-BE49-F238E27FC236}">
                <a16:creationId xmlns:a16="http://schemas.microsoft.com/office/drawing/2014/main" id="{13CB7547-14D9-43B8-A491-44F34F4A71A6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53150" y="3254375"/>
            <a:ext cx="3887788" cy="2185988"/>
          </a:xfrm>
        </p:spPr>
      </p:pic>
    </p:spTree>
    <p:extLst>
      <p:ext uri="{BB962C8B-B14F-4D97-AF65-F5344CB8AC3E}">
        <p14:creationId xmlns:p14="http://schemas.microsoft.com/office/powerpoint/2010/main" val="63416994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4</Paragraphs>
  <Slides>1</Slides>
  <Notes>1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Supple　Mov.1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　Mov.1</dc:title>
  <dc:creator>MIWA TORU</dc:creator>
  <cp:lastModifiedBy>MIWA TORU</cp:lastModifiedBy>
  <cp:revision>1</cp:revision>
  <dcterms:created xsi:type="dcterms:W3CDTF">2023-06-19T08:52:32Z</dcterms:created>
  <dcterms:modified xsi:type="dcterms:W3CDTF">2023-06-19T08:53:11Z</dcterms:modified>
</cp:coreProperties>
</file>