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B0B12-DADF-B4A8-29BC-58A189E1F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98719-09E4-67E6-278F-0D62D2D1D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B0AF6-E7FC-D79D-9DFB-9F7B51E2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6CC-A692-4AC6-9923-CBBE8D59FF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28EA-59A4-4290-BBDE-4B1406E3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5F5B8-5B74-5777-4FC1-C6894B8E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03FD-607B-4508-A7AD-C15E37E9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1FB5-4570-D619-3705-1D6D1E799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D99C3-60E1-ADD1-1F1F-344F17727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36F5C-4123-9365-555B-C1CA80C2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6CC-A692-4AC6-9923-CBBE8D59FF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672E0-E3B3-3D31-636A-F5A9EAB6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0404-3133-2EA9-BD7F-24F68DA5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03FD-607B-4508-A7AD-C15E37E9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6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B580AD-B65D-1C7F-956E-BC43677CC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78995-4B12-7E22-5044-6BDEDCDFA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EFA49-175E-321A-0D5B-549793DC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6CC-A692-4AC6-9923-CBBE8D59FF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0FF00-5CBE-AEE9-C3A9-E37D887D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DF952-4353-1765-69A5-54BD56CA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03FD-607B-4508-A7AD-C15E37E9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7C65-8996-6FEB-3EED-B9D995CC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EB4F3-E3AA-A51C-F209-730C2FD66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637AA-FB69-75E1-C1BB-33F04529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6CC-A692-4AC6-9923-CBBE8D59FF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E6E35-F822-AE51-5271-AE1027CB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5127D-6444-471D-FEE6-8FF6238A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03FD-607B-4508-A7AD-C15E37E9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CB8F-AFD9-EC86-1B0A-515DE5FB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294E0-D5A0-28F8-D2C8-D0AF1E267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051D7-C368-EFF1-3CA3-80EE1211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6CC-A692-4AC6-9923-CBBE8D59FF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292EB-7CC8-89EF-D021-4B8484A6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728EC-2ED0-F4A3-80F4-3718E1DD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03FD-607B-4508-A7AD-C15E37E9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8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E1A7-0F07-786E-12E9-F03AA92F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52FD-9F56-3766-8CD6-52296E515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C30D9-1810-58B5-5B64-A21DAD274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CA871-2FF7-46E6-3949-B5D419C1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6CC-A692-4AC6-9923-CBBE8D59FF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63D6C-3A4F-69B9-9656-5AF29C3D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1A54C-CFF2-F057-E612-706CAF4C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03FD-607B-4508-A7AD-C15E37E9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9A56-7427-1D41-8A1E-86829924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404D1-B571-AAA2-853D-80B011454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D9BFF-31D7-7A27-A3F1-0BEA91BBE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0BDB9-2C3D-EEBA-6E90-F10581BDA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E3D3-4437-6D43-6D85-EDAB4E559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BFFE6-485D-0293-6A71-64BE67AB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6CC-A692-4AC6-9923-CBBE8D59FF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EE055B-F71A-31AC-2906-5DB2FE17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4E3D69-6992-8F1B-6072-0E9DB572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03FD-607B-4508-A7AD-C15E37E9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A124-2184-EB47-1C25-E03061D5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664AB-1444-E691-EE44-AF357119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6CC-A692-4AC6-9923-CBBE8D59FF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62888-D080-C73B-72C1-7DC8560B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CBABB-A53D-74B6-100D-605B0060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03FD-607B-4508-A7AD-C15E37E9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3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063B0-0024-4C37-9024-E4CDFA1D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6CC-A692-4AC6-9923-CBBE8D59FF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121D8-C056-81A0-BDD6-9E1145F6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8F882-CD0D-E60B-5A6D-A1AAFEC9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03FD-607B-4508-A7AD-C15E37E9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7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EAFA-55A6-542D-9128-FCD4071B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8769F-92DC-C78E-F20A-324180326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37E9E-70B1-765E-3138-06746A349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25662-0D92-CF6A-FAD2-80F85546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6CC-A692-4AC6-9923-CBBE8D59FF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E01E0-8330-48E5-32F5-988906CF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958B0-B81D-4713-D808-1B9EFCA2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03FD-607B-4508-A7AD-C15E37E9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90338-F241-5F3E-EB28-919C1341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9F8E2-F7BC-BC6F-8E7D-44E472CE6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7A8D2-BD91-CA66-5A41-789C66457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D2577-FF91-412F-914A-6E9EE43C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6CC-A692-4AC6-9923-CBBE8D59FF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7A4E7-8100-DB3B-5181-B17ADE2F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0500E-A0B8-E9CB-ED62-C47695AD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03FD-607B-4508-A7AD-C15E37E9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9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0BBCF7-EF8C-993B-A215-32496778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AB7AF-23AF-03A6-2E4A-6807249F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010B-E156-F020-71B3-0E2D0CC04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D6CC-A692-4AC6-9923-CBBE8D59FF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9C4A5-B814-5055-FED6-24C75C550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AA7AA-91BF-6722-6DB9-3677CEE88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A03FD-607B-4508-A7AD-C15E37E9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1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6755-3B17-C7A4-6E00-A18D7E952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8488"/>
            <a:ext cx="9144000" cy="544512"/>
          </a:xfrm>
        </p:spPr>
        <p:txBody>
          <a:bodyPr>
            <a:normAutofit fontScale="90000"/>
          </a:bodyPr>
          <a:lstStyle/>
          <a:p>
            <a:r>
              <a:rPr lang="en-US" altLang="zh-CN" sz="3000" dirty="0"/>
              <a:t>Device information for project: Evidence of Phi0 Josephson junction in Sn-</a:t>
            </a:r>
            <a:r>
              <a:rPr lang="en-US" altLang="zh-CN" sz="3000" dirty="0" err="1"/>
              <a:t>InSb</a:t>
            </a:r>
            <a:r>
              <a:rPr lang="en-US" altLang="zh-CN" sz="3000" dirty="0"/>
              <a:t> nanowires</a:t>
            </a: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96C20-0721-AAE2-7B1A-F467C445A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32401"/>
            <a:ext cx="9144000" cy="1655762"/>
          </a:xfrm>
        </p:spPr>
        <p:txBody>
          <a:bodyPr/>
          <a:lstStyle/>
          <a:p>
            <a:r>
              <a:rPr lang="en-US" dirty="0"/>
              <a:t>Bomin Zhang</a:t>
            </a:r>
          </a:p>
          <a:p>
            <a:r>
              <a:rPr lang="en-US" dirty="0"/>
              <a:t>University of Pittsburgh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36F8600-1918-1D53-441D-E4089CDD2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090" y="1598463"/>
            <a:ext cx="4530984" cy="3039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35F35-AA50-D573-B399-F3BB87A4D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517" y="1560363"/>
            <a:ext cx="4463657" cy="31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78B6-7A5A-B9A2-FD3B-45E7683E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0825"/>
            <a:ext cx="10515600" cy="625475"/>
          </a:xfrm>
        </p:spPr>
        <p:txBody>
          <a:bodyPr>
            <a:normAutofit/>
          </a:bodyPr>
          <a:lstStyle/>
          <a:p>
            <a:r>
              <a:rPr lang="en-US" sz="3000" dirty="0"/>
              <a:t>Summary: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0DC986-AB1D-304F-61AF-9BCE0D8D9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304550"/>
              </p:ext>
            </p:extLst>
          </p:nvPr>
        </p:nvGraphicFramePr>
        <p:xfrm>
          <a:off x="642891" y="1284086"/>
          <a:ext cx="9131424" cy="387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52700253"/>
                    </a:ext>
                  </a:extLst>
                </a:gridCol>
                <a:gridCol w="2323139">
                  <a:extLst>
                    <a:ext uri="{9D8B030D-6E8A-4147-A177-3AD203B41FA5}">
                      <a16:colId xmlns:a16="http://schemas.microsoft.com/office/drawing/2014/main" val="2552232868"/>
                    </a:ext>
                  </a:extLst>
                </a:gridCol>
                <a:gridCol w="2849732">
                  <a:extLst>
                    <a:ext uri="{9D8B030D-6E8A-4147-A177-3AD203B41FA5}">
                      <a16:colId xmlns:a16="http://schemas.microsoft.com/office/drawing/2014/main" val="245599494"/>
                    </a:ext>
                  </a:extLst>
                </a:gridCol>
                <a:gridCol w="1855433">
                  <a:extLst>
                    <a:ext uri="{9D8B030D-6E8A-4147-A177-3AD203B41FA5}">
                      <a16:colId xmlns:a16="http://schemas.microsoft.com/office/drawing/2014/main" val="4200905953"/>
                    </a:ext>
                  </a:extLst>
                </a:gridCol>
              </a:tblGrid>
              <a:tr h="645640">
                <a:tc>
                  <a:txBody>
                    <a:bodyPr/>
                    <a:lstStyle/>
                    <a:p>
                      <a:r>
                        <a:rPr lang="en-US" dirty="0"/>
                        <a:t>Chip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Device name in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Nanowire series number*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folder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600719"/>
                  </a:ext>
                </a:extLst>
              </a:tr>
              <a:tr h="645640">
                <a:tc>
                  <a:txBody>
                    <a:bodyPr/>
                    <a:lstStyle/>
                    <a:p>
                      <a:r>
                        <a:rPr lang="en-US" dirty="0"/>
                        <a:t>Tin_QPC2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 664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Tin_QPC2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754935"/>
                  </a:ext>
                </a:extLst>
              </a:tr>
              <a:tr h="645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Tin_QPC2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 664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Tin_QPC2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02138"/>
                  </a:ext>
                </a:extLst>
              </a:tr>
              <a:tr h="645640">
                <a:tc>
                  <a:txBody>
                    <a:bodyPr/>
                    <a:lstStyle/>
                    <a:p>
                      <a:r>
                        <a:rPr lang="en-US" dirty="0"/>
                        <a:t>Tin_QPC4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 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Tin_QPC4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83096"/>
                  </a:ext>
                </a:extLst>
              </a:tr>
              <a:tr h="645640">
                <a:tc>
                  <a:txBody>
                    <a:bodyPr/>
                    <a:lstStyle/>
                    <a:p>
                      <a:r>
                        <a:rPr lang="en-US" dirty="0"/>
                        <a:t>Tin_QPC3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 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Tin_QPC3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862024"/>
                  </a:ext>
                </a:extLst>
              </a:tr>
              <a:tr h="645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Tin_QPC3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 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Tin_QPC3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2959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998656-9A3E-B250-A358-9820583BB273}"/>
              </a:ext>
            </a:extLst>
          </p:cNvPr>
          <p:cNvSpPr txBox="1"/>
          <p:nvPr/>
        </p:nvSpPr>
        <p:spPr>
          <a:xfrm>
            <a:off x="381000" y="6152225"/>
            <a:ext cx="1143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*see: https://zenodo.org/record/4466265#.Y4vN8XbMKUk</a:t>
            </a:r>
          </a:p>
        </p:txBody>
      </p:sp>
    </p:spTree>
    <p:extLst>
      <p:ext uri="{BB962C8B-B14F-4D97-AF65-F5344CB8AC3E}">
        <p14:creationId xmlns:p14="http://schemas.microsoft.com/office/powerpoint/2010/main" val="377484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A4F2-1C1E-8C0B-98D6-B4DBE64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4" y="276348"/>
            <a:ext cx="7648853" cy="487131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data from Device 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719F-823C-5D63-4000-3D8063851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4" y="994931"/>
            <a:ext cx="11279820" cy="4868138"/>
          </a:xfrm>
        </p:spPr>
        <p:txBody>
          <a:bodyPr/>
          <a:lstStyle/>
          <a:p>
            <a:r>
              <a:rPr lang="en-US" sz="2400" dirty="0"/>
              <a:t>Fig 2: SEM image of device A.</a:t>
            </a:r>
          </a:p>
          <a:p>
            <a:r>
              <a:rPr lang="en-US" sz="2400" dirty="0"/>
              <a:t>Fig 3: Skewed diffraction pattern.</a:t>
            </a:r>
          </a:p>
          <a:p>
            <a:r>
              <a:rPr lang="en-US" sz="2400" dirty="0"/>
              <a:t>Fig S2: TEM image.</a:t>
            </a:r>
          </a:p>
          <a:p>
            <a:r>
              <a:rPr lang="en-US" sz="2400" dirty="0"/>
              <a:t>Fig S3: More diffraction patterns.</a:t>
            </a:r>
          </a:p>
          <a:p>
            <a:r>
              <a:rPr lang="en-US" sz="2400" dirty="0"/>
              <a:t>Fig S9: Gate dependence of </a:t>
            </a:r>
            <a:r>
              <a:rPr lang="en-US" sz="2400" dirty="0" err="1"/>
              <a:t>Ic</a:t>
            </a:r>
            <a:r>
              <a:rPr lang="en-US" sz="2400" dirty="0"/>
              <a:t> and conductance.</a:t>
            </a:r>
          </a:p>
          <a:p>
            <a:r>
              <a:rPr lang="en-US" sz="2400" dirty="0"/>
              <a:t>Fig S10: Magnetic field hysteresis from set up.</a:t>
            </a:r>
          </a:p>
          <a:p>
            <a:r>
              <a:rPr lang="en-US" sz="2400" dirty="0"/>
              <a:t>Fig S17: Temperature dependence.</a:t>
            </a:r>
          </a:p>
          <a:p>
            <a:r>
              <a:rPr lang="en-US" sz="2400" dirty="0"/>
              <a:t>Fig S18: Gate dependence of coefficient \gamma</a:t>
            </a:r>
          </a:p>
          <a:p>
            <a:endParaRPr lang="en-US" sz="2400" dirty="0"/>
          </a:p>
          <a:p>
            <a:r>
              <a:rPr lang="en-US" sz="2400" dirty="0"/>
              <a:t>Studied with one cool down in the center Leiden fridge, from May 25</a:t>
            </a:r>
            <a:r>
              <a:rPr lang="en-US" sz="2400" baseline="30000" dirty="0"/>
              <a:t>th</a:t>
            </a:r>
            <a:r>
              <a:rPr lang="en-US" sz="2400" dirty="0"/>
              <a:t> , 2021 to July 18</a:t>
            </a:r>
            <a:r>
              <a:rPr lang="en-US" sz="2400" baseline="30000" dirty="0"/>
              <a:t>th</a:t>
            </a:r>
            <a:r>
              <a:rPr lang="en-US" sz="2400" dirty="0"/>
              <a:t> , 2021.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7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A4F2-1C1E-8C0B-98D6-B4DBE64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4" y="276348"/>
            <a:ext cx="7648853" cy="487131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data from Device A1: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719F-823C-5D63-4000-3D8063851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4" y="994931"/>
            <a:ext cx="10515600" cy="4868138"/>
          </a:xfrm>
        </p:spPr>
        <p:txBody>
          <a:bodyPr/>
          <a:lstStyle/>
          <a:p>
            <a:r>
              <a:rPr lang="en-US" sz="2400" dirty="0"/>
              <a:t>Fig S2: TEM image.</a:t>
            </a:r>
          </a:p>
          <a:p>
            <a:r>
              <a:rPr lang="en-US" sz="2400" dirty="0"/>
              <a:t>Fig S4: More diffraction patterns.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Studied with one cool down, together with Device A in the center Leiden fridge, from May 25</a:t>
            </a:r>
            <a:r>
              <a:rPr lang="en-US" sz="2400" baseline="30000" dirty="0"/>
              <a:t>th</a:t>
            </a:r>
            <a:r>
              <a:rPr lang="en-US" sz="2400" dirty="0"/>
              <a:t> , 2021 to July 18</a:t>
            </a:r>
            <a:r>
              <a:rPr lang="en-US" sz="2400" baseline="30000" dirty="0"/>
              <a:t>th</a:t>
            </a:r>
            <a:r>
              <a:rPr lang="en-US" sz="2400" dirty="0"/>
              <a:t> , 2021.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A4F2-1C1E-8C0B-98D6-B4DBE64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4" y="276348"/>
            <a:ext cx="7648853" cy="487131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data from Device B: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719F-823C-5D63-4000-3D8063851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4" y="994931"/>
            <a:ext cx="11279820" cy="4868138"/>
          </a:xfrm>
        </p:spPr>
        <p:txBody>
          <a:bodyPr/>
          <a:lstStyle/>
          <a:p>
            <a:r>
              <a:rPr lang="en-US" sz="2400" dirty="0"/>
              <a:t>Fig 4: Field direction dependence study.</a:t>
            </a:r>
          </a:p>
          <a:p>
            <a:r>
              <a:rPr lang="en-US" sz="2400" dirty="0"/>
              <a:t>Fig 6: 2D skewed map about Bx field and gate voltage</a:t>
            </a:r>
          </a:p>
          <a:p>
            <a:r>
              <a:rPr lang="en-US" sz="2400" dirty="0"/>
              <a:t>Fig S2: SEM+ AFM image.</a:t>
            </a:r>
          </a:p>
          <a:p>
            <a:r>
              <a:rPr lang="en-US" sz="2400" dirty="0"/>
              <a:t>Fig S5: More diffraction patterns.</a:t>
            </a:r>
          </a:p>
          <a:p>
            <a:r>
              <a:rPr lang="en-US" sz="2400" dirty="0"/>
              <a:t>Fig S9: Gate dependence of </a:t>
            </a:r>
            <a:r>
              <a:rPr lang="en-US" sz="2400" dirty="0" err="1"/>
              <a:t>Ic</a:t>
            </a:r>
            <a:r>
              <a:rPr lang="en-US" sz="2400" dirty="0"/>
              <a:t> and conductance.</a:t>
            </a:r>
          </a:p>
          <a:p>
            <a:endParaRPr lang="en-US" sz="2400" dirty="0"/>
          </a:p>
          <a:p>
            <a:r>
              <a:rPr lang="en-US" sz="2400" dirty="0"/>
              <a:t>Studied with one cool down in the center Leiden fridge, from Feb 21</a:t>
            </a:r>
            <a:r>
              <a:rPr lang="en-US" sz="2400" baseline="30000" dirty="0"/>
              <a:t>st </a:t>
            </a:r>
            <a:r>
              <a:rPr lang="en-US" sz="2400" dirty="0"/>
              <a:t>,2022 to May 4</a:t>
            </a:r>
            <a:r>
              <a:rPr lang="en-US" sz="2400" baseline="30000" dirty="0"/>
              <a:t>th</a:t>
            </a:r>
            <a:r>
              <a:rPr lang="en-US" sz="2400" dirty="0"/>
              <a:t> ,2022.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8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A4F2-1C1E-8C0B-98D6-B4DBE64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4" y="276348"/>
            <a:ext cx="7648853" cy="487131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data from Device C: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719F-823C-5D63-4000-3D8063851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4" y="994931"/>
            <a:ext cx="11279820" cy="4868138"/>
          </a:xfrm>
        </p:spPr>
        <p:txBody>
          <a:bodyPr/>
          <a:lstStyle/>
          <a:p>
            <a:r>
              <a:rPr lang="en-US" sz="2400" dirty="0"/>
              <a:t>Fig S2: SEM image.</a:t>
            </a:r>
          </a:p>
          <a:p>
            <a:r>
              <a:rPr lang="en-US" sz="2400" dirty="0"/>
              <a:t>Fig S6: More diffraction patterns.</a:t>
            </a:r>
          </a:p>
          <a:p>
            <a:r>
              <a:rPr lang="en-US" sz="2400" dirty="0"/>
              <a:t>Fig S8: Magnetic field direction dependence of diffraction patterns.</a:t>
            </a:r>
          </a:p>
          <a:p>
            <a:r>
              <a:rPr lang="en-US" sz="2400" dirty="0"/>
              <a:t>Fig S9: Gate dependence of </a:t>
            </a:r>
            <a:r>
              <a:rPr lang="en-US" sz="2400" dirty="0" err="1"/>
              <a:t>Ic</a:t>
            </a:r>
            <a:r>
              <a:rPr lang="en-US" sz="2400" dirty="0"/>
              <a:t> and conductance.</a:t>
            </a:r>
          </a:p>
          <a:p>
            <a:r>
              <a:rPr lang="en-US" sz="2400" dirty="0"/>
              <a:t>Fig S18: Another 2D skew map </a:t>
            </a:r>
          </a:p>
          <a:p>
            <a:endParaRPr lang="en-US" sz="2400" dirty="0"/>
          </a:p>
          <a:p>
            <a:r>
              <a:rPr lang="en-US" sz="2400" dirty="0"/>
              <a:t>Studied with one cool down in the center Leiden fridge, from Sept 30</a:t>
            </a:r>
            <a:r>
              <a:rPr lang="en-US" sz="2400" baseline="30000" dirty="0"/>
              <a:t>th</a:t>
            </a:r>
            <a:r>
              <a:rPr lang="en-US" sz="2400" dirty="0"/>
              <a:t> , 2021 to Nov 18</a:t>
            </a:r>
            <a:r>
              <a:rPr lang="en-US" sz="2400" baseline="30000" dirty="0"/>
              <a:t>th</a:t>
            </a:r>
            <a:r>
              <a:rPr lang="en-US" sz="2400" dirty="0"/>
              <a:t> , 2021.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A4F2-1C1E-8C0B-98D6-B4DBE64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4" y="276348"/>
            <a:ext cx="7648853" cy="487131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data from Device C1: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719F-823C-5D63-4000-3D8063851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4" y="994931"/>
            <a:ext cx="11279820" cy="4868138"/>
          </a:xfrm>
        </p:spPr>
        <p:txBody>
          <a:bodyPr/>
          <a:lstStyle/>
          <a:p>
            <a:r>
              <a:rPr lang="en-US" sz="2400" dirty="0"/>
              <a:t>Fig S2: SEM image.</a:t>
            </a:r>
          </a:p>
          <a:p>
            <a:r>
              <a:rPr lang="en-US" sz="2400" dirty="0"/>
              <a:t>Fig S7: More diffraction patterns.</a:t>
            </a:r>
          </a:p>
          <a:p>
            <a:endParaRPr lang="en-US" sz="2400" dirty="0"/>
          </a:p>
          <a:p>
            <a:r>
              <a:rPr lang="en-US" sz="2400" dirty="0"/>
              <a:t>Studied with one cool down in the center Leiden fridge, from Sept 30</a:t>
            </a:r>
            <a:r>
              <a:rPr lang="en-US" sz="2400" baseline="30000" dirty="0"/>
              <a:t>th</a:t>
            </a:r>
            <a:r>
              <a:rPr lang="en-US" sz="2400" dirty="0"/>
              <a:t> , 2021 to Nov 18</a:t>
            </a:r>
            <a:r>
              <a:rPr lang="en-US" sz="2400" baseline="30000" dirty="0"/>
              <a:t>th</a:t>
            </a:r>
            <a:r>
              <a:rPr lang="en-US" sz="2400" dirty="0"/>
              <a:t> , 2021.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0BBB135B2B984BB5EAA95AF247F1C7" ma:contentTypeVersion="13" ma:contentTypeDescription="Create a new document." ma:contentTypeScope="" ma:versionID="a52162bfb7ee27879a07c6eb72097851">
  <xsd:schema xmlns:xsd="http://www.w3.org/2001/XMLSchema" xmlns:xs="http://www.w3.org/2001/XMLSchema" xmlns:p="http://schemas.microsoft.com/office/2006/metadata/properties" xmlns:ns3="14e27abe-ef2d-45d8-b6d0-d29e2b051ea1" xmlns:ns4="b178c710-b46e-4753-b7b2-05369f05901f" targetNamespace="http://schemas.microsoft.com/office/2006/metadata/properties" ma:root="true" ma:fieldsID="d298237c378d84e5551d41d8a8a18368" ns3:_="" ns4:_="">
    <xsd:import namespace="14e27abe-ef2d-45d8-b6d0-d29e2b051ea1"/>
    <xsd:import namespace="b178c710-b46e-4753-b7b2-05369f0590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27abe-ef2d-45d8-b6d0-d29e2b051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8c710-b46e-4753-b7b2-05369f0590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9B418C-8846-41B2-BC10-60B8E9EFFF0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178c710-b46e-4753-b7b2-05369f05901f"/>
    <ds:schemaRef ds:uri="http://purl.org/dc/elements/1.1/"/>
    <ds:schemaRef ds:uri="http://schemas.microsoft.com/office/2006/metadata/properties"/>
    <ds:schemaRef ds:uri="http://schemas.microsoft.com/office/infopath/2007/PartnerControls"/>
    <ds:schemaRef ds:uri="14e27abe-ef2d-45d8-b6d0-d29e2b051ea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E01E87-2E79-41DA-B05A-272A102247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13583A-1525-405A-B600-9592EDFC5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e27abe-ef2d-45d8-b6d0-d29e2b051ea1"/>
    <ds:schemaRef ds:uri="b178c710-b46e-4753-b7b2-05369f0590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411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Device information for project: Evidence of Phi0 Josephson junction in Sn-InSb nanowires</vt:lpstr>
      <vt:lpstr>Summary:</vt:lpstr>
      <vt:lpstr>Figure data from Device A:</vt:lpstr>
      <vt:lpstr>Figure data from Device A1:</vt:lpstr>
      <vt:lpstr>Figure data from Device B:</vt:lpstr>
      <vt:lpstr>Figure data from Device C:</vt:lpstr>
      <vt:lpstr>Figure data from Device C1: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Device information for project: Evidence of Phi0 Josephson junction in Sn-InSb nanowires</dc:title>
  <dc:creator>Zhang, Bomin</dc:creator>
  <cp:lastModifiedBy>Zhang, Bomin</cp:lastModifiedBy>
  <cp:revision>1</cp:revision>
  <dcterms:created xsi:type="dcterms:W3CDTF">2022-12-03T22:18:04Z</dcterms:created>
  <dcterms:modified xsi:type="dcterms:W3CDTF">2022-12-03T22:49:02Z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0x010100110BBB135B2B984BB5EAA95AF247F1C7</vt:lpwstr>
  </property>
</Properties>
</file>