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70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dUYsUwhhRs6GqM1cylMzuseX4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749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8488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9662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9833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341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2326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3809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292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0986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9279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458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580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" name="Google Shape;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7433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" name="Google Shape;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0807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22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481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515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0967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78dcae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g1378dcae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093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F3CD"/>
            </a:gs>
            <a:gs pos="74001">
              <a:srgbClr val="A7CBDF"/>
            </a:gs>
            <a:gs pos="83000">
              <a:srgbClr val="A7CBDF"/>
            </a:gs>
            <a:gs pos="100000">
              <a:srgbClr val="C4DCEA"/>
            </a:gs>
          </a:gsLst>
          <a:lin ang="54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03300"/>
            <a:ext cx="12192000" cy="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5"/>
          <p:cNvPicPr preferRelativeResize="0"/>
          <p:nvPr/>
        </p:nvPicPr>
        <p:blipFill rotWithShape="1">
          <a:blip r:embed="rId3">
            <a:alphaModFix/>
          </a:blip>
          <a:srcRect t="31650" b="26179"/>
          <a:stretch/>
        </p:blipFill>
        <p:spPr>
          <a:xfrm>
            <a:off x="0" y="142875"/>
            <a:ext cx="3860800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35488"/>
            <a:ext cx="12192000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648947"/>
            <a:ext cx="9144000" cy="186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" name="Google Shape;1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3914" y="5866423"/>
            <a:ext cx="3153772" cy="35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9541" y="5866423"/>
            <a:ext cx="3133350" cy="341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38863"/>
            <a:ext cx="12192000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2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838200" y="2006221"/>
            <a:ext cx="10515600" cy="4170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6"/>
          <p:cNvPicPr preferRelativeResize="0"/>
          <p:nvPr/>
        </p:nvPicPr>
        <p:blipFill rotWithShape="1">
          <a:blip r:embed="rId4">
            <a:alphaModFix/>
          </a:blip>
          <a:srcRect t="31650" b="26179"/>
          <a:stretch/>
        </p:blipFill>
        <p:spPr>
          <a:xfrm>
            <a:off x="10381966" y="5897122"/>
            <a:ext cx="1810034" cy="55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mplatePPTRJI">
  <p:cSld name="TemplatePPTRJI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38863"/>
            <a:ext cx="12192000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t="31650" b="26179"/>
          <a:stretch/>
        </p:blipFill>
        <p:spPr>
          <a:xfrm>
            <a:off x="2413000" y="1536700"/>
            <a:ext cx="73660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/>
          <p:nvPr/>
        </p:nvSpPr>
        <p:spPr>
          <a:xfrm>
            <a:off x="3307581" y="3734157"/>
            <a:ext cx="55768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“Berbagi, Giatkan Publikasi”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967" y="4863507"/>
            <a:ext cx="3683659" cy="41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6678" y="4882015"/>
            <a:ext cx="4085355" cy="43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2182" y="4899959"/>
            <a:ext cx="2625939" cy="37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46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138863"/>
            <a:ext cx="12192000" cy="71913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646440"/>
            <a:ext cx="10515600" cy="104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4">
            <a:alphaModFix/>
          </a:blip>
          <a:srcRect t="31650" b="26179"/>
          <a:stretch/>
        </p:blipFill>
        <p:spPr>
          <a:xfrm>
            <a:off x="10381966" y="5897122"/>
            <a:ext cx="1810034" cy="559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1005840" y="1489393"/>
            <a:ext cx="10561320" cy="88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/>
              <a:t>Artikel Metadata</a:t>
            </a:r>
            <a:endParaRPr sz="4400" b="1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005840" y="2619058"/>
            <a:ext cx="10561320" cy="110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b="1" dirty="0" err="1"/>
              <a:t>Faradila</a:t>
            </a:r>
            <a:r>
              <a:rPr lang="en-US" sz="2800" b="1" dirty="0"/>
              <a:t> Hasan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RJI</a:t>
            </a:r>
            <a:r>
              <a:rPr lang="en-US" dirty="0"/>
              <a:t> </a:t>
            </a:r>
            <a:r>
              <a:rPr lang="en-US" dirty="0" smtClean="0"/>
              <a:t>Academy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 smtClean="0"/>
              <a:t>Pengda</a:t>
            </a:r>
            <a:r>
              <a:rPr lang="en-US" dirty="0" smtClean="0"/>
              <a:t> </a:t>
            </a:r>
            <a:r>
              <a:rPr lang="en-US" dirty="0" err="1" smtClean="0"/>
              <a:t>RJI</a:t>
            </a:r>
            <a:r>
              <a:rPr lang="en-US" dirty="0" smtClean="0"/>
              <a:t> </a:t>
            </a:r>
            <a:r>
              <a:rPr lang="en-US" dirty="0" err="1" smtClean="0"/>
              <a:t>Sulut</a:t>
            </a:r>
            <a:endParaRPr lang="en-US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smtClean="0"/>
              <a:t>IAIN Manado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42" name="Google Shape;42;p1"/>
          <p:cNvSpPr txBox="1"/>
          <p:nvPr/>
        </p:nvSpPr>
        <p:spPr>
          <a:xfrm>
            <a:off x="1211580" y="3840480"/>
            <a:ext cx="2628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Disampaikan pada</a:t>
            </a: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Semarak RJI ke 6 Tahun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 txBox="1"/>
          <p:nvPr/>
        </p:nvSpPr>
        <p:spPr>
          <a:xfrm>
            <a:off x="9949822" y="4276893"/>
            <a:ext cx="168665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@dhillahasan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Faradila Hasan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1004" y="4312362"/>
            <a:ext cx="211885" cy="20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1996" y="4544545"/>
            <a:ext cx="193643" cy="21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/>
              <a:t>Abstract/</a:t>
            </a:r>
            <a:r>
              <a:rPr lang="en-US" dirty="0" err="1"/>
              <a:t>Abstrak</a:t>
            </a:r>
            <a:endParaRPr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2057400"/>
            <a:ext cx="74866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4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Contributors</a:t>
            </a:r>
            <a:endParaRPr lang="en-US"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516" y="1276525"/>
            <a:ext cx="5335852" cy="46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7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Metadata</a:t>
            </a:r>
            <a:endParaRPr lang="en-US"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6" name="image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53744" y="1726416"/>
            <a:ext cx="7084512" cy="437782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7798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5" name="image9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43146" y="1413432"/>
            <a:ext cx="7905707" cy="40569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430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Identifiers</a:t>
            </a:r>
            <a:endParaRPr lang="en-US"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6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74390" y="1856797"/>
            <a:ext cx="5443220" cy="4284980"/>
          </a:xfrm>
          <a:prstGeom prst="rect">
            <a:avLst/>
          </a:prstGeom>
          <a:ln/>
        </p:spPr>
      </p:pic>
      <p:sp>
        <p:nvSpPr>
          <p:cNvPr id="2" name="TextBox 1"/>
          <p:cNvSpPr txBox="1"/>
          <p:nvPr/>
        </p:nvSpPr>
        <p:spPr>
          <a:xfrm>
            <a:off x="1245327" y="1452048"/>
            <a:ext cx="10772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Journal Manager→ Settings→ Website→ Plugins→ Public Identifier Plugins→ </a:t>
            </a:r>
            <a:r>
              <a:rPr lang="en-US" b="1" dirty="0" err="1"/>
              <a:t>Klik</a:t>
            </a:r>
            <a:r>
              <a:rPr lang="en-US" b="1" dirty="0"/>
              <a:t> </a:t>
            </a:r>
            <a:r>
              <a:rPr lang="en-US" b="1" dirty="0" err="1"/>
              <a:t>panah</a:t>
            </a:r>
            <a:r>
              <a:rPr lang="en-US" b="1" dirty="0"/>
              <a:t> </a:t>
            </a:r>
            <a:r>
              <a:rPr lang="en-US" b="1" dirty="0" err="1"/>
              <a:t>biru</a:t>
            </a:r>
            <a:r>
              <a:rPr lang="en-US" b="1" dirty="0"/>
              <a:t> di </a:t>
            </a:r>
            <a:r>
              <a:rPr lang="en-US" b="1" dirty="0" err="1"/>
              <a:t>samping</a:t>
            </a:r>
            <a:r>
              <a:rPr lang="en-US" b="1" dirty="0"/>
              <a:t> </a:t>
            </a:r>
            <a:r>
              <a:rPr lang="en-US" b="1" dirty="0" err="1"/>
              <a:t>DOI</a:t>
            </a:r>
            <a:r>
              <a:rPr lang="en-US" b="1" dirty="0"/>
              <a:t>→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Galleys</a:t>
            </a:r>
            <a:endParaRPr lang="en-US"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80" y="1413208"/>
            <a:ext cx="4819316" cy="468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Permission &amp; Disclosure</a:t>
            </a:r>
            <a:endParaRPr lang="en-US"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5" name="image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345197" y="1430085"/>
            <a:ext cx="7501606" cy="43771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142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/>
              <a:t>Issue</a:t>
            </a:r>
            <a:endParaRPr lang="en-US" dirty="0"/>
          </a:p>
        </p:txBody>
      </p:sp>
      <p:sp>
        <p:nvSpPr>
          <p:cNvPr id="123" name="Google Shape;123;g1378dcae934_0_5"/>
          <p:cNvSpPr txBox="1">
            <a:spLocks noGrp="1"/>
          </p:cNvSpPr>
          <p:nvPr>
            <p:ph type="body" idx="1"/>
          </p:nvPr>
        </p:nvSpPr>
        <p:spPr>
          <a:xfrm>
            <a:off x="838200" y="1549020"/>
            <a:ext cx="10515600" cy="454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SzPts val="1100"/>
              <a:buNone/>
            </a:pPr>
            <a:r>
              <a:rPr lang="en-US" sz="2600" dirty="0" smtClean="0"/>
              <a:t> </a:t>
            </a:r>
            <a:endParaRPr sz="2600" dirty="0"/>
          </a:p>
        </p:txBody>
      </p:sp>
      <p:pic>
        <p:nvPicPr>
          <p:cNvPr id="6" name="image7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30562" y="1244600"/>
            <a:ext cx="5730875" cy="4368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622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"/>
          <p:cNvSpPr txBox="1">
            <a:spLocks noGrp="1"/>
          </p:cNvSpPr>
          <p:nvPr>
            <p:ph type="body" idx="1"/>
          </p:nvPr>
        </p:nvSpPr>
        <p:spPr>
          <a:xfrm>
            <a:off x="883920" y="2456044"/>
            <a:ext cx="6659880" cy="172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5400" b="1"/>
              <a:t>Apa itu Artikel  Metadata?</a:t>
            </a:r>
            <a:endParaRPr sz="5400" b="1"/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1760220"/>
            <a:ext cx="2867558" cy="28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838200" y="1404483"/>
            <a:ext cx="10515600" cy="430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Metadata </a:t>
            </a:r>
            <a:r>
              <a:rPr lang="en-US" sz="3200" dirty="0" err="1"/>
              <a:t>adalah</a:t>
            </a:r>
            <a:r>
              <a:rPr lang="en-US" sz="3200" dirty="0"/>
              <a:t> data yang </a:t>
            </a:r>
            <a:r>
              <a:rPr lang="en-US" sz="3200" dirty="0" err="1"/>
              <a:t>berkaitan</a:t>
            </a:r>
            <a:r>
              <a:rPr lang="en-US" sz="3200" dirty="0"/>
              <a:t> dengan </a:t>
            </a:r>
            <a:r>
              <a:rPr lang="en-US" sz="3200" dirty="0" err="1">
                <a:solidFill>
                  <a:srgbClr val="00B050"/>
                </a:solidFill>
              </a:rPr>
              <a:t>informasi</a:t>
            </a:r>
            <a:endParaRPr sz="3200" dirty="0">
              <a:solidFill>
                <a:srgbClr val="00B050"/>
              </a:solidFill>
            </a:endParaRPr>
          </a:p>
          <a:p>
            <a:pPr marL="1778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 err="1">
                <a:solidFill>
                  <a:srgbClr val="00B050"/>
                </a:solidFill>
              </a:rPr>
              <a:t>tentang</a:t>
            </a:r>
            <a:r>
              <a:rPr lang="en-US" sz="3200" dirty="0">
                <a:solidFill>
                  <a:srgbClr val="00B050"/>
                </a:solidFill>
              </a:rPr>
              <a:t> data lain </a:t>
            </a:r>
            <a:r>
              <a:rPr lang="en-US" sz="3200" dirty="0"/>
              <a:t>(</a:t>
            </a:r>
            <a:r>
              <a:rPr lang="en-US" sz="3200" dirty="0" err="1"/>
              <a:t>Pomerantz</a:t>
            </a:r>
            <a:r>
              <a:rPr lang="en-US" sz="3200" dirty="0"/>
              <a:t>, 2015).</a:t>
            </a:r>
            <a:endParaRPr dirty="0"/>
          </a:p>
          <a:p>
            <a:pPr marL="1778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dirty="0"/>
          </a:p>
          <a:p>
            <a:pPr marL="1778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Metadata </a:t>
            </a:r>
            <a:r>
              <a:rPr lang="en-US" sz="3200" dirty="0" err="1"/>
              <a:t>adalah</a:t>
            </a:r>
            <a:r>
              <a:rPr lang="en-US" sz="3200" dirty="0"/>
              <a:t> file yang </a:t>
            </a:r>
            <a:r>
              <a:rPr lang="en-US" sz="3200" dirty="0" err="1"/>
              <a:t>berisi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data lain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terstruktur</a:t>
            </a:r>
            <a:r>
              <a:rPr lang="en-US" sz="3200" dirty="0"/>
              <a:t> </a:t>
            </a:r>
            <a:r>
              <a:rPr lang="en-US" sz="3200" dirty="0" err="1"/>
              <a:t>dimana</a:t>
            </a:r>
            <a:r>
              <a:rPr lang="en-US" sz="3200" dirty="0"/>
              <a:t> file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menjelaskan</a:t>
            </a:r>
            <a:r>
              <a:rPr lang="en-US" sz="3200" dirty="0"/>
              <a:t>, </a:t>
            </a:r>
            <a:r>
              <a:rPr lang="en-US" sz="3200" dirty="0" err="1"/>
              <a:t>mendeskripsikan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menemukan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informasi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file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mudah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ditemukan</a:t>
            </a:r>
            <a:r>
              <a:rPr lang="en-US" sz="3200" dirty="0"/>
              <a:t> </a:t>
            </a:r>
            <a:r>
              <a:rPr lang="en-US" sz="3200" dirty="0" err="1"/>
              <a:t>kembali</a:t>
            </a:r>
            <a:r>
              <a:rPr lang="en-US" sz="3200" dirty="0"/>
              <a:t>, </a:t>
            </a:r>
            <a:r>
              <a:rPr lang="en-US" sz="3200" dirty="0" err="1"/>
              <a:t>dikelola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.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8200" y="1404483"/>
            <a:ext cx="10515600" cy="4306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/>
              <a:t>Metadata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artikel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 </a:t>
            </a:r>
            <a:r>
              <a:rPr lang="en-US" sz="3600" dirty="0" err="1"/>
              <a:t>mengenai</a:t>
            </a:r>
            <a:r>
              <a:rPr lang="en-US" sz="3600" dirty="0"/>
              <a:t> </a:t>
            </a:r>
            <a:r>
              <a:rPr lang="en-US" sz="3600" dirty="0" err="1"/>
              <a:t>artikel</a:t>
            </a:r>
            <a:r>
              <a:rPr lang="en-US" sz="3600" dirty="0"/>
              <a:t>. </a:t>
            </a:r>
            <a:r>
              <a:rPr lang="en-US" sz="3600" dirty="0" err="1"/>
              <a:t>Misalnya</a:t>
            </a:r>
            <a:r>
              <a:rPr lang="en-US" sz="3600" dirty="0"/>
              <a:t> data </a:t>
            </a:r>
            <a:r>
              <a:rPr lang="en-US" sz="3600" dirty="0" err="1" smtClean="0"/>
              <a:t>pengarang</a:t>
            </a:r>
            <a:r>
              <a:rPr lang="en-US" sz="3600" dirty="0" smtClean="0"/>
              <a:t>/</a:t>
            </a:r>
            <a:r>
              <a:rPr lang="en-US" sz="3600" dirty="0" err="1" smtClean="0"/>
              <a:t>penulis</a:t>
            </a:r>
            <a:r>
              <a:rPr lang="en-US" sz="3600" dirty="0" smtClean="0"/>
              <a:t>, </a:t>
            </a:r>
            <a:r>
              <a:rPr lang="en-US" sz="3600" dirty="0" err="1"/>
              <a:t>judul</a:t>
            </a:r>
            <a:r>
              <a:rPr lang="en-US" sz="3600" dirty="0"/>
              <a:t> </a:t>
            </a:r>
            <a:r>
              <a:rPr lang="en-US" sz="3600" dirty="0" err="1"/>
              <a:t>artikel</a:t>
            </a:r>
            <a:r>
              <a:rPr lang="en-US" sz="3600" dirty="0"/>
              <a:t>, </a:t>
            </a:r>
            <a:r>
              <a:rPr lang="en-US" sz="3600" dirty="0" err="1"/>
              <a:t>tahun</a:t>
            </a:r>
            <a:r>
              <a:rPr lang="en-US" sz="3600" dirty="0"/>
              <a:t>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tanggal</a:t>
            </a:r>
            <a:r>
              <a:rPr lang="en-US" sz="3600" dirty="0" smtClean="0"/>
              <a:t> </a:t>
            </a:r>
            <a:r>
              <a:rPr lang="en-US" sz="3600" dirty="0" err="1"/>
              <a:t>publikasi</a:t>
            </a:r>
            <a:r>
              <a:rPr lang="en-US" sz="3600" dirty="0"/>
              <a:t>. </a:t>
            </a:r>
            <a:endParaRPr dirty="0"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 err="1"/>
              <a:t>Dapat</a:t>
            </a:r>
            <a:r>
              <a:rPr lang="en-US" sz="3600" dirty="0"/>
              <a:t> pula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bahan</a:t>
            </a:r>
            <a:r>
              <a:rPr lang="en-US" sz="3600" dirty="0"/>
              <a:t> </a:t>
            </a:r>
            <a:r>
              <a:rPr lang="en-US" sz="3600" dirty="0" err="1"/>
              <a:t>deskriptif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kata </a:t>
            </a:r>
            <a:r>
              <a:rPr lang="en-US" sz="3600" dirty="0" err="1"/>
              <a:t>kunci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abstrak</a:t>
            </a:r>
            <a:r>
              <a:rPr lang="en-US" sz="3600" dirty="0"/>
              <a:t>. </a:t>
            </a:r>
            <a:endParaRPr lang="en-US" sz="3600" dirty="0" smtClean="0"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600" dirty="0" err="1" smtClean="0"/>
              <a:t>Sehingga</a:t>
            </a:r>
            <a:r>
              <a:rPr lang="en-US" sz="3600" dirty="0"/>
              <a:t>, </a:t>
            </a:r>
            <a:r>
              <a:rPr lang="en-US" sz="3600" dirty="0" err="1" smtClean="0"/>
              <a:t>memudahkan</a:t>
            </a:r>
            <a:r>
              <a:rPr lang="en-US" sz="3600" dirty="0" smtClean="0"/>
              <a:t> </a:t>
            </a:r>
            <a:r>
              <a:rPr lang="en-US" sz="3600" dirty="0" err="1"/>
              <a:t>pengarsipan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pencarian</a:t>
            </a:r>
            <a:r>
              <a:rPr lang="en-US" sz="3600" dirty="0"/>
              <a:t> </a:t>
            </a:r>
            <a:r>
              <a:rPr lang="en-US" sz="3600" dirty="0" err="1" smtClean="0"/>
              <a:t>kembali</a:t>
            </a:r>
            <a:r>
              <a:rPr lang="en-US" sz="3600" dirty="0" smtClean="0"/>
              <a:t> </a:t>
            </a:r>
            <a:r>
              <a:rPr lang="en-US" sz="3600" dirty="0" err="1" smtClean="0"/>
              <a:t>sebuah</a:t>
            </a:r>
            <a:r>
              <a:rPr lang="en-US" sz="3600" dirty="0" smtClean="0"/>
              <a:t> </a:t>
            </a:r>
            <a:r>
              <a:rPr lang="en-US" sz="3600" dirty="0" err="1"/>
              <a:t>artikel</a:t>
            </a:r>
            <a:r>
              <a:rPr lang="en-US" sz="3600" dirty="0"/>
              <a:t> </a:t>
            </a:r>
            <a:r>
              <a:rPr lang="en-US" sz="3600" dirty="0" err="1"/>
              <a:t>ilmiah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dirty="0" err="1"/>
              <a:t>Rahutomo</a:t>
            </a:r>
            <a:r>
              <a:rPr lang="en-US" sz="3600" dirty="0"/>
              <a:t>, </a:t>
            </a:r>
            <a:r>
              <a:rPr lang="en-US" sz="3600" dirty="0" err="1"/>
              <a:t>Irawati</a:t>
            </a:r>
            <a:r>
              <a:rPr lang="en-US" sz="3600" dirty="0"/>
              <a:t>, &amp; </a:t>
            </a:r>
            <a:r>
              <a:rPr lang="en-US" sz="3600" dirty="0" err="1"/>
              <a:t>Pramudita</a:t>
            </a:r>
            <a:r>
              <a:rPr lang="en-US" sz="3600" dirty="0"/>
              <a:t>, 2019).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2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Fungsi</a:t>
            </a:r>
            <a:r>
              <a:rPr lang="en-US" dirty="0"/>
              <a:t> Metadata</a:t>
            </a:r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838200" y="1891921"/>
            <a:ext cx="10515600" cy="409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metadata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penemuan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sumber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resource discovery</a:t>
            </a:r>
            <a:r>
              <a:rPr lang="en-US" dirty="0"/>
              <a:t>) (</a:t>
            </a:r>
            <a:r>
              <a:rPr lang="en-US" dirty="0" err="1"/>
              <a:t>Basuki</a:t>
            </a:r>
            <a:r>
              <a:rPr lang="en-US" dirty="0"/>
              <a:t>, 2000).</a:t>
            </a:r>
            <a:endParaRPr dirty="0"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Fungsi</a:t>
            </a:r>
            <a:r>
              <a:rPr lang="en-US" dirty="0"/>
              <a:t> metadata </a:t>
            </a:r>
            <a:r>
              <a:rPr lang="en-US" dirty="0" err="1"/>
              <a:t>artikel</a:t>
            </a:r>
            <a:r>
              <a:rPr lang="en-US" dirty="0"/>
              <a:t> (</a:t>
            </a:r>
            <a:r>
              <a:rPr lang="en-US" dirty="0" err="1"/>
              <a:t>Multazam</a:t>
            </a:r>
            <a:r>
              <a:rPr lang="en-US" dirty="0"/>
              <a:t>, 2021):</a:t>
            </a:r>
            <a:endParaRPr dirty="0"/>
          </a:p>
          <a:p>
            <a:pPr marL="692150" lvl="0" indent="-514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terindeks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pengindeks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pengindeks</a:t>
            </a:r>
            <a:r>
              <a:rPr lang="en-US" dirty="0"/>
              <a:t> yang </a:t>
            </a:r>
            <a:r>
              <a:rPr lang="en-US" dirty="0" err="1"/>
              <a:t>mengandalkan</a:t>
            </a:r>
            <a:r>
              <a:rPr lang="en-US" dirty="0"/>
              <a:t> metadata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pencariannya</a:t>
            </a:r>
            <a:r>
              <a:rPr lang="en-US" dirty="0"/>
              <a:t>.</a:t>
            </a:r>
            <a:endParaRPr dirty="0"/>
          </a:p>
          <a:p>
            <a:pPr marL="692150" lvl="0" indent="-514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sitasi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.</a:t>
            </a:r>
            <a:endParaRPr dirty="0"/>
          </a:p>
          <a:p>
            <a:pPr marL="692150" lvl="0" indent="-5143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AutoNum type="arabicPeriod"/>
            </a:pP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2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Cara </a:t>
            </a:r>
            <a:r>
              <a:rPr lang="en-US" dirty="0" err="1"/>
              <a:t>mengedit</a:t>
            </a:r>
            <a:r>
              <a:rPr lang="en-US" dirty="0"/>
              <a:t> metadata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OJS</a:t>
            </a:r>
            <a:r>
              <a:rPr lang="en-US" dirty="0"/>
              <a:t> 3</a:t>
            </a:r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838200" y="2503523"/>
            <a:ext cx="10515600" cy="262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Ada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dengan Metadata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OJS</a:t>
            </a:r>
            <a:r>
              <a:rPr lang="en-US" dirty="0"/>
              <a:t> </a:t>
            </a:r>
            <a:r>
              <a:rPr lang="en-US" dirty="0" err="1"/>
              <a:t>versi</a:t>
            </a:r>
            <a:r>
              <a:rPr lang="en-US" dirty="0"/>
              <a:t> 3.</a:t>
            </a:r>
            <a:endParaRPr dirty="0"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OJS</a:t>
            </a:r>
            <a:r>
              <a:rPr lang="en-US" dirty="0"/>
              <a:t> 3.0/3.1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OJS</a:t>
            </a:r>
            <a:r>
              <a:rPr lang="en-US" dirty="0"/>
              <a:t> 3.2/3.3</a:t>
            </a:r>
            <a:endParaRPr dirty="0"/>
          </a:p>
          <a:p>
            <a:pPr marL="1778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22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b="1" dirty="0" err="1"/>
              <a:t>Susunan</a:t>
            </a:r>
            <a:r>
              <a:rPr lang="en-US" b="1" dirty="0"/>
              <a:t> </a:t>
            </a:r>
            <a:r>
              <a:rPr lang="en-US" b="1" dirty="0" err="1"/>
              <a:t>Isian</a:t>
            </a:r>
            <a:r>
              <a:rPr lang="en-US" b="1" dirty="0"/>
              <a:t> Metadata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838200" y="2503523"/>
            <a:ext cx="10515600" cy="262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en-US" b="1" dirty="0" err="1"/>
              <a:t>Susunan</a:t>
            </a:r>
            <a:r>
              <a:rPr lang="en-US" b="1" dirty="0"/>
              <a:t> </a:t>
            </a:r>
            <a:r>
              <a:rPr lang="en-US" b="1" dirty="0" err="1"/>
              <a:t>Isian</a:t>
            </a:r>
            <a:r>
              <a:rPr lang="en-US" b="1" dirty="0"/>
              <a:t> Metadata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yang </a:t>
            </a:r>
            <a:r>
              <a:rPr lang="en-US" dirty="0" err="1"/>
              <a:t>diterbitkan</a:t>
            </a:r>
            <a:r>
              <a:rPr lang="en-US" dirty="0"/>
              <a:t> dengan </a:t>
            </a:r>
            <a:r>
              <a:rPr lang="en-US" dirty="0" err="1"/>
              <a:t>paltform</a:t>
            </a:r>
            <a:r>
              <a:rPr lang="en-US" dirty="0"/>
              <a:t> </a:t>
            </a:r>
            <a:r>
              <a:rPr lang="en-US" dirty="0" err="1"/>
              <a:t>OJS</a:t>
            </a:r>
            <a:r>
              <a:rPr lang="en-US" dirty="0"/>
              <a:t> 3.0-3.1 </a:t>
            </a:r>
            <a:r>
              <a:rPr lang="en-US" dirty="0" err="1"/>
              <a:t>dan</a:t>
            </a:r>
            <a:r>
              <a:rPr lang="en-US" dirty="0"/>
              <a:t> 3.2-3.3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susunannya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p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/>
              <a:t>; </a:t>
            </a:r>
            <a:endParaRPr lang="en-US" dirty="0" smtClean="0"/>
          </a:p>
          <a:p>
            <a:pPr marL="114300" indent="0" algn="ctr">
              <a:buNone/>
            </a:pPr>
            <a:r>
              <a:rPr lang="en-US" b="1" dirty="0" smtClean="0"/>
              <a:t>a</a:t>
            </a:r>
            <a:r>
              <a:rPr lang="en-US" b="1" dirty="0"/>
              <a:t>) Title and Abstract;  b) Contributors; c) Metadata; d) References;  e) Identifiers; f) Galleys; g) Permission &amp; Disclosure; h) Issue;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Cara Mengedit Metadata OJS</a:t>
            </a:r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838200" y="1549021"/>
            <a:ext cx="10515600" cy="41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Editor/Section Editor - Tasks/Submissions -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smtClean="0"/>
              <a:t>Link </a:t>
            </a:r>
            <a:r>
              <a:rPr lang="en-US" dirty="0"/>
              <a:t>Copyediting di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artikel</a:t>
            </a:r>
            <a:r>
              <a:rPr lang="en-US" dirty="0"/>
              <a:t> -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di </a:t>
            </a:r>
            <a:r>
              <a:rPr lang="en-US" dirty="0" err="1"/>
              <a:t>bagian</a:t>
            </a:r>
            <a:r>
              <a:rPr lang="en-US" dirty="0"/>
              <a:t> Copyediting</a:t>
            </a:r>
            <a:endParaRPr dirty="0"/>
          </a:p>
          <a:p>
            <a:pPr marL="6921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000" y="2982775"/>
            <a:ext cx="8972550" cy="32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78dcae934_0_5"/>
          <p:cNvSpPr txBox="1">
            <a:spLocks noGrp="1"/>
          </p:cNvSpPr>
          <p:nvPr>
            <p:ph type="title"/>
          </p:nvPr>
        </p:nvSpPr>
        <p:spPr>
          <a:xfrm>
            <a:off x="838200" y="376237"/>
            <a:ext cx="10515600" cy="12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/>
              <a:t>Title/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artikel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1662112"/>
            <a:ext cx="76866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6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356</Words>
  <Application>Microsoft Office PowerPoint</Application>
  <PresentationFormat>Widescreen</PresentationFormat>
  <Paragraphs>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Artikel Metadata</vt:lpstr>
      <vt:lpstr>PowerPoint Presentation</vt:lpstr>
      <vt:lpstr>PowerPoint Presentation</vt:lpstr>
      <vt:lpstr>PowerPoint Presentation</vt:lpstr>
      <vt:lpstr>Fungsi Metadata</vt:lpstr>
      <vt:lpstr>Cara mengedit metadata artikel pada OJS 3</vt:lpstr>
      <vt:lpstr>Susunan Isian Metadata </vt:lpstr>
      <vt:lpstr>Cara Mengedit Metadata OJS</vt:lpstr>
      <vt:lpstr>Title/Judul artikel</vt:lpstr>
      <vt:lpstr>Abstract/Abstrak</vt:lpstr>
      <vt:lpstr>Contributors</vt:lpstr>
      <vt:lpstr>Metadata</vt:lpstr>
      <vt:lpstr>References</vt:lpstr>
      <vt:lpstr>Identifiers</vt:lpstr>
      <vt:lpstr>Galleys</vt:lpstr>
      <vt:lpstr>Permission &amp; Disclosure</vt:lpstr>
      <vt:lpstr>Issue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Artikel Metadata</dc:title>
  <dc:creator>reviewer</dc:creator>
  <cp:lastModifiedBy>User</cp:lastModifiedBy>
  <cp:revision>13</cp:revision>
  <dcterms:created xsi:type="dcterms:W3CDTF">2019-12-19T09:21:09Z</dcterms:created>
  <dcterms:modified xsi:type="dcterms:W3CDTF">2022-06-25T02:45:02Z</dcterms:modified>
</cp:coreProperties>
</file>